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vsdx" ContentType="application/vnd.ms-visio.drawing"/>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ink/ink1.xml" ContentType="application/inkml+xml"/>
  <Override PartName="/ppt/ink/ink2.xml" ContentType="application/inkml+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3.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4.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5.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6.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7.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8.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9.xml" ContentType="application/vnd.openxmlformats-officedocument.theme+xml"/>
  <Override PartName="/ppt/ink/ink3.xml" ContentType="application/inkml+xml"/>
  <Override PartName="/ppt/ink/ink4.xml" ContentType="application/inkml+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10.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11.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12.xml" ContentType="application/vnd.openxmlformats-officedocument.theme+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13.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5956" r:id="rId5"/>
    <p:sldMasterId id="2147486550" r:id="rId6"/>
    <p:sldMasterId id="2147486753" r:id="rId7"/>
    <p:sldMasterId id="2147487020" r:id="rId8"/>
    <p:sldMasterId id="2147487178" r:id="rId9"/>
    <p:sldMasterId id="2147487474" r:id="rId10"/>
    <p:sldMasterId id="2147487557" r:id="rId11"/>
    <p:sldMasterId id="2147487640" r:id="rId12"/>
    <p:sldMasterId id="2147487685" r:id="rId13"/>
    <p:sldMasterId id="2147487775" r:id="rId14"/>
    <p:sldMasterId id="2147487858" r:id="rId15"/>
    <p:sldMasterId id="2147488112" r:id="rId16"/>
    <p:sldMasterId id="2147488335" r:id="rId17"/>
  </p:sldMasterIdLst>
  <p:notesMasterIdLst>
    <p:notesMasterId r:id="rId49"/>
  </p:notesMasterIdLst>
  <p:handoutMasterIdLst>
    <p:handoutMasterId r:id="rId50"/>
  </p:handoutMasterIdLst>
  <p:sldIdLst>
    <p:sldId id="141169746" r:id="rId18"/>
    <p:sldId id="2147377606" r:id="rId19"/>
    <p:sldId id="2147472065" r:id="rId20"/>
    <p:sldId id="2147472066" r:id="rId21"/>
    <p:sldId id="2147472067" r:id="rId22"/>
    <p:sldId id="2147472068" r:id="rId23"/>
    <p:sldId id="2147472069" r:id="rId24"/>
    <p:sldId id="2147472070" r:id="rId25"/>
    <p:sldId id="2147472071" r:id="rId26"/>
    <p:sldId id="2147472072" r:id="rId27"/>
    <p:sldId id="2147472073" r:id="rId28"/>
    <p:sldId id="2147472074" r:id="rId29"/>
    <p:sldId id="2147472075" r:id="rId30"/>
    <p:sldId id="2147472076" r:id="rId31"/>
    <p:sldId id="2147472077" r:id="rId32"/>
    <p:sldId id="2147472078" r:id="rId33"/>
    <p:sldId id="2147472079" r:id="rId34"/>
    <p:sldId id="2147472080" r:id="rId35"/>
    <p:sldId id="2147472081" r:id="rId36"/>
    <p:sldId id="2147472082" r:id="rId37"/>
    <p:sldId id="2147472083" r:id="rId38"/>
    <p:sldId id="2147472084" r:id="rId39"/>
    <p:sldId id="2147472085" r:id="rId40"/>
    <p:sldId id="2147472086" r:id="rId41"/>
    <p:sldId id="2147472087" r:id="rId42"/>
    <p:sldId id="2147472088" r:id="rId43"/>
    <p:sldId id="2147472089" r:id="rId44"/>
    <p:sldId id="2147472090" r:id="rId45"/>
    <p:sldId id="2147472091" r:id="rId46"/>
    <p:sldId id="2147377574" r:id="rId47"/>
    <p:sldId id="141169818" r:id="rId48"/>
  </p:sldIdLst>
  <p:sldSz cx="12192000" cy="6858000"/>
  <p:notesSz cx="6858000" cy="9144000"/>
  <p:custDataLst>
    <p:tags r:id="rId5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968" userDrawn="1">
          <p15:clr>
            <a:srgbClr val="A4A3A4"/>
          </p15:clr>
        </p15:guide>
        <p15:guide id="2" pos="76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4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5050"/>
    <a:srgbClr val="FFFFFF"/>
    <a:srgbClr val="190000"/>
    <a:srgbClr val="F816D8"/>
    <a:srgbClr val="DDDFE5"/>
    <a:srgbClr val="F2F2F2"/>
    <a:srgbClr val="6AB19B"/>
    <a:srgbClr val="E04F4F"/>
    <a:srgbClr val="294D42"/>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3F4DB43-904A-488F-90B2-583BFC90E770}" v="463" dt="2023-06-13T13:11:13.10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4" d="100"/>
          <a:sy n="104" d="100"/>
        </p:scale>
        <p:origin x="756" y="108"/>
      </p:cViewPr>
      <p:guideLst>
        <p:guide orient="horz" pos="2968"/>
        <p:guide pos="7632"/>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handoutMaster" Target="handoutMasters/handoutMaster1.xml"/><Relationship Id="rId55"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3.xml"/><Relationship Id="rId29" Type="http://schemas.openxmlformats.org/officeDocument/2006/relationships/slide" Target="slides/slide12.xml"/><Relationship Id="rId41" Type="http://schemas.openxmlformats.org/officeDocument/2006/relationships/slide" Target="slides/slide24.xml"/><Relationship Id="rId54"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presProps" Target="presProps.xml"/><Relationship Id="rId58"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notesMaster" Target="notesMasters/notesMaster1.xml"/><Relationship Id="rId57" Type="http://schemas.microsoft.com/office/2016/11/relationships/changesInfo" Target="changesInfos/changesInfo1.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tableStyles" Target="tableStyles.xml"/><Relationship Id="rId8" Type="http://schemas.openxmlformats.org/officeDocument/2006/relationships/slideMaster" Target="slideMasters/slideMaster5.xml"/><Relationship Id="rId51" Type="http://schemas.openxmlformats.org/officeDocument/2006/relationships/tags" Target="tags/tag1.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omas Stockhammer" userId="2aa20ba2-ba43-46c1-9e8b-e40494025eed" providerId="ADAL" clId="{93F4DB43-904A-488F-90B2-583BFC90E770}"/>
    <pc:docChg chg="undo custSel addSld delSld modSld sldOrd delMainMaster delSection modSection">
      <pc:chgData name="Thomas Stockhammer" userId="2aa20ba2-ba43-46c1-9e8b-e40494025eed" providerId="ADAL" clId="{93F4DB43-904A-488F-90B2-583BFC90E770}" dt="2023-06-13T13:11:25.798" v="2319" actId="17853"/>
      <pc:docMkLst>
        <pc:docMk/>
      </pc:docMkLst>
      <pc:sldChg chg="add del">
        <pc:chgData name="Thomas Stockhammer" userId="2aa20ba2-ba43-46c1-9e8b-e40494025eed" providerId="ADAL" clId="{93F4DB43-904A-488F-90B2-583BFC90E770}" dt="2023-06-13T13:10:54.255" v="2314" actId="47"/>
        <pc:sldMkLst>
          <pc:docMk/>
          <pc:sldMk cId="0" sldId="1135"/>
        </pc:sldMkLst>
      </pc:sldChg>
      <pc:sldChg chg="addSp modSp add del mod">
        <pc:chgData name="Thomas Stockhammer" userId="2aa20ba2-ba43-46c1-9e8b-e40494025eed" providerId="ADAL" clId="{93F4DB43-904A-488F-90B2-583BFC90E770}" dt="2023-06-13T13:11:17.130" v="2318" actId="47"/>
        <pc:sldMkLst>
          <pc:docMk/>
          <pc:sldMk cId="2868207548" sldId="1138"/>
        </pc:sldMkLst>
        <pc:spChg chg="mod">
          <ac:chgData name="Thomas Stockhammer" userId="2aa20ba2-ba43-46c1-9e8b-e40494025eed" providerId="ADAL" clId="{93F4DB43-904A-488F-90B2-583BFC90E770}" dt="2023-06-13T11:18:21.878" v="526" actId="255"/>
          <ac:spMkLst>
            <pc:docMk/>
            <pc:sldMk cId="2868207548" sldId="1138"/>
            <ac:spMk id="6147" creationId="{00000000-0000-0000-0000-000000000000}"/>
          </ac:spMkLst>
        </pc:spChg>
        <pc:graphicFrameChg chg="add mod modGraphic">
          <ac:chgData name="Thomas Stockhammer" userId="2aa20ba2-ba43-46c1-9e8b-e40494025eed" providerId="ADAL" clId="{93F4DB43-904A-488F-90B2-583BFC90E770}" dt="2023-06-13T11:18:10.983" v="525" actId="1076"/>
          <ac:graphicFrameMkLst>
            <pc:docMk/>
            <pc:sldMk cId="2868207548" sldId="1138"/>
            <ac:graphicFrameMk id="2" creationId="{0BF0DA8E-A145-27EB-6B9D-E1603E50D299}"/>
          </ac:graphicFrameMkLst>
        </pc:graphicFrameChg>
      </pc:sldChg>
      <pc:sldChg chg="modSp add del mod modNotes">
        <pc:chgData name="Thomas Stockhammer" userId="2aa20ba2-ba43-46c1-9e8b-e40494025eed" providerId="ADAL" clId="{93F4DB43-904A-488F-90B2-583BFC90E770}" dt="2023-06-13T13:08:49.879" v="2278" actId="47"/>
        <pc:sldMkLst>
          <pc:docMk/>
          <pc:sldMk cId="3072851737" sldId="2023"/>
        </pc:sldMkLst>
        <pc:spChg chg="mod">
          <ac:chgData name="Thomas Stockhammer" userId="2aa20ba2-ba43-46c1-9e8b-e40494025eed" providerId="ADAL" clId="{93F4DB43-904A-488F-90B2-583BFC90E770}" dt="2023-06-13T11:06:37.890" v="407" actId="20577"/>
          <ac:spMkLst>
            <pc:docMk/>
            <pc:sldMk cId="3072851737" sldId="2023"/>
            <ac:spMk id="2" creationId="{3945D8C1-313E-4EF6-9880-7E5585A8AD1C}"/>
          </ac:spMkLst>
        </pc:spChg>
      </pc:sldChg>
      <pc:sldChg chg="modSp mod">
        <pc:chgData name="Thomas Stockhammer" userId="2aa20ba2-ba43-46c1-9e8b-e40494025eed" providerId="ADAL" clId="{93F4DB43-904A-488F-90B2-583BFC90E770}" dt="2023-06-13T04:10:56.537" v="40" actId="20577"/>
        <pc:sldMkLst>
          <pc:docMk/>
          <pc:sldMk cId="3478403579" sldId="141169746"/>
        </pc:sldMkLst>
        <pc:spChg chg="mod">
          <ac:chgData name="Thomas Stockhammer" userId="2aa20ba2-ba43-46c1-9e8b-e40494025eed" providerId="ADAL" clId="{93F4DB43-904A-488F-90B2-583BFC90E770}" dt="2023-06-13T04:10:56.537" v="40" actId="20577"/>
          <ac:spMkLst>
            <pc:docMk/>
            <pc:sldMk cId="3478403579" sldId="141169746"/>
            <ac:spMk id="3" creationId="{2584845F-75C2-415A-8317-9BE337A0A649}"/>
          </ac:spMkLst>
        </pc:spChg>
        <pc:spChg chg="mod">
          <ac:chgData name="Thomas Stockhammer" userId="2aa20ba2-ba43-46c1-9e8b-e40494025eed" providerId="ADAL" clId="{93F4DB43-904A-488F-90B2-583BFC90E770}" dt="2023-06-13T04:10:02.739" v="9" actId="20577"/>
          <ac:spMkLst>
            <pc:docMk/>
            <pc:sldMk cId="3478403579" sldId="141169746"/>
            <ac:spMk id="11" creationId="{779D1A01-EBAB-4C36-8881-4DFDF7CC3D24}"/>
          </ac:spMkLst>
        </pc:spChg>
        <pc:spChg chg="mod">
          <ac:chgData name="Thomas Stockhammer" userId="2aa20ba2-ba43-46c1-9e8b-e40494025eed" providerId="ADAL" clId="{93F4DB43-904A-488F-90B2-583BFC90E770}" dt="2023-06-13T04:10:19.366" v="33" actId="20577"/>
          <ac:spMkLst>
            <pc:docMk/>
            <pc:sldMk cId="3478403579" sldId="141169746"/>
            <ac:spMk id="12" creationId="{07F1BC89-21D6-4CEE-AEB7-D5406EF3BE2B}"/>
          </ac:spMkLst>
        </pc:spChg>
      </pc:sldChg>
      <pc:sldChg chg="modSp add del mod">
        <pc:chgData name="Thomas Stockhammer" userId="2aa20ba2-ba43-46c1-9e8b-e40494025eed" providerId="ADAL" clId="{93F4DB43-904A-488F-90B2-583BFC90E770}" dt="2023-06-13T13:09:12.389" v="2285" actId="47"/>
        <pc:sldMkLst>
          <pc:docMk/>
          <pc:sldMk cId="1432046022" sldId="141169751"/>
        </pc:sldMkLst>
        <pc:spChg chg="mod">
          <ac:chgData name="Thomas Stockhammer" userId="2aa20ba2-ba43-46c1-9e8b-e40494025eed" providerId="ADAL" clId="{93F4DB43-904A-488F-90B2-583BFC90E770}" dt="2023-06-13T11:11:35.002" v="437" actId="20577"/>
          <ac:spMkLst>
            <pc:docMk/>
            <pc:sldMk cId="1432046022" sldId="141169751"/>
            <ac:spMk id="3" creationId="{00A61271-5F34-46A3-AA0C-F8413FC95306}"/>
          </ac:spMkLst>
        </pc:spChg>
        <pc:spChg chg="mod">
          <ac:chgData name="Thomas Stockhammer" userId="2aa20ba2-ba43-46c1-9e8b-e40494025eed" providerId="ADAL" clId="{93F4DB43-904A-488F-90B2-583BFC90E770}" dt="2023-06-13T11:11:54.593" v="479" actId="20577"/>
          <ac:spMkLst>
            <pc:docMk/>
            <pc:sldMk cId="1432046022" sldId="141169751"/>
            <ac:spMk id="4" creationId="{B855F26B-F2AA-4F05-B82C-193B9C91CBA1}"/>
          </ac:spMkLst>
        </pc:spChg>
      </pc:sldChg>
      <pc:sldChg chg="modSp add del mod">
        <pc:chgData name="Thomas Stockhammer" userId="2aa20ba2-ba43-46c1-9e8b-e40494025eed" providerId="ADAL" clId="{93F4DB43-904A-488F-90B2-583BFC90E770}" dt="2023-06-13T13:09:30.254" v="2289" actId="47"/>
        <pc:sldMkLst>
          <pc:docMk/>
          <pc:sldMk cId="425885304" sldId="2142532784"/>
        </pc:sldMkLst>
        <pc:spChg chg="mod">
          <ac:chgData name="Thomas Stockhammer" userId="2aa20ba2-ba43-46c1-9e8b-e40494025eed" providerId="ADAL" clId="{93F4DB43-904A-488F-90B2-583BFC90E770}" dt="2023-06-13T11:04:09.815" v="385" actId="1076"/>
          <ac:spMkLst>
            <pc:docMk/>
            <pc:sldMk cId="425885304" sldId="2142532784"/>
            <ac:spMk id="3" creationId="{CBB32042-9DA8-4772-82E8-11764D8FC6B3}"/>
          </ac:spMkLst>
        </pc:spChg>
        <pc:spChg chg="mod">
          <ac:chgData name="Thomas Stockhammer" userId="2aa20ba2-ba43-46c1-9e8b-e40494025eed" providerId="ADAL" clId="{93F4DB43-904A-488F-90B2-583BFC90E770}" dt="2023-06-13T11:04:09.815" v="385" actId="1076"/>
          <ac:spMkLst>
            <pc:docMk/>
            <pc:sldMk cId="425885304" sldId="2142532784"/>
            <ac:spMk id="5" creationId="{68DEAAEF-3C90-4CA4-9087-A6B599315DD2}"/>
          </ac:spMkLst>
        </pc:spChg>
        <pc:spChg chg="mod">
          <ac:chgData name="Thomas Stockhammer" userId="2aa20ba2-ba43-46c1-9e8b-e40494025eed" providerId="ADAL" clId="{93F4DB43-904A-488F-90B2-583BFC90E770}" dt="2023-06-13T11:04:25.189" v="397" actId="14100"/>
          <ac:spMkLst>
            <pc:docMk/>
            <pc:sldMk cId="425885304" sldId="2142532784"/>
            <ac:spMk id="18" creationId="{876A96A2-D56E-4162-8EBC-DFE744406C04}"/>
          </ac:spMkLst>
        </pc:spChg>
      </pc:sldChg>
      <pc:sldChg chg="del">
        <pc:chgData name="Thomas Stockhammer" userId="2aa20ba2-ba43-46c1-9e8b-e40494025eed" providerId="ADAL" clId="{93F4DB43-904A-488F-90B2-583BFC90E770}" dt="2023-06-13T11:18:40.172" v="529" actId="47"/>
        <pc:sldMkLst>
          <pc:docMk/>
          <pc:sldMk cId="2046418630" sldId="2142532830"/>
        </pc:sldMkLst>
      </pc:sldChg>
      <pc:sldChg chg="del">
        <pc:chgData name="Thomas Stockhammer" userId="2aa20ba2-ba43-46c1-9e8b-e40494025eed" providerId="ADAL" clId="{93F4DB43-904A-488F-90B2-583BFC90E770}" dt="2023-06-13T11:18:40.172" v="529" actId="47"/>
        <pc:sldMkLst>
          <pc:docMk/>
          <pc:sldMk cId="1998328548" sldId="2142532831"/>
        </pc:sldMkLst>
      </pc:sldChg>
      <pc:sldChg chg="del">
        <pc:chgData name="Thomas Stockhammer" userId="2aa20ba2-ba43-46c1-9e8b-e40494025eed" providerId="ADAL" clId="{93F4DB43-904A-488F-90B2-583BFC90E770}" dt="2023-06-13T11:18:40.172" v="529" actId="47"/>
        <pc:sldMkLst>
          <pc:docMk/>
          <pc:sldMk cId="2104010478" sldId="2142532862"/>
        </pc:sldMkLst>
      </pc:sldChg>
      <pc:sldChg chg="delSp add del mod delAnim">
        <pc:chgData name="Thomas Stockhammer" userId="2aa20ba2-ba43-46c1-9e8b-e40494025eed" providerId="ADAL" clId="{93F4DB43-904A-488F-90B2-583BFC90E770}" dt="2023-06-13T13:07:20.178" v="2263" actId="47"/>
        <pc:sldMkLst>
          <pc:docMk/>
          <pc:sldMk cId="1226862864" sldId="2142533618"/>
        </pc:sldMkLst>
        <pc:picChg chg="del">
          <ac:chgData name="Thomas Stockhammer" userId="2aa20ba2-ba43-46c1-9e8b-e40494025eed" providerId="ADAL" clId="{93F4DB43-904A-488F-90B2-583BFC90E770}" dt="2023-06-13T11:03:15.289" v="383" actId="478"/>
          <ac:picMkLst>
            <pc:docMk/>
            <pc:sldMk cId="1226862864" sldId="2142533618"/>
            <ac:picMk id="8" creationId="{2B3E85FA-A82E-01FA-55B1-7552E6DFF7BB}"/>
          </ac:picMkLst>
        </pc:picChg>
      </pc:sldChg>
      <pc:sldChg chg="add del">
        <pc:chgData name="Thomas Stockhammer" userId="2aa20ba2-ba43-46c1-9e8b-e40494025eed" providerId="ADAL" clId="{93F4DB43-904A-488F-90B2-583BFC90E770}" dt="2023-06-13T13:10:37.622" v="2310" actId="47"/>
        <pc:sldMkLst>
          <pc:docMk/>
          <pc:sldMk cId="482047563" sldId="2142533628"/>
        </pc:sldMkLst>
      </pc:sldChg>
      <pc:sldChg chg="add del">
        <pc:chgData name="Thomas Stockhammer" userId="2aa20ba2-ba43-46c1-9e8b-e40494025eed" providerId="ADAL" clId="{93F4DB43-904A-488F-90B2-583BFC90E770}" dt="2023-06-13T13:07:32.985" v="2265" actId="47"/>
        <pc:sldMkLst>
          <pc:docMk/>
          <pc:sldMk cId="465004857" sldId="2142533631"/>
        </pc:sldMkLst>
      </pc:sldChg>
      <pc:sldChg chg="addSp delSp modSp add del modNotes">
        <pc:chgData name="Thomas Stockhammer" userId="2aa20ba2-ba43-46c1-9e8b-e40494025eed" providerId="ADAL" clId="{93F4DB43-904A-488F-90B2-583BFC90E770}" dt="2023-06-13T13:07:33.922" v="2266" actId="47"/>
        <pc:sldMkLst>
          <pc:docMk/>
          <pc:sldMk cId="3315119968" sldId="2142533632"/>
        </pc:sldMkLst>
        <pc:picChg chg="add del mod">
          <ac:chgData name="Thomas Stockhammer" userId="2aa20ba2-ba43-46c1-9e8b-e40494025eed" providerId="ADAL" clId="{93F4DB43-904A-488F-90B2-583BFC90E770}" dt="2023-06-13T11:27:38.031" v="576"/>
          <ac:picMkLst>
            <pc:docMk/>
            <pc:sldMk cId="3315119968" sldId="2142533632"/>
            <ac:picMk id="3" creationId="{3C44D80C-506D-2964-F221-4B9B13FB84EE}"/>
          </ac:picMkLst>
        </pc:picChg>
      </pc:sldChg>
      <pc:sldChg chg="del">
        <pc:chgData name="Thomas Stockhammer" userId="2aa20ba2-ba43-46c1-9e8b-e40494025eed" providerId="ADAL" clId="{93F4DB43-904A-488F-90B2-583BFC90E770}" dt="2023-06-13T11:18:40.172" v="529" actId="47"/>
        <pc:sldMkLst>
          <pc:docMk/>
          <pc:sldMk cId="630763286" sldId="2142533641"/>
        </pc:sldMkLst>
      </pc:sldChg>
      <pc:sldChg chg="add del">
        <pc:chgData name="Thomas Stockhammer" userId="2aa20ba2-ba43-46c1-9e8b-e40494025eed" providerId="ADAL" clId="{93F4DB43-904A-488F-90B2-583BFC90E770}" dt="2023-06-13T13:10:23.589" v="2305" actId="47"/>
        <pc:sldMkLst>
          <pc:docMk/>
          <pc:sldMk cId="2045660850" sldId="2142533643"/>
        </pc:sldMkLst>
      </pc:sldChg>
      <pc:sldChg chg="add del ord">
        <pc:chgData name="Thomas Stockhammer" userId="2aa20ba2-ba43-46c1-9e8b-e40494025eed" providerId="ADAL" clId="{93F4DB43-904A-488F-90B2-583BFC90E770}" dt="2023-06-13T13:10:45.772" v="2312" actId="47"/>
        <pc:sldMkLst>
          <pc:docMk/>
          <pc:sldMk cId="701819599" sldId="2142533760"/>
        </pc:sldMkLst>
      </pc:sldChg>
      <pc:sldChg chg="add del">
        <pc:chgData name="Thomas Stockhammer" userId="2aa20ba2-ba43-46c1-9e8b-e40494025eed" providerId="ADAL" clId="{93F4DB43-904A-488F-90B2-583BFC90E770}" dt="2023-06-13T13:09:23.429" v="2287" actId="47"/>
        <pc:sldMkLst>
          <pc:docMk/>
          <pc:sldMk cId="531311078" sldId="2147376254"/>
        </pc:sldMkLst>
      </pc:sldChg>
      <pc:sldChg chg="del">
        <pc:chgData name="Thomas Stockhammer" userId="2aa20ba2-ba43-46c1-9e8b-e40494025eed" providerId="ADAL" clId="{93F4DB43-904A-488F-90B2-583BFC90E770}" dt="2023-06-13T11:18:40.172" v="529" actId="47"/>
        <pc:sldMkLst>
          <pc:docMk/>
          <pc:sldMk cId="3520448237" sldId="2147377566"/>
        </pc:sldMkLst>
      </pc:sldChg>
      <pc:sldChg chg="del">
        <pc:chgData name="Thomas Stockhammer" userId="2aa20ba2-ba43-46c1-9e8b-e40494025eed" providerId="ADAL" clId="{93F4DB43-904A-488F-90B2-583BFC90E770}" dt="2023-06-13T11:18:40.172" v="529" actId="47"/>
        <pc:sldMkLst>
          <pc:docMk/>
          <pc:sldMk cId="1714626205" sldId="2147377569"/>
        </pc:sldMkLst>
      </pc:sldChg>
      <pc:sldChg chg="modSp">
        <pc:chgData name="Thomas Stockhammer" userId="2aa20ba2-ba43-46c1-9e8b-e40494025eed" providerId="ADAL" clId="{93F4DB43-904A-488F-90B2-583BFC90E770}" dt="2023-06-13T12:09:14.909" v="2255" actId="20577"/>
        <pc:sldMkLst>
          <pc:docMk/>
          <pc:sldMk cId="1293462516" sldId="2147377574"/>
        </pc:sldMkLst>
        <pc:graphicFrameChg chg="mod">
          <ac:chgData name="Thomas Stockhammer" userId="2aa20ba2-ba43-46c1-9e8b-e40494025eed" providerId="ADAL" clId="{93F4DB43-904A-488F-90B2-583BFC90E770}" dt="2023-06-13T12:09:14.909" v="2255" actId="20577"/>
          <ac:graphicFrameMkLst>
            <pc:docMk/>
            <pc:sldMk cId="1293462516" sldId="2147377574"/>
            <ac:graphicFrameMk id="13" creationId="{EC14AF31-EE74-8B07-7EBF-7FC86D0D142D}"/>
          </ac:graphicFrameMkLst>
        </pc:graphicFrameChg>
      </pc:sldChg>
      <pc:sldChg chg="del">
        <pc:chgData name="Thomas Stockhammer" userId="2aa20ba2-ba43-46c1-9e8b-e40494025eed" providerId="ADAL" clId="{93F4DB43-904A-488F-90B2-583BFC90E770}" dt="2023-06-13T11:18:40.172" v="529" actId="47"/>
        <pc:sldMkLst>
          <pc:docMk/>
          <pc:sldMk cId="1465933557" sldId="2147377604"/>
        </pc:sldMkLst>
      </pc:sldChg>
      <pc:sldChg chg="modSp mod">
        <pc:chgData name="Thomas Stockhammer" userId="2aa20ba2-ba43-46c1-9e8b-e40494025eed" providerId="ADAL" clId="{93F4DB43-904A-488F-90B2-583BFC90E770}" dt="2023-06-13T11:37:59.379" v="1050" actId="20577"/>
        <pc:sldMkLst>
          <pc:docMk/>
          <pc:sldMk cId="2867933809" sldId="2147377606"/>
        </pc:sldMkLst>
        <pc:spChg chg="mod">
          <ac:chgData name="Thomas Stockhammer" userId="2aa20ba2-ba43-46c1-9e8b-e40494025eed" providerId="ADAL" clId="{93F4DB43-904A-488F-90B2-583BFC90E770}" dt="2023-06-13T11:37:59.379" v="1050" actId="20577"/>
          <ac:spMkLst>
            <pc:docMk/>
            <pc:sldMk cId="2867933809" sldId="2147377606"/>
            <ac:spMk id="40" creationId="{6CF0EC1A-D9C5-824C-AA3E-D7CF3BD48243}"/>
          </ac:spMkLst>
        </pc:spChg>
      </pc:sldChg>
      <pc:sldChg chg="del">
        <pc:chgData name="Thomas Stockhammer" userId="2aa20ba2-ba43-46c1-9e8b-e40494025eed" providerId="ADAL" clId="{93F4DB43-904A-488F-90B2-583BFC90E770}" dt="2023-06-13T11:18:40.172" v="529" actId="47"/>
        <pc:sldMkLst>
          <pc:docMk/>
          <pc:sldMk cId="1128366199" sldId="2147377607"/>
        </pc:sldMkLst>
      </pc:sldChg>
      <pc:sldChg chg="del">
        <pc:chgData name="Thomas Stockhammer" userId="2aa20ba2-ba43-46c1-9e8b-e40494025eed" providerId="ADAL" clId="{93F4DB43-904A-488F-90B2-583BFC90E770}" dt="2023-06-13T11:18:40.172" v="529" actId="47"/>
        <pc:sldMkLst>
          <pc:docMk/>
          <pc:sldMk cId="1226093567" sldId="2147377608"/>
        </pc:sldMkLst>
      </pc:sldChg>
      <pc:sldChg chg="modSp add del mod">
        <pc:chgData name="Thomas Stockhammer" userId="2aa20ba2-ba43-46c1-9e8b-e40494025eed" providerId="ADAL" clId="{93F4DB43-904A-488F-90B2-583BFC90E770}" dt="2023-06-13T13:07:03.219" v="2259" actId="47"/>
        <pc:sldMkLst>
          <pc:docMk/>
          <pc:sldMk cId="3448943003" sldId="2147472049"/>
        </pc:sldMkLst>
        <pc:spChg chg="mod">
          <ac:chgData name="Thomas Stockhammer" userId="2aa20ba2-ba43-46c1-9e8b-e40494025eed" providerId="ADAL" clId="{93F4DB43-904A-488F-90B2-583BFC90E770}" dt="2023-06-13T04:14:14.290" v="48" actId="20577"/>
          <ac:spMkLst>
            <pc:docMk/>
            <pc:sldMk cId="3448943003" sldId="2147472049"/>
            <ac:spMk id="5" creationId="{DC97C319-0A29-5B2D-9EE0-83410A2878C6}"/>
          </ac:spMkLst>
        </pc:spChg>
      </pc:sldChg>
      <pc:sldChg chg="addSp modSp new del mod modClrScheme modAnim chgLayout">
        <pc:chgData name="Thomas Stockhammer" userId="2aa20ba2-ba43-46c1-9e8b-e40494025eed" providerId="ADAL" clId="{93F4DB43-904A-488F-90B2-583BFC90E770}" dt="2023-06-13T13:09:46.844" v="2293" actId="47"/>
        <pc:sldMkLst>
          <pc:docMk/>
          <pc:sldMk cId="2597095103" sldId="2147472050"/>
        </pc:sldMkLst>
        <pc:spChg chg="mod ord">
          <ac:chgData name="Thomas Stockhammer" userId="2aa20ba2-ba43-46c1-9e8b-e40494025eed" providerId="ADAL" clId="{93F4DB43-904A-488F-90B2-583BFC90E770}" dt="2023-06-13T10:56:36.218" v="51" actId="700"/>
          <ac:spMkLst>
            <pc:docMk/>
            <pc:sldMk cId="2597095103" sldId="2147472050"/>
            <ac:spMk id="2" creationId="{CDDBA4DF-078C-53D4-774A-C35ADE2C3DEA}"/>
          </ac:spMkLst>
        </pc:spChg>
        <pc:spChg chg="add mod ord">
          <ac:chgData name="Thomas Stockhammer" userId="2aa20ba2-ba43-46c1-9e8b-e40494025eed" providerId="ADAL" clId="{93F4DB43-904A-488F-90B2-583BFC90E770}" dt="2023-06-13T11:02:27.843" v="340" actId="20577"/>
          <ac:spMkLst>
            <pc:docMk/>
            <pc:sldMk cId="2597095103" sldId="2147472050"/>
            <ac:spMk id="3" creationId="{4505BE28-0242-6CC1-CE21-AABE6CD2EC60}"/>
          </ac:spMkLst>
        </pc:spChg>
        <pc:spChg chg="add mod ord">
          <ac:chgData name="Thomas Stockhammer" userId="2aa20ba2-ba43-46c1-9e8b-e40494025eed" providerId="ADAL" clId="{93F4DB43-904A-488F-90B2-583BFC90E770}" dt="2023-06-13T11:03:03.767" v="382" actId="20577"/>
          <ac:spMkLst>
            <pc:docMk/>
            <pc:sldMk cId="2597095103" sldId="2147472050"/>
            <ac:spMk id="4" creationId="{13B6123A-A886-BDB1-8EAF-16051962AEE7}"/>
          </ac:spMkLst>
        </pc:spChg>
        <pc:spChg chg="add mod">
          <ac:chgData name="Thomas Stockhammer" userId="2aa20ba2-ba43-46c1-9e8b-e40494025eed" providerId="ADAL" clId="{93F4DB43-904A-488F-90B2-583BFC90E770}" dt="2023-06-13T11:52:43.287" v="1291" actId="14100"/>
          <ac:spMkLst>
            <pc:docMk/>
            <pc:sldMk cId="2597095103" sldId="2147472050"/>
            <ac:spMk id="6" creationId="{5C8A37E5-8F69-47CD-6176-03CA808A6307}"/>
          </ac:spMkLst>
        </pc:spChg>
        <pc:spChg chg="add mod">
          <ac:chgData name="Thomas Stockhammer" userId="2aa20ba2-ba43-46c1-9e8b-e40494025eed" providerId="ADAL" clId="{93F4DB43-904A-488F-90B2-583BFC90E770}" dt="2023-06-13T11:52:52.713" v="1293" actId="1076"/>
          <ac:spMkLst>
            <pc:docMk/>
            <pc:sldMk cId="2597095103" sldId="2147472050"/>
            <ac:spMk id="7" creationId="{D2BC6C8C-2B5E-A715-FBB4-7B020391B302}"/>
          </ac:spMkLst>
        </pc:spChg>
        <pc:graphicFrameChg chg="add mod modGraphic">
          <ac:chgData name="Thomas Stockhammer" userId="2aa20ba2-ba43-46c1-9e8b-e40494025eed" providerId="ADAL" clId="{93F4DB43-904A-488F-90B2-583BFC90E770}" dt="2023-06-13T11:02:18.366" v="312" actId="1076"/>
          <ac:graphicFrameMkLst>
            <pc:docMk/>
            <pc:sldMk cId="2597095103" sldId="2147472050"/>
            <ac:graphicFrameMk id="5" creationId="{B6756459-8103-5F33-C63C-28FA8F4A892E}"/>
          </ac:graphicFrameMkLst>
        </pc:graphicFrameChg>
      </pc:sldChg>
      <pc:sldChg chg="addSp modSp new del mod">
        <pc:chgData name="Thomas Stockhammer" userId="2aa20ba2-ba43-46c1-9e8b-e40494025eed" providerId="ADAL" clId="{93F4DB43-904A-488F-90B2-583BFC90E770}" dt="2023-06-13T13:09:54.164" v="2295" actId="47"/>
        <pc:sldMkLst>
          <pc:docMk/>
          <pc:sldMk cId="2949769612" sldId="2147472051"/>
        </pc:sldMkLst>
        <pc:spChg chg="mod">
          <ac:chgData name="Thomas Stockhammer" userId="2aa20ba2-ba43-46c1-9e8b-e40494025eed" providerId="ADAL" clId="{93F4DB43-904A-488F-90B2-583BFC90E770}" dt="2023-06-13T11:56:37.470" v="1320"/>
          <ac:spMkLst>
            <pc:docMk/>
            <pc:sldMk cId="2949769612" sldId="2147472051"/>
            <ac:spMk id="2" creationId="{10649E04-5D18-7972-5FD3-D89C08DDBAE0}"/>
          </ac:spMkLst>
        </pc:spChg>
        <pc:spChg chg="mod">
          <ac:chgData name="Thomas Stockhammer" userId="2aa20ba2-ba43-46c1-9e8b-e40494025eed" providerId="ADAL" clId="{93F4DB43-904A-488F-90B2-583BFC90E770}" dt="2023-06-13T11:57:04.904" v="1325" actId="20577"/>
          <ac:spMkLst>
            <pc:docMk/>
            <pc:sldMk cId="2949769612" sldId="2147472051"/>
            <ac:spMk id="3" creationId="{5D24E4A0-D9C9-5FC6-4539-20AB48E3B1BC}"/>
          </ac:spMkLst>
        </pc:spChg>
        <pc:picChg chg="add mod">
          <ac:chgData name="Thomas Stockhammer" userId="2aa20ba2-ba43-46c1-9e8b-e40494025eed" providerId="ADAL" clId="{93F4DB43-904A-488F-90B2-583BFC90E770}" dt="2023-06-13T11:55:40.824" v="1299" actId="1076"/>
          <ac:picMkLst>
            <pc:docMk/>
            <pc:sldMk cId="2949769612" sldId="2147472051"/>
            <ac:picMk id="5" creationId="{C103EB45-5E93-B443-8A69-E014A154D34F}"/>
          </ac:picMkLst>
        </pc:picChg>
      </pc:sldChg>
      <pc:sldChg chg="addSp delSp modSp new del mod modClrScheme chgLayout">
        <pc:chgData name="Thomas Stockhammer" userId="2aa20ba2-ba43-46c1-9e8b-e40494025eed" providerId="ADAL" clId="{93F4DB43-904A-488F-90B2-583BFC90E770}" dt="2023-06-13T13:08:56.881" v="2280" actId="47"/>
        <pc:sldMkLst>
          <pc:docMk/>
          <pc:sldMk cId="474917169" sldId="2147472052"/>
        </pc:sldMkLst>
        <pc:spChg chg="del mod ord">
          <ac:chgData name="Thomas Stockhammer" userId="2aa20ba2-ba43-46c1-9e8b-e40494025eed" providerId="ADAL" clId="{93F4DB43-904A-488F-90B2-583BFC90E770}" dt="2023-06-13T11:06:52.430" v="409" actId="700"/>
          <ac:spMkLst>
            <pc:docMk/>
            <pc:sldMk cId="474917169" sldId="2147472052"/>
            <ac:spMk id="2" creationId="{E10C0C8E-AB93-F86A-A6D5-0E853F00443D}"/>
          </ac:spMkLst>
        </pc:spChg>
        <pc:spChg chg="del mod ord">
          <ac:chgData name="Thomas Stockhammer" userId="2aa20ba2-ba43-46c1-9e8b-e40494025eed" providerId="ADAL" clId="{93F4DB43-904A-488F-90B2-583BFC90E770}" dt="2023-06-13T11:06:52.430" v="409" actId="700"/>
          <ac:spMkLst>
            <pc:docMk/>
            <pc:sldMk cId="474917169" sldId="2147472052"/>
            <ac:spMk id="3" creationId="{35F492A1-8C8A-2CD4-1A1E-F936C6133BB4}"/>
          </ac:spMkLst>
        </pc:spChg>
        <pc:spChg chg="del">
          <ac:chgData name="Thomas Stockhammer" userId="2aa20ba2-ba43-46c1-9e8b-e40494025eed" providerId="ADAL" clId="{93F4DB43-904A-488F-90B2-583BFC90E770}" dt="2023-06-13T11:06:52.430" v="409" actId="700"/>
          <ac:spMkLst>
            <pc:docMk/>
            <pc:sldMk cId="474917169" sldId="2147472052"/>
            <ac:spMk id="4" creationId="{F11A71CF-52AA-F79A-4FED-4CB1D09AF82B}"/>
          </ac:spMkLst>
        </pc:spChg>
        <pc:spChg chg="add mod ord">
          <ac:chgData name="Thomas Stockhammer" userId="2aa20ba2-ba43-46c1-9e8b-e40494025eed" providerId="ADAL" clId="{93F4DB43-904A-488F-90B2-583BFC90E770}" dt="2023-06-13T11:44:35.915" v="1095" actId="20577"/>
          <ac:spMkLst>
            <pc:docMk/>
            <pc:sldMk cId="474917169" sldId="2147472052"/>
            <ac:spMk id="5" creationId="{3C915A2D-610C-F469-DEBF-BDC1AB0E9D01}"/>
          </ac:spMkLst>
        </pc:spChg>
        <pc:spChg chg="add mod ord">
          <ac:chgData name="Thomas Stockhammer" userId="2aa20ba2-ba43-46c1-9e8b-e40494025eed" providerId="ADAL" clId="{93F4DB43-904A-488F-90B2-583BFC90E770}" dt="2023-06-13T11:45:02.416" v="1100" actId="20577"/>
          <ac:spMkLst>
            <pc:docMk/>
            <pc:sldMk cId="474917169" sldId="2147472052"/>
            <ac:spMk id="6" creationId="{DB49C948-9C1D-28C4-AF69-1FD0045212EA}"/>
          </ac:spMkLst>
        </pc:spChg>
        <pc:picChg chg="add mod">
          <ac:chgData name="Thomas Stockhammer" userId="2aa20ba2-ba43-46c1-9e8b-e40494025eed" providerId="ADAL" clId="{93F4DB43-904A-488F-90B2-583BFC90E770}" dt="2023-06-13T11:44:44.313" v="1098" actId="1076"/>
          <ac:picMkLst>
            <pc:docMk/>
            <pc:sldMk cId="474917169" sldId="2147472052"/>
            <ac:picMk id="2" creationId="{6AE82AAA-2C8C-AB5D-9211-D893AC9EEF45}"/>
          </ac:picMkLst>
        </pc:picChg>
      </pc:sldChg>
      <pc:sldChg chg="addSp delSp modSp new del mod">
        <pc:chgData name="Thomas Stockhammer" userId="2aa20ba2-ba43-46c1-9e8b-e40494025eed" providerId="ADAL" clId="{93F4DB43-904A-488F-90B2-583BFC90E770}" dt="2023-06-13T13:07:10.929" v="2261" actId="47"/>
        <pc:sldMkLst>
          <pc:docMk/>
          <pc:sldMk cId="611126500" sldId="2147472053"/>
        </pc:sldMkLst>
        <pc:spChg chg="mod">
          <ac:chgData name="Thomas Stockhammer" userId="2aa20ba2-ba43-46c1-9e8b-e40494025eed" providerId="ADAL" clId="{93F4DB43-904A-488F-90B2-583BFC90E770}" dt="2023-06-13T11:24:04.633" v="571" actId="20577"/>
          <ac:spMkLst>
            <pc:docMk/>
            <pc:sldMk cId="611126500" sldId="2147472053"/>
            <ac:spMk id="3" creationId="{88AB56E3-EED9-7E84-F034-D5B24943BF52}"/>
          </ac:spMkLst>
        </pc:spChg>
        <pc:spChg chg="del">
          <ac:chgData name="Thomas Stockhammer" userId="2aa20ba2-ba43-46c1-9e8b-e40494025eed" providerId="ADAL" clId="{93F4DB43-904A-488F-90B2-583BFC90E770}" dt="2023-06-13T11:24:15.100" v="572" actId="478"/>
          <ac:spMkLst>
            <pc:docMk/>
            <pc:sldMk cId="611126500" sldId="2147472053"/>
            <ac:spMk id="4" creationId="{58CC840D-0B9D-A381-44BB-412EA44BCBEC}"/>
          </ac:spMkLst>
        </pc:spChg>
        <pc:spChg chg="add mod">
          <ac:chgData name="Thomas Stockhammer" userId="2aa20ba2-ba43-46c1-9e8b-e40494025eed" providerId="ADAL" clId="{93F4DB43-904A-488F-90B2-583BFC90E770}" dt="2023-06-13T11:24:22.707" v="574" actId="1076"/>
          <ac:spMkLst>
            <pc:docMk/>
            <pc:sldMk cId="611126500" sldId="2147472053"/>
            <ac:spMk id="6" creationId="{64FDE822-26B9-A11F-01A6-866B639EA03C}"/>
          </ac:spMkLst>
        </pc:spChg>
        <pc:graphicFrameChg chg="add mod">
          <ac:chgData name="Thomas Stockhammer" userId="2aa20ba2-ba43-46c1-9e8b-e40494025eed" providerId="ADAL" clId="{93F4DB43-904A-488F-90B2-583BFC90E770}" dt="2023-06-13T11:24:16.019" v="573"/>
          <ac:graphicFrameMkLst>
            <pc:docMk/>
            <pc:sldMk cId="611126500" sldId="2147472053"/>
            <ac:graphicFrameMk id="7" creationId="{FEA0ED4C-CFB6-307D-16F5-53A82444CFF5}"/>
          </ac:graphicFrameMkLst>
        </pc:graphicFrameChg>
        <pc:graphicFrameChg chg="add mod">
          <ac:chgData name="Thomas Stockhammer" userId="2aa20ba2-ba43-46c1-9e8b-e40494025eed" providerId="ADAL" clId="{93F4DB43-904A-488F-90B2-583BFC90E770}" dt="2023-06-13T11:24:16.019" v="573"/>
          <ac:graphicFrameMkLst>
            <pc:docMk/>
            <pc:sldMk cId="611126500" sldId="2147472053"/>
            <ac:graphicFrameMk id="8" creationId="{77702358-E692-E73C-BC15-513B4BD2F864}"/>
          </ac:graphicFrameMkLst>
        </pc:graphicFrameChg>
      </pc:sldChg>
      <pc:sldChg chg="addSp delSp modSp new del mod modClrScheme chgLayout">
        <pc:chgData name="Thomas Stockhammer" userId="2aa20ba2-ba43-46c1-9e8b-e40494025eed" providerId="ADAL" clId="{93F4DB43-904A-488F-90B2-583BFC90E770}" dt="2023-06-13T13:08:26.494" v="2272" actId="47"/>
        <pc:sldMkLst>
          <pc:docMk/>
          <pc:sldMk cId="2516188874" sldId="2147472054"/>
        </pc:sldMkLst>
        <pc:spChg chg="mod ord">
          <ac:chgData name="Thomas Stockhammer" userId="2aa20ba2-ba43-46c1-9e8b-e40494025eed" providerId="ADAL" clId="{93F4DB43-904A-488F-90B2-583BFC90E770}" dt="2023-06-13T11:27:47.051" v="578" actId="700"/>
          <ac:spMkLst>
            <pc:docMk/>
            <pc:sldMk cId="2516188874" sldId="2147472054"/>
            <ac:spMk id="2" creationId="{7EAFA429-C441-3786-EB67-B467CDCB2FE0}"/>
          </ac:spMkLst>
        </pc:spChg>
        <pc:spChg chg="add mod ord">
          <ac:chgData name="Thomas Stockhammer" userId="2aa20ba2-ba43-46c1-9e8b-e40494025eed" providerId="ADAL" clId="{93F4DB43-904A-488F-90B2-583BFC90E770}" dt="2023-06-13T11:28:39.050" v="645" actId="20577"/>
          <ac:spMkLst>
            <pc:docMk/>
            <pc:sldMk cId="2516188874" sldId="2147472054"/>
            <ac:spMk id="3" creationId="{3D47F71F-C2CA-5991-5CD9-AF0C1BF482BD}"/>
          </ac:spMkLst>
        </pc:spChg>
        <pc:spChg chg="add mod ord">
          <ac:chgData name="Thomas Stockhammer" userId="2aa20ba2-ba43-46c1-9e8b-e40494025eed" providerId="ADAL" clId="{93F4DB43-904A-488F-90B2-583BFC90E770}" dt="2023-06-13T11:27:47.051" v="578" actId="700"/>
          <ac:spMkLst>
            <pc:docMk/>
            <pc:sldMk cId="2516188874" sldId="2147472054"/>
            <ac:spMk id="4" creationId="{0DD1FB1F-97BA-7008-2EB7-5E0CA2B05362}"/>
          </ac:spMkLst>
        </pc:spChg>
        <pc:spChg chg="add del mod ord">
          <ac:chgData name="Thomas Stockhammer" userId="2aa20ba2-ba43-46c1-9e8b-e40494025eed" providerId="ADAL" clId="{93F4DB43-904A-488F-90B2-583BFC90E770}" dt="2023-06-13T11:27:59.150" v="588" actId="478"/>
          <ac:spMkLst>
            <pc:docMk/>
            <pc:sldMk cId="2516188874" sldId="2147472054"/>
            <ac:spMk id="5" creationId="{3C3C860F-4FC7-35D8-B992-19D8659AFC3A}"/>
          </ac:spMkLst>
        </pc:spChg>
        <pc:spChg chg="add mod">
          <ac:chgData name="Thomas Stockhammer" userId="2aa20ba2-ba43-46c1-9e8b-e40494025eed" providerId="ADAL" clId="{93F4DB43-904A-488F-90B2-583BFC90E770}" dt="2023-06-13T11:28:47.219" v="646" actId="1076"/>
          <ac:spMkLst>
            <pc:docMk/>
            <pc:sldMk cId="2516188874" sldId="2147472054"/>
            <ac:spMk id="7" creationId="{EF329200-9643-763F-5155-6929B2424EEA}"/>
          </ac:spMkLst>
        </pc:spChg>
        <pc:picChg chg="add mod">
          <ac:chgData name="Thomas Stockhammer" userId="2aa20ba2-ba43-46c1-9e8b-e40494025eed" providerId="ADAL" clId="{93F4DB43-904A-488F-90B2-583BFC90E770}" dt="2023-06-13T11:28:47.219" v="646" actId="1076"/>
          <ac:picMkLst>
            <pc:docMk/>
            <pc:sldMk cId="2516188874" sldId="2147472054"/>
            <ac:picMk id="6" creationId="{1602DA96-384E-8307-2115-E197C2B841DF}"/>
          </ac:picMkLst>
        </pc:picChg>
      </pc:sldChg>
      <pc:sldChg chg="addSp delSp modSp new del mod modClrScheme modAnim chgLayout">
        <pc:chgData name="Thomas Stockhammer" userId="2aa20ba2-ba43-46c1-9e8b-e40494025eed" providerId="ADAL" clId="{93F4DB43-904A-488F-90B2-583BFC90E770}" dt="2023-06-13T13:08:18.947" v="2270" actId="47"/>
        <pc:sldMkLst>
          <pc:docMk/>
          <pc:sldMk cId="3378195073" sldId="2147472055"/>
        </pc:sldMkLst>
        <pc:spChg chg="mod ord">
          <ac:chgData name="Thomas Stockhammer" userId="2aa20ba2-ba43-46c1-9e8b-e40494025eed" providerId="ADAL" clId="{93F4DB43-904A-488F-90B2-583BFC90E770}" dt="2023-06-13T11:30:32.884" v="648" actId="700"/>
          <ac:spMkLst>
            <pc:docMk/>
            <pc:sldMk cId="3378195073" sldId="2147472055"/>
            <ac:spMk id="2" creationId="{3C66C22E-784F-8179-3432-E47261E2AB53}"/>
          </ac:spMkLst>
        </pc:spChg>
        <pc:spChg chg="add mod ord">
          <ac:chgData name="Thomas Stockhammer" userId="2aa20ba2-ba43-46c1-9e8b-e40494025eed" providerId="ADAL" clId="{93F4DB43-904A-488F-90B2-583BFC90E770}" dt="2023-06-13T11:30:45.565" v="696" actId="20577"/>
          <ac:spMkLst>
            <pc:docMk/>
            <pc:sldMk cId="3378195073" sldId="2147472055"/>
            <ac:spMk id="3" creationId="{7BCDAF2B-5032-2777-9C51-AFBF07D76CFD}"/>
          </ac:spMkLst>
        </pc:spChg>
        <pc:spChg chg="add mod ord">
          <ac:chgData name="Thomas Stockhammer" userId="2aa20ba2-ba43-46c1-9e8b-e40494025eed" providerId="ADAL" clId="{93F4DB43-904A-488F-90B2-583BFC90E770}" dt="2023-06-13T11:34:33.002" v="757" actId="20577"/>
          <ac:spMkLst>
            <pc:docMk/>
            <pc:sldMk cId="3378195073" sldId="2147472055"/>
            <ac:spMk id="4" creationId="{62CF07AA-70B6-AEFD-BBDB-B850B01855FB}"/>
          </ac:spMkLst>
        </pc:spChg>
        <pc:spChg chg="add del">
          <ac:chgData name="Thomas Stockhammer" userId="2aa20ba2-ba43-46c1-9e8b-e40494025eed" providerId="ADAL" clId="{93F4DB43-904A-488F-90B2-583BFC90E770}" dt="2023-06-13T11:32:21.709" v="699" actId="478"/>
          <ac:spMkLst>
            <pc:docMk/>
            <pc:sldMk cId="3378195073" sldId="2147472055"/>
            <ac:spMk id="5" creationId="{552C1721-89AF-9335-848A-2F923E1C721C}"/>
          </ac:spMkLst>
        </pc:spChg>
        <pc:spChg chg="add del mod ord">
          <ac:chgData name="Thomas Stockhammer" userId="2aa20ba2-ba43-46c1-9e8b-e40494025eed" providerId="ADAL" clId="{93F4DB43-904A-488F-90B2-583BFC90E770}" dt="2023-06-13T11:30:48.556" v="697" actId="478"/>
          <ac:spMkLst>
            <pc:docMk/>
            <pc:sldMk cId="3378195073" sldId="2147472055"/>
            <ac:spMk id="5" creationId="{72BB09C8-5D39-BE4D-ADC1-ED8434592C86}"/>
          </ac:spMkLst>
        </pc:spChg>
        <pc:spChg chg="add del">
          <ac:chgData name="Thomas Stockhammer" userId="2aa20ba2-ba43-46c1-9e8b-e40494025eed" providerId="ADAL" clId="{93F4DB43-904A-488F-90B2-583BFC90E770}" dt="2023-06-13T11:32:38.296" v="702"/>
          <ac:spMkLst>
            <pc:docMk/>
            <pc:sldMk cId="3378195073" sldId="2147472055"/>
            <ac:spMk id="7" creationId="{D3330600-51C1-6733-6E3D-3B1CF6993F6A}"/>
          </ac:spMkLst>
        </pc:spChg>
        <pc:spChg chg="add del mod">
          <ac:chgData name="Thomas Stockhammer" userId="2aa20ba2-ba43-46c1-9e8b-e40494025eed" providerId="ADAL" clId="{93F4DB43-904A-488F-90B2-583BFC90E770}" dt="2023-06-13T11:33:01.175" v="705" actId="478"/>
          <ac:spMkLst>
            <pc:docMk/>
            <pc:sldMk cId="3378195073" sldId="2147472055"/>
            <ac:spMk id="9" creationId="{1ADD8133-B2AB-AE9D-AE31-90D42181A7F5}"/>
          </ac:spMkLst>
        </pc:spChg>
        <pc:spChg chg="add del">
          <ac:chgData name="Thomas Stockhammer" userId="2aa20ba2-ba43-46c1-9e8b-e40494025eed" providerId="ADAL" clId="{93F4DB43-904A-488F-90B2-583BFC90E770}" dt="2023-06-13T11:33:26.649" v="707" actId="478"/>
          <ac:spMkLst>
            <pc:docMk/>
            <pc:sldMk cId="3378195073" sldId="2147472055"/>
            <ac:spMk id="11" creationId="{F301B201-E63C-E00A-3D35-4EBD2C19CB2F}"/>
          </ac:spMkLst>
        </pc:spChg>
        <pc:spChg chg="add del">
          <ac:chgData name="Thomas Stockhammer" userId="2aa20ba2-ba43-46c1-9e8b-e40494025eed" providerId="ADAL" clId="{93F4DB43-904A-488F-90B2-583BFC90E770}" dt="2023-06-13T11:33:49.383" v="710" actId="478"/>
          <ac:spMkLst>
            <pc:docMk/>
            <pc:sldMk cId="3378195073" sldId="2147472055"/>
            <ac:spMk id="13" creationId="{84DA53BB-18C7-BFFC-46AA-3F78F66EF1D3}"/>
          </ac:spMkLst>
        </pc:spChg>
        <pc:spChg chg="add del">
          <ac:chgData name="Thomas Stockhammer" userId="2aa20ba2-ba43-46c1-9e8b-e40494025eed" providerId="ADAL" clId="{93F4DB43-904A-488F-90B2-583BFC90E770}" dt="2023-06-13T11:34:09.799" v="713" actId="478"/>
          <ac:spMkLst>
            <pc:docMk/>
            <pc:sldMk cId="3378195073" sldId="2147472055"/>
            <ac:spMk id="15" creationId="{6F345D4B-9FCB-A372-2936-D0E8DBA8E272}"/>
          </ac:spMkLst>
        </pc:spChg>
        <pc:spChg chg="add mod">
          <ac:chgData name="Thomas Stockhammer" userId="2aa20ba2-ba43-46c1-9e8b-e40494025eed" providerId="ADAL" clId="{93F4DB43-904A-488F-90B2-583BFC90E770}" dt="2023-06-13T11:35:12.858" v="794" actId="1076"/>
          <ac:spMkLst>
            <pc:docMk/>
            <pc:sldMk cId="3378195073" sldId="2147472055"/>
            <ac:spMk id="17" creationId="{BDBF7338-C212-89F4-A813-D54C5D9428CE}"/>
          </ac:spMkLst>
        </pc:spChg>
        <pc:spChg chg="add mod">
          <ac:chgData name="Thomas Stockhammer" userId="2aa20ba2-ba43-46c1-9e8b-e40494025eed" providerId="ADAL" clId="{93F4DB43-904A-488F-90B2-583BFC90E770}" dt="2023-06-13T11:35:22.612" v="814" actId="20577"/>
          <ac:spMkLst>
            <pc:docMk/>
            <pc:sldMk cId="3378195073" sldId="2147472055"/>
            <ac:spMk id="18" creationId="{B4683E18-AFE0-32FB-E602-635D9B5E8350}"/>
          </ac:spMkLst>
        </pc:spChg>
        <pc:spChg chg="add mod">
          <ac:chgData name="Thomas Stockhammer" userId="2aa20ba2-ba43-46c1-9e8b-e40494025eed" providerId="ADAL" clId="{93F4DB43-904A-488F-90B2-583BFC90E770}" dt="2023-06-13T11:36:21.073" v="923" actId="1035"/>
          <ac:spMkLst>
            <pc:docMk/>
            <pc:sldMk cId="3378195073" sldId="2147472055"/>
            <ac:spMk id="19" creationId="{D1DEEBA1-D500-D705-5FB1-1890EE22935A}"/>
          </ac:spMkLst>
        </pc:spChg>
        <pc:spChg chg="add mod">
          <ac:chgData name="Thomas Stockhammer" userId="2aa20ba2-ba43-46c1-9e8b-e40494025eed" providerId="ADAL" clId="{93F4DB43-904A-488F-90B2-583BFC90E770}" dt="2023-06-13T11:36:29.290" v="924" actId="1076"/>
          <ac:spMkLst>
            <pc:docMk/>
            <pc:sldMk cId="3378195073" sldId="2147472055"/>
            <ac:spMk id="20" creationId="{5A408C2A-3D3E-DEA7-AAC2-322B54510150}"/>
          </ac:spMkLst>
        </pc:spChg>
        <pc:spChg chg="add mod">
          <ac:chgData name="Thomas Stockhammer" userId="2aa20ba2-ba43-46c1-9e8b-e40494025eed" providerId="ADAL" clId="{93F4DB43-904A-488F-90B2-583BFC90E770}" dt="2023-06-13T11:36:29.290" v="924" actId="1076"/>
          <ac:spMkLst>
            <pc:docMk/>
            <pc:sldMk cId="3378195073" sldId="2147472055"/>
            <ac:spMk id="21" creationId="{B884E16C-65EC-DE6F-92B4-A535070BCE8E}"/>
          </ac:spMkLst>
        </pc:spChg>
        <pc:graphicFrameChg chg="add mod">
          <ac:chgData name="Thomas Stockhammer" userId="2aa20ba2-ba43-46c1-9e8b-e40494025eed" providerId="ADAL" clId="{93F4DB43-904A-488F-90B2-583BFC90E770}" dt="2023-06-13T11:32:24.976" v="700" actId="1076"/>
          <ac:graphicFrameMkLst>
            <pc:docMk/>
            <pc:sldMk cId="3378195073" sldId="2147472055"/>
            <ac:graphicFrameMk id="6" creationId="{2C0E4957-BA99-006E-A3FD-E6DBCB639CF0}"/>
          </ac:graphicFrameMkLst>
        </pc:graphicFrameChg>
        <pc:graphicFrameChg chg="add del">
          <ac:chgData name="Thomas Stockhammer" userId="2aa20ba2-ba43-46c1-9e8b-e40494025eed" providerId="ADAL" clId="{93F4DB43-904A-488F-90B2-583BFC90E770}" dt="2023-06-13T11:32:38.296" v="702"/>
          <ac:graphicFrameMkLst>
            <pc:docMk/>
            <pc:sldMk cId="3378195073" sldId="2147472055"/>
            <ac:graphicFrameMk id="8" creationId="{EF4E433F-4448-6B71-E543-89C0DF774421}"/>
          </ac:graphicFrameMkLst>
        </pc:graphicFrameChg>
        <pc:graphicFrameChg chg="add mod">
          <ac:chgData name="Thomas Stockhammer" userId="2aa20ba2-ba43-46c1-9e8b-e40494025eed" providerId="ADAL" clId="{93F4DB43-904A-488F-90B2-583BFC90E770}" dt="2023-06-13T11:34:19.509" v="717" actId="1076"/>
          <ac:graphicFrameMkLst>
            <pc:docMk/>
            <pc:sldMk cId="3378195073" sldId="2147472055"/>
            <ac:graphicFrameMk id="10" creationId="{1A3FE254-1FC6-EA8D-49B1-559BFB5A9A93}"/>
          </ac:graphicFrameMkLst>
        </pc:graphicFrameChg>
        <pc:graphicFrameChg chg="add mod">
          <ac:chgData name="Thomas Stockhammer" userId="2aa20ba2-ba43-46c1-9e8b-e40494025eed" providerId="ADAL" clId="{93F4DB43-904A-488F-90B2-583BFC90E770}" dt="2023-06-13T11:36:21.073" v="923" actId="1035"/>
          <ac:graphicFrameMkLst>
            <pc:docMk/>
            <pc:sldMk cId="3378195073" sldId="2147472055"/>
            <ac:graphicFrameMk id="12" creationId="{E58BE7C5-1BB1-A7B2-51FB-465D88A57860}"/>
          </ac:graphicFrameMkLst>
        </pc:graphicFrameChg>
        <pc:graphicFrameChg chg="add mod">
          <ac:chgData name="Thomas Stockhammer" userId="2aa20ba2-ba43-46c1-9e8b-e40494025eed" providerId="ADAL" clId="{93F4DB43-904A-488F-90B2-583BFC90E770}" dt="2023-06-13T11:36:29.290" v="924" actId="1076"/>
          <ac:graphicFrameMkLst>
            <pc:docMk/>
            <pc:sldMk cId="3378195073" sldId="2147472055"/>
            <ac:graphicFrameMk id="14" creationId="{791765E9-0C62-7F5E-CADA-7C09966CF347}"/>
          </ac:graphicFrameMkLst>
        </pc:graphicFrameChg>
        <pc:graphicFrameChg chg="add mod">
          <ac:chgData name="Thomas Stockhammer" userId="2aa20ba2-ba43-46c1-9e8b-e40494025eed" providerId="ADAL" clId="{93F4DB43-904A-488F-90B2-583BFC90E770}" dt="2023-06-13T11:36:29.290" v="924" actId="1076"/>
          <ac:graphicFrameMkLst>
            <pc:docMk/>
            <pc:sldMk cId="3378195073" sldId="2147472055"/>
            <ac:graphicFrameMk id="16" creationId="{676AF1A3-7D66-88D3-45E4-95724D4AF73A}"/>
          </ac:graphicFrameMkLst>
        </pc:graphicFrameChg>
      </pc:sldChg>
      <pc:sldChg chg="addSp delSp modSp new del mod modClrScheme chgLayout">
        <pc:chgData name="Thomas Stockhammer" userId="2aa20ba2-ba43-46c1-9e8b-e40494025eed" providerId="ADAL" clId="{93F4DB43-904A-488F-90B2-583BFC90E770}" dt="2023-06-13T13:08:41.284" v="2276" actId="47"/>
        <pc:sldMkLst>
          <pc:docMk/>
          <pc:sldMk cId="852651409" sldId="2147472056"/>
        </pc:sldMkLst>
        <pc:spChg chg="mod ord">
          <ac:chgData name="Thomas Stockhammer" userId="2aa20ba2-ba43-46c1-9e8b-e40494025eed" providerId="ADAL" clId="{93F4DB43-904A-488F-90B2-583BFC90E770}" dt="2023-06-13T11:47:18.522" v="1134" actId="700"/>
          <ac:spMkLst>
            <pc:docMk/>
            <pc:sldMk cId="852651409" sldId="2147472056"/>
            <ac:spMk id="2" creationId="{28C720FF-636B-448E-0C1F-E0180088AB6D}"/>
          </ac:spMkLst>
        </pc:spChg>
        <pc:spChg chg="del mod ord">
          <ac:chgData name="Thomas Stockhammer" userId="2aa20ba2-ba43-46c1-9e8b-e40494025eed" providerId="ADAL" clId="{93F4DB43-904A-488F-90B2-583BFC90E770}" dt="2023-06-13T11:47:18.522" v="1134" actId="700"/>
          <ac:spMkLst>
            <pc:docMk/>
            <pc:sldMk cId="852651409" sldId="2147472056"/>
            <ac:spMk id="3" creationId="{97E36B1C-446A-6914-C8C3-91766911A8BD}"/>
          </ac:spMkLst>
        </pc:spChg>
        <pc:spChg chg="mod ord">
          <ac:chgData name="Thomas Stockhammer" userId="2aa20ba2-ba43-46c1-9e8b-e40494025eed" providerId="ADAL" clId="{93F4DB43-904A-488F-90B2-583BFC90E770}" dt="2023-06-13T11:47:18.522" v="1134" actId="700"/>
          <ac:spMkLst>
            <pc:docMk/>
            <pc:sldMk cId="852651409" sldId="2147472056"/>
            <ac:spMk id="4" creationId="{718CFC41-F5AB-C497-C180-2954A66D5E6C}"/>
          </ac:spMkLst>
        </pc:spChg>
        <pc:spChg chg="add del mod">
          <ac:chgData name="Thomas Stockhammer" userId="2aa20ba2-ba43-46c1-9e8b-e40494025eed" providerId="ADAL" clId="{93F4DB43-904A-488F-90B2-583BFC90E770}" dt="2023-06-13T11:47:25.007" v="1136" actId="478"/>
          <ac:spMkLst>
            <pc:docMk/>
            <pc:sldMk cId="852651409" sldId="2147472056"/>
            <ac:spMk id="5" creationId="{9CD6228E-59B5-A5E2-DFBD-1FB98A888767}"/>
          </ac:spMkLst>
        </pc:spChg>
        <pc:spChg chg="mod">
          <ac:chgData name="Thomas Stockhammer" userId="2aa20ba2-ba43-46c1-9e8b-e40494025eed" providerId="ADAL" clId="{93F4DB43-904A-488F-90B2-583BFC90E770}" dt="2023-06-13T11:46:45.669" v="1132"/>
          <ac:spMkLst>
            <pc:docMk/>
            <pc:sldMk cId="852651409" sldId="2147472056"/>
            <ac:spMk id="8" creationId="{0046CAFF-3039-86D2-52F4-A5983A757916}"/>
          </ac:spMkLst>
        </pc:spChg>
        <pc:spChg chg="mod">
          <ac:chgData name="Thomas Stockhammer" userId="2aa20ba2-ba43-46c1-9e8b-e40494025eed" providerId="ADAL" clId="{93F4DB43-904A-488F-90B2-583BFC90E770}" dt="2023-06-13T11:46:45.669" v="1132"/>
          <ac:spMkLst>
            <pc:docMk/>
            <pc:sldMk cId="852651409" sldId="2147472056"/>
            <ac:spMk id="9" creationId="{11C8B0FB-0E77-4012-E0D4-3041A51DBC1A}"/>
          </ac:spMkLst>
        </pc:spChg>
        <pc:spChg chg="mod">
          <ac:chgData name="Thomas Stockhammer" userId="2aa20ba2-ba43-46c1-9e8b-e40494025eed" providerId="ADAL" clId="{93F4DB43-904A-488F-90B2-583BFC90E770}" dt="2023-06-13T11:46:45.669" v="1132"/>
          <ac:spMkLst>
            <pc:docMk/>
            <pc:sldMk cId="852651409" sldId="2147472056"/>
            <ac:spMk id="10" creationId="{956C2AD0-CD95-6507-1F49-8E9B562D7C59}"/>
          </ac:spMkLst>
        </pc:spChg>
        <pc:spChg chg="mod">
          <ac:chgData name="Thomas Stockhammer" userId="2aa20ba2-ba43-46c1-9e8b-e40494025eed" providerId="ADAL" clId="{93F4DB43-904A-488F-90B2-583BFC90E770}" dt="2023-06-13T11:46:45.669" v="1132"/>
          <ac:spMkLst>
            <pc:docMk/>
            <pc:sldMk cId="852651409" sldId="2147472056"/>
            <ac:spMk id="11" creationId="{9C5A32D5-A7C7-16CA-5E4F-06E29E5CB115}"/>
          </ac:spMkLst>
        </pc:spChg>
        <pc:spChg chg="mod">
          <ac:chgData name="Thomas Stockhammer" userId="2aa20ba2-ba43-46c1-9e8b-e40494025eed" providerId="ADAL" clId="{93F4DB43-904A-488F-90B2-583BFC90E770}" dt="2023-06-13T11:46:45.669" v="1132"/>
          <ac:spMkLst>
            <pc:docMk/>
            <pc:sldMk cId="852651409" sldId="2147472056"/>
            <ac:spMk id="12" creationId="{8421A0FE-3785-1C1F-F2A1-AF45A252CCF9}"/>
          </ac:spMkLst>
        </pc:spChg>
        <pc:spChg chg="mod">
          <ac:chgData name="Thomas Stockhammer" userId="2aa20ba2-ba43-46c1-9e8b-e40494025eed" providerId="ADAL" clId="{93F4DB43-904A-488F-90B2-583BFC90E770}" dt="2023-06-13T11:46:45.669" v="1132"/>
          <ac:spMkLst>
            <pc:docMk/>
            <pc:sldMk cId="852651409" sldId="2147472056"/>
            <ac:spMk id="13" creationId="{AAC3B424-F296-97F2-2A79-D99ECABC56C8}"/>
          </ac:spMkLst>
        </pc:spChg>
        <pc:spChg chg="mod">
          <ac:chgData name="Thomas Stockhammer" userId="2aa20ba2-ba43-46c1-9e8b-e40494025eed" providerId="ADAL" clId="{93F4DB43-904A-488F-90B2-583BFC90E770}" dt="2023-06-13T11:46:45.669" v="1132"/>
          <ac:spMkLst>
            <pc:docMk/>
            <pc:sldMk cId="852651409" sldId="2147472056"/>
            <ac:spMk id="14" creationId="{0704B7E8-512E-A273-0D6F-386BBD862169}"/>
          </ac:spMkLst>
        </pc:spChg>
        <pc:spChg chg="mod">
          <ac:chgData name="Thomas Stockhammer" userId="2aa20ba2-ba43-46c1-9e8b-e40494025eed" providerId="ADAL" clId="{93F4DB43-904A-488F-90B2-583BFC90E770}" dt="2023-06-13T11:47:46.724" v="1142" actId="20577"/>
          <ac:spMkLst>
            <pc:docMk/>
            <pc:sldMk cId="852651409" sldId="2147472056"/>
            <ac:spMk id="15" creationId="{DE6A32F5-6653-8E90-9246-BDBC28CADBC2}"/>
          </ac:spMkLst>
        </pc:spChg>
        <pc:spChg chg="add mod ord">
          <ac:chgData name="Thomas Stockhammer" userId="2aa20ba2-ba43-46c1-9e8b-e40494025eed" providerId="ADAL" clId="{93F4DB43-904A-488F-90B2-583BFC90E770}" dt="2023-06-13T11:48:11.804" v="1145" actId="20577"/>
          <ac:spMkLst>
            <pc:docMk/>
            <pc:sldMk cId="852651409" sldId="2147472056"/>
            <ac:spMk id="16" creationId="{A3F6E1BD-3E4D-6744-82BD-1B6DE5621084}"/>
          </ac:spMkLst>
        </pc:spChg>
        <pc:spChg chg="add mod ord">
          <ac:chgData name="Thomas Stockhammer" userId="2aa20ba2-ba43-46c1-9e8b-e40494025eed" providerId="ADAL" clId="{93F4DB43-904A-488F-90B2-583BFC90E770}" dt="2023-06-13T11:48:45.495" v="1201" actId="20577"/>
          <ac:spMkLst>
            <pc:docMk/>
            <pc:sldMk cId="852651409" sldId="2147472056"/>
            <ac:spMk id="17" creationId="{5CDA4D86-0678-10B8-D2E6-DC727AE740A6}"/>
          </ac:spMkLst>
        </pc:spChg>
        <pc:grpChg chg="add mod">
          <ac:chgData name="Thomas Stockhammer" userId="2aa20ba2-ba43-46c1-9e8b-e40494025eed" providerId="ADAL" clId="{93F4DB43-904A-488F-90B2-583BFC90E770}" dt="2023-06-13T11:47:41.761" v="1141" actId="1076"/>
          <ac:grpSpMkLst>
            <pc:docMk/>
            <pc:sldMk cId="852651409" sldId="2147472056"/>
            <ac:grpSpMk id="7" creationId="{DA5EBCEC-D56A-1991-97DE-B51195D2644A}"/>
          </ac:grpSpMkLst>
        </pc:grpChg>
        <pc:picChg chg="add mod">
          <ac:chgData name="Thomas Stockhammer" userId="2aa20ba2-ba43-46c1-9e8b-e40494025eed" providerId="ADAL" clId="{93F4DB43-904A-488F-90B2-583BFC90E770}" dt="2023-06-13T11:47:35.598" v="1140" actId="14100"/>
          <ac:picMkLst>
            <pc:docMk/>
            <pc:sldMk cId="852651409" sldId="2147472056"/>
            <ac:picMk id="6" creationId="{4093F05E-F373-87BB-D88E-770687371728}"/>
          </ac:picMkLst>
        </pc:picChg>
      </pc:sldChg>
      <pc:sldChg chg="addSp delSp modSp new del mod ord">
        <pc:chgData name="Thomas Stockhammer" userId="2aa20ba2-ba43-46c1-9e8b-e40494025eed" providerId="ADAL" clId="{93F4DB43-904A-488F-90B2-583BFC90E770}" dt="2023-06-13T13:08:34.108" v="2274" actId="47"/>
        <pc:sldMkLst>
          <pc:docMk/>
          <pc:sldMk cId="3548879133" sldId="2147472057"/>
        </pc:sldMkLst>
        <pc:spChg chg="mod">
          <ac:chgData name="Thomas Stockhammer" userId="2aa20ba2-ba43-46c1-9e8b-e40494025eed" providerId="ADAL" clId="{93F4DB43-904A-488F-90B2-583BFC90E770}" dt="2023-06-13T11:49:25.621" v="1249" actId="20577"/>
          <ac:spMkLst>
            <pc:docMk/>
            <pc:sldMk cId="3548879133" sldId="2147472057"/>
            <ac:spMk id="3" creationId="{CC763D3D-F8E2-D539-EC3D-04138570715C}"/>
          </ac:spMkLst>
        </pc:spChg>
        <pc:spChg chg="del mod">
          <ac:chgData name="Thomas Stockhammer" userId="2aa20ba2-ba43-46c1-9e8b-e40494025eed" providerId="ADAL" clId="{93F4DB43-904A-488F-90B2-583BFC90E770}" dt="2023-06-13T11:49:27.524" v="1250"/>
          <ac:spMkLst>
            <pc:docMk/>
            <pc:sldMk cId="3548879133" sldId="2147472057"/>
            <ac:spMk id="4" creationId="{2C538AA0-A697-0D2F-FA9C-29622743C5BE}"/>
          </ac:spMkLst>
        </pc:spChg>
        <pc:spChg chg="del">
          <ac:chgData name="Thomas Stockhammer" userId="2aa20ba2-ba43-46c1-9e8b-e40494025eed" providerId="ADAL" clId="{93F4DB43-904A-488F-90B2-583BFC90E770}" dt="2023-06-13T11:49:10.217" v="1203" actId="478"/>
          <ac:spMkLst>
            <pc:docMk/>
            <pc:sldMk cId="3548879133" sldId="2147472057"/>
            <ac:spMk id="5" creationId="{5E741476-CD8C-2847-EA42-B92C7E2A6DD1}"/>
          </ac:spMkLst>
        </pc:spChg>
        <pc:spChg chg="add mod">
          <ac:chgData name="Thomas Stockhammer" userId="2aa20ba2-ba43-46c1-9e8b-e40494025eed" providerId="ADAL" clId="{93F4DB43-904A-488F-90B2-583BFC90E770}" dt="2023-06-13T11:49:27.725" v="1251" actId="27636"/>
          <ac:spMkLst>
            <pc:docMk/>
            <pc:sldMk cId="3548879133" sldId="2147472057"/>
            <ac:spMk id="6" creationId="{8CEF34B2-FEF0-79B9-00DB-E81680169D4A}"/>
          </ac:spMkLst>
        </pc:spChg>
      </pc:sldChg>
      <pc:sldChg chg="modSp add del mod">
        <pc:chgData name="Thomas Stockhammer" userId="2aa20ba2-ba43-46c1-9e8b-e40494025eed" providerId="ADAL" clId="{93F4DB43-904A-488F-90B2-583BFC90E770}" dt="2023-06-13T13:09:03.790" v="2282" actId="47"/>
        <pc:sldMkLst>
          <pc:docMk/>
          <pc:sldMk cId="2575472830" sldId="2147472058"/>
        </pc:sldMkLst>
        <pc:spChg chg="mod">
          <ac:chgData name="Thomas Stockhammer" userId="2aa20ba2-ba43-46c1-9e8b-e40494025eed" providerId="ADAL" clId="{93F4DB43-904A-488F-90B2-583BFC90E770}" dt="2023-06-13T11:50:10.785" v="1281" actId="20577"/>
          <ac:spMkLst>
            <pc:docMk/>
            <pc:sldMk cId="2575472830" sldId="2147472058"/>
            <ac:spMk id="3" creationId="{CC763D3D-F8E2-D539-EC3D-04138570715C}"/>
          </ac:spMkLst>
        </pc:spChg>
        <pc:spChg chg="mod">
          <ac:chgData name="Thomas Stockhammer" userId="2aa20ba2-ba43-46c1-9e8b-e40494025eed" providerId="ADAL" clId="{93F4DB43-904A-488F-90B2-583BFC90E770}" dt="2023-06-13T11:50:41.843" v="1282"/>
          <ac:spMkLst>
            <pc:docMk/>
            <pc:sldMk cId="2575472830" sldId="2147472058"/>
            <ac:spMk id="6" creationId="{8CEF34B2-FEF0-79B9-00DB-E81680169D4A}"/>
          </ac:spMkLst>
        </pc:spChg>
      </pc:sldChg>
      <pc:sldChg chg="modSp add del mod">
        <pc:chgData name="Thomas Stockhammer" userId="2aa20ba2-ba43-46c1-9e8b-e40494025eed" providerId="ADAL" clId="{93F4DB43-904A-488F-90B2-583BFC90E770}" dt="2023-06-13T13:09:38.193" v="2291" actId="47"/>
        <pc:sldMkLst>
          <pc:docMk/>
          <pc:sldMk cId="1273057481" sldId="2147472059"/>
        </pc:sldMkLst>
        <pc:spChg chg="mod">
          <ac:chgData name="Thomas Stockhammer" userId="2aa20ba2-ba43-46c1-9e8b-e40494025eed" providerId="ADAL" clId="{93F4DB43-904A-488F-90B2-583BFC90E770}" dt="2023-06-13T11:51:35.624" v="1284" actId="14100"/>
          <ac:spMkLst>
            <pc:docMk/>
            <pc:sldMk cId="1273057481" sldId="2147472059"/>
            <ac:spMk id="7" creationId="{EF329200-9643-763F-5155-6929B2424EEA}"/>
          </ac:spMkLst>
        </pc:spChg>
      </pc:sldChg>
      <pc:sldChg chg="add del">
        <pc:chgData name="Thomas Stockhammer" userId="2aa20ba2-ba43-46c1-9e8b-e40494025eed" providerId="ADAL" clId="{93F4DB43-904A-488F-90B2-583BFC90E770}" dt="2023-06-13T13:10:04.770" v="2299"/>
        <pc:sldMkLst>
          <pc:docMk/>
          <pc:sldMk cId="1207440971" sldId="2147472060"/>
        </pc:sldMkLst>
      </pc:sldChg>
      <pc:sldChg chg="addSp delSp modSp add del mod">
        <pc:chgData name="Thomas Stockhammer" userId="2aa20ba2-ba43-46c1-9e8b-e40494025eed" providerId="ADAL" clId="{93F4DB43-904A-488F-90B2-583BFC90E770}" dt="2023-06-13T13:10:00.065" v="2297" actId="47"/>
        <pc:sldMkLst>
          <pc:docMk/>
          <pc:sldMk cId="4132595547" sldId="2147472060"/>
        </pc:sldMkLst>
        <pc:spChg chg="mod">
          <ac:chgData name="Thomas Stockhammer" userId="2aa20ba2-ba43-46c1-9e8b-e40494025eed" providerId="ADAL" clId="{93F4DB43-904A-488F-90B2-583BFC90E770}" dt="2023-06-13T11:56:42.587" v="1321"/>
          <ac:spMkLst>
            <pc:docMk/>
            <pc:sldMk cId="4132595547" sldId="2147472060"/>
            <ac:spMk id="2" creationId="{10649E04-5D18-7972-5FD3-D89C08DDBAE0}"/>
          </ac:spMkLst>
        </pc:spChg>
        <pc:spChg chg="mod">
          <ac:chgData name="Thomas Stockhammer" userId="2aa20ba2-ba43-46c1-9e8b-e40494025eed" providerId="ADAL" clId="{93F4DB43-904A-488F-90B2-583BFC90E770}" dt="2023-06-13T11:57:09.301" v="1327" actId="20577"/>
          <ac:spMkLst>
            <pc:docMk/>
            <pc:sldMk cId="4132595547" sldId="2147472060"/>
            <ac:spMk id="3" creationId="{5D24E4A0-D9C9-5FC6-4539-20AB48E3B1BC}"/>
          </ac:spMkLst>
        </pc:spChg>
        <pc:picChg chg="del">
          <ac:chgData name="Thomas Stockhammer" userId="2aa20ba2-ba43-46c1-9e8b-e40494025eed" providerId="ADAL" clId="{93F4DB43-904A-488F-90B2-583BFC90E770}" dt="2023-06-13T11:56:04.611" v="1301" actId="478"/>
          <ac:picMkLst>
            <pc:docMk/>
            <pc:sldMk cId="4132595547" sldId="2147472060"/>
            <ac:picMk id="5" creationId="{C103EB45-5E93-B443-8A69-E014A154D34F}"/>
          </ac:picMkLst>
        </pc:picChg>
        <pc:picChg chg="add mod">
          <ac:chgData name="Thomas Stockhammer" userId="2aa20ba2-ba43-46c1-9e8b-e40494025eed" providerId="ADAL" clId="{93F4DB43-904A-488F-90B2-583BFC90E770}" dt="2023-06-13T11:56:12.002" v="1305" actId="1076"/>
          <ac:picMkLst>
            <pc:docMk/>
            <pc:sldMk cId="4132595547" sldId="2147472060"/>
            <ac:picMk id="6" creationId="{D54E6EDB-16AE-D400-821A-648E50A7F8E2}"/>
          </ac:picMkLst>
        </pc:picChg>
      </pc:sldChg>
      <pc:sldChg chg="addSp delSp modSp new del mod modClrScheme chgLayout">
        <pc:chgData name="Thomas Stockhammer" userId="2aa20ba2-ba43-46c1-9e8b-e40494025eed" providerId="ADAL" clId="{93F4DB43-904A-488F-90B2-583BFC90E770}" dt="2023-06-13T13:10:10.388" v="2301" actId="47"/>
        <pc:sldMkLst>
          <pc:docMk/>
          <pc:sldMk cId="3282819600" sldId="2147472061"/>
        </pc:sldMkLst>
        <pc:spChg chg="mod ord">
          <ac:chgData name="Thomas Stockhammer" userId="2aa20ba2-ba43-46c1-9e8b-e40494025eed" providerId="ADAL" clId="{93F4DB43-904A-488F-90B2-583BFC90E770}" dt="2023-06-13T11:59:26.875" v="1407" actId="700"/>
          <ac:spMkLst>
            <pc:docMk/>
            <pc:sldMk cId="3282819600" sldId="2147472061"/>
            <ac:spMk id="2" creationId="{7ACE923F-C345-36FA-BC7A-BF2A3156C5A7}"/>
          </ac:spMkLst>
        </pc:spChg>
        <pc:spChg chg="mod ord">
          <ac:chgData name="Thomas Stockhammer" userId="2aa20ba2-ba43-46c1-9e8b-e40494025eed" providerId="ADAL" clId="{93F4DB43-904A-488F-90B2-583BFC90E770}" dt="2023-06-13T11:59:26.875" v="1407" actId="700"/>
          <ac:spMkLst>
            <pc:docMk/>
            <pc:sldMk cId="3282819600" sldId="2147472061"/>
            <ac:spMk id="3" creationId="{1B8B76C1-9D35-3C56-9B28-BB29CE8688E5}"/>
          </ac:spMkLst>
        </pc:spChg>
        <pc:spChg chg="mod ord">
          <ac:chgData name="Thomas Stockhammer" userId="2aa20ba2-ba43-46c1-9e8b-e40494025eed" providerId="ADAL" clId="{93F4DB43-904A-488F-90B2-583BFC90E770}" dt="2023-06-13T11:59:26.875" v="1407" actId="700"/>
          <ac:spMkLst>
            <pc:docMk/>
            <pc:sldMk cId="3282819600" sldId="2147472061"/>
            <ac:spMk id="4" creationId="{930AB91F-6980-00B1-E969-4B32D533825D}"/>
          </ac:spMkLst>
        </pc:spChg>
        <pc:spChg chg="add del">
          <ac:chgData name="Thomas Stockhammer" userId="2aa20ba2-ba43-46c1-9e8b-e40494025eed" providerId="ADAL" clId="{93F4DB43-904A-488F-90B2-583BFC90E770}" dt="2023-06-13T11:58:59.191" v="1387" actId="478"/>
          <ac:spMkLst>
            <pc:docMk/>
            <pc:sldMk cId="3282819600" sldId="2147472061"/>
            <ac:spMk id="5" creationId="{89359B7D-0522-B7C0-8E39-DEEA53AA468F}"/>
          </ac:spMkLst>
        </pc:spChg>
        <pc:spChg chg="add mod ord">
          <ac:chgData name="Thomas Stockhammer" userId="2aa20ba2-ba43-46c1-9e8b-e40494025eed" providerId="ADAL" clId="{93F4DB43-904A-488F-90B2-583BFC90E770}" dt="2023-06-13T12:01:50.334" v="1771" actId="20577"/>
          <ac:spMkLst>
            <pc:docMk/>
            <pc:sldMk cId="3282819600" sldId="2147472061"/>
            <ac:spMk id="7" creationId="{36E8C4BC-48E9-275B-43F6-0943639E467D}"/>
          </ac:spMkLst>
        </pc:spChg>
        <pc:graphicFrameChg chg="add mod">
          <ac:chgData name="Thomas Stockhammer" userId="2aa20ba2-ba43-46c1-9e8b-e40494025eed" providerId="ADAL" clId="{93F4DB43-904A-488F-90B2-583BFC90E770}" dt="2023-06-13T11:59:02.008" v="1388" actId="1076"/>
          <ac:graphicFrameMkLst>
            <pc:docMk/>
            <pc:sldMk cId="3282819600" sldId="2147472061"/>
            <ac:graphicFrameMk id="6" creationId="{6E7F7D5D-C2C5-6B76-2799-B700F4C707BD}"/>
          </ac:graphicFrameMkLst>
        </pc:graphicFrameChg>
      </pc:sldChg>
      <pc:sldChg chg="addSp delSp modSp new del mod">
        <pc:chgData name="Thomas Stockhammer" userId="2aa20ba2-ba43-46c1-9e8b-e40494025eed" providerId="ADAL" clId="{93F4DB43-904A-488F-90B2-583BFC90E770}" dt="2023-06-13T13:10:17.354" v="2303" actId="47"/>
        <pc:sldMkLst>
          <pc:docMk/>
          <pc:sldMk cId="2418679932" sldId="2147472062"/>
        </pc:sldMkLst>
        <pc:spChg chg="mod">
          <ac:chgData name="Thomas Stockhammer" userId="2aa20ba2-ba43-46c1-9e8b-e40494025eed" providerId="ADAL" clId="{93F4DB43-904A-488F-90B2-583BFC90E770}" dt="2023-06-13T12:02:44.543" v="1790" actId="20577"/>
          <ac:spMkLst>
            <pc:docMk/>
            <pc:sldMk cId="2418679932" sldId="2147472062"/>
            <ac:spMk id="3" creationId="{EA6122FA-3F0A-14DA-24D4-12C3E6662A9B}"/>
          </ac:spMkLst>
        </pc:spChg>
        <pc:spChg chg="mod">
          <ac:chgData name="Thomas Stockhammer" userId="2aa20ba2-ba43-46c1-9e8b-e40494025eed" providerId="ADAL" clId="{93F4DB43-904A-488F-90B2-583BFC90E770}" dt="2023-06-13T12:04:10.076" v="2101" actId="20577"/>
          <ac:spMkLst>
            <pc:docMk/>
            <pc:sldMk cId="2418679932" sldId="2147472062"/>
            <ac:spMk id="4" creationId="{E7EE2A02-4934-6A56-A9A5-035C7B1CCB63}"/>
          </ac:spMkLst>
        </pc:spChg>
        <pc:spChg chg="mod">
          <ac:chgData name="Thomas Stockhammer" userId="2aa20ba2-ba43-46c1-9e8b-e40494025eed" providerId="ADAL" clId="{93F4DB43-904A-488F-90B2-583BFC90E770}" dt="2023-06-13T12:03:06.922" v="1829" actId="20577"/>
          <ac:spMkLst>
            <pc:docMk/>
            <pc:sldMk cId="2418679932" sldId="2147472062"/>
            <ac:spMk id="5" creationId="{F0B9F6BF-0E3C-D761-DC52-B8EE553CAAB4}"/>
          </ac:spMkLst>
        </pc:spChg>
        <pc:spChg chg="add del">
          <ac:chgData name="Thomas Stockhammer" userId="2aa20ba2-ba43-46c1-9e8b-e40494025eed" providerId="ADAL" clId="{93F4DB43-904A-488F-90B2-583BFC90E770}" dt="2023-06-13T12:02:33.239" v="1775" actId="478"/>
          <ac:spMkLst>
            <pc:docMk/>
            <pc:sldMk cId="2418679932" sldId="2147472062"/>
            <ac:spMk id="6" creationId="{0E7EE1A0-A071-DBAB-8363-C305C9DF4AC9}"/>
          </ac:spMkLst>
        </pc:spChg>
        <pc:graphicFrameChg chg="add mod">
          <ac:chgData name="Thomas Stockhammer" userId="2aa20ba2-ba43-46c1-9e8b-e40494025eed" providerId="ADAL" clId="{93F4DB43-904A-488F-90B2-583BFC90E770}" dt="2023-06-13T12:03:09.654" v="1830" actId="1076"/>
          <ac:graphicFrameMkLst>
            <pc:docMk/>
            <pc:sldMk cId="2418679932" sldId="2147472062"/>
            <ac:graphicFrameMk id="7" creationId="{305F0CA9-E3A7-3D24-09C7-D15EA2F45A11}"/>
          </ac:graphicFrameMkLst>
        </pc:graphicFrameChg>
      </pc:sldChg>
      <pc:sldChg chg="modSp new del mod">
        <pc:chgData name="Thomas Stockhammer" userId="2aa20ba2-ba43-46c1-9e8b-e40494025eed" providerId="ADAL" clId="{93F4DB43-904A-488F-90B2-583BFC90E770}" dt="2023-06-13T13:10:29.994" v="2308" actId="47"/>
        <pc:sldMkLst>
          <pc:docMk/>
          <pc:sldMk cId="1137832495" sldId="2147472063"/>
        </pc:sldMkLst>
        <pc:spChg chg="mod">
          <ac:chgData name="Thomas Stockhammer" userId="2aa20ba2-ba43-46c1-9e8b-e40494025eed" providerId="ADAL" clId="{93F4DB43-904A-488F-90B2-583BFC90E770}" dt="2023-06-13T12:07:31.532" v="2136" actId="20577"/>
          <ac:spMkLst>
            <pc:docMk/>
            <pc:sldMk cId="1137832495" sldId="2147472063"/>
            <ac:spMk id="3" creationId="{35245361-41FE-AC98-BA9B-E50A95BDB713}"/>
          </ac:spMkLst>
        </pc:spChg>
        <pc:spChg chg="mod">
          <ac:chgData name="Thomas Stockhammer" userId="2aa20ba2-ba43-46c1-9e8b-e40494025eed" providerId="ADAL" clId="{93F4DB43-904A-488F-90B2-583BFC90E770}" dt="2023-06-13T12:08:06.515" v="2153" actId="20577"/>
          <ac:spMkLst>
            <pc:docMk/>
            <pc:sldMk cId="1137832495" sldId="2147472063"/>
            <ac:spMk id="4" creationId="{50898C05-46B6-3411-412D-C17538C2948C}"/>
          </ac:spMkLst>
        </pc:spChg>
      </pc:sldChg>
      <pc:sldChg chg="new del">
        <pc:chgData name="Thomas Stockhammer" userId="2aa20ba2-ba43-46c1-9e8b-e40494025eed" providerId="ADAL" clId="{93F4DB43-904A-488F-90B2-583BFC90E770}" dt="2023-06-13T13:07:01.129" v="2258" actId="47"/>
        <pc:sldMkLst>
          <pc:docMk/>
          <pc:sldMk cId="1578243970" sldId="2147472064"/>
        </pc:sldMkLst>
      </pc:sldChg>
      <pc:sldChg chg="add">
        <pc:chgData name="Thomas Stockhammer" userId="2aa20ba2-ba43-46c1-9e8b-e40494025eed" providerId="ADAL" clId="{93F4DB43-904A-488F-90B2-583BFC90E770}" dt="2023-06-13T13:06:56.501" v="2257"/>
        <pc:sldMkLst>
          <pc:docMk/>
          <pc:sldMk cId="434215493" sldId="2147472065"/>
        </pc:sldMkLst>
      </pc:sldChg>
      <pc:sldChg chg="add">
        <pc:chgData name="Thomas Stockhammer" userId="2aa20ba2-ba43-46c1-9e8b-e40494025eed" providerId="ADAL" clId="{93F4DB43-904A-488F-90B2-583BFC90E770}" dt="2023-06-13T13:07:08.586" v="2260"/>
        <pc:sldMkLst>
          <pc:docMk/>
          <pc:sldMk cId="2468286189" sldId="2147472066"/>
        </pc:sldMkLst>
      </pc:sldChg>
      <pc:sldChg chg="add">
        <pc:chgData name="Thomas Stockhammer" userId="2aa20ba2-ba43-46c1-9e8b-e40494025eed" providerId="ADAL" clId="{93F4DB43-904A-488F-90B2-583BFC90E770}" dt="2023-06-13T13:07:15.382" v="2262"/>
        <pc:sldMkLst>
          <pc:docMk/>
          <pc:sldMk cId="535335478" sldId="2147472067"/>
        </pc:sldMkLst>
      </pc:sldChg>
      <pc:sldChg chg="add">
        <pc:chgData name="Thomas Stockhammer" userId="2aa20ba2-ba43-46c1-9e8b-e40494025eed" providerId="ADAL" clId="{93F4DB43-904A-488F-90B2-583BFC90E770}" dt="2023-06-13T13:07:29.234" v="2264"/>
        <pc:sldMkLst>
          <pc:docMk/>
          <pc:sldMk cId="2605373404" sldId="2147472068"/>
        </pc:sldMkLst>
      </pc:sldChg>
      <pc:sldChg chg="add">
        <pc:chgData name="Thomas Stockhammer" userId="2aa20ba2-ba43-46c1-9e8b-e40494025eed" providerId="ADAL" clId="{93F4DB43-904A-488F-90B2-583BFC90E770}" dt="2023-06-13T13:07:29.234" v="2264"/>
        <pc:sldMkLst>
          <pc:docMk/>
          <pc:sldMk cId="495899532" sldId="2147472069"/>
        </pc:sldMkLst>
      </pc:sldChg>
      <pc:sldChg chg="add del">
        <pc:chgData name="Thomas Stockhammer" userId="2aa20ba2-ba43-46c1-9e8b-e40494025eed" providerId="ADAL" clId="{93F4DB43-904A-488F-90B2-583BFC90E770}" dt="2023-06-13T13:08:04.854" v="2268"/>
        <pc:sldMkLst>
          <pc:docMk/>
          <pc:sldMk cId="473206977" sldId="2147472070"/>
        </pc:sldMkLst>
      </pc:sldChg>
      <pc:sldChg chg="add">
        <pc:chgData name="Thomas Stockhammer" userId="2aa20ba2-ba43-46c1-9e8b-e40494025eed" providerId="ADAL" clId="{93F4DB43-904A-488F-90B2-583BFC90E770}" dt="2023-06-13T13:08:15.963" v="2269"/>
        <pc:sldMkLst>
          <pc:docMk/>
          <pc:sldMk cId="1333467815" sldId="2147472070"/>
        </pc:sldMkLst>
      </pc:sldChg>
      <pc:sldChg chg="add del">
        <pc:chgData name="Thomas Stockhammer" userId="2aa20ba2-ba43-46c1-9e8b-e40494025eed" providerId="ADAL" clId="{93F4DB43-904A-488F-90B2-583BFC90E770}" dt="2023-06-13T13:08:04.854" v="2268"/>
        <pc:sldMkLst>
          <pc:docMk/>
          <pc:sldMk cId="3760830492" sldId="2147472071"/>
        </pc:sldMkLst>
      </pc:sldChg>
      <pc:sldChg chg="add">
        <pc:chgData name="Thomas Stockhammer" userId="2aa20ba2-ba43-46c1-9e8b-e40494025eed" providerId="ADAL" clId="{93F4DB43-904A-488F-90B2-583BFC90E770}" dt="2023-06-13T13:08:24.371" v="2271"/>
        <pc:sldMkLst>
          <pc:docMk/>
          <pc:sldMk cId="3936667973" sldId="2147472071"/>
        </pc:sldMkLst>
      </pc:sldChg>
      <pc:sldChg chg="add">
        <pc:chgData name="Thomas Stockhammer" userId="2aa20ba2-ba43-46c1-9e8b-e40494025eed" providerId="ADAL" clId="{93F4DB43-904A-488F-90B2-583BFC90E770}" dt="2023-06-13T13:08:31.716" v="2273"/>
        <pc:sldMkLst>
          <pc:docMk/>
          <pc:sldMk cId="115124776" sldId="2147472072"/>
        </pc:sldMkLst>
      </pc:sldChg>
      <pc:sldChg chg="add del">
        <pc:chgData name="Thomas Stockhammer" userId="2aa20ba2-ba43-46c1-9e8b-e40494025eed" providerId="ADAL" clId="{93F4DB43-904A-488F-90B2-583BFC90E770}" dt="2023-06-13T13:08:04.854" v="2268"/>
        <pc:sldMkLst>
          <pc:docMk/>
          <pc:sldMk cId="724287496" sldId="2147472072"/>
        </pc:sldMkLst>
      </pc:sldChg>
      <pc:sldChg chg="add del">
        <pc:chgData name="Thomas Stockhammer" userId="2aa20ba2-ba43-46c1-9e8b-e40494025eed" providerId="ADAL" clId="{93F4DB43-904A-488F-90B2-583BFC90E770}" dt="2023-06-13T13:08:04.854" v="2268"/>
        <pc:sldMkLst>
          <pc:docMk/>
          <pc:sldMk cId="1581139305" sldId="2147472073"/>
        </pc:sldMkLst>
      </pc:sldChg>
      <pc:sldChg chg="add">
        <pc:chgData name="Thomas Stockhammer" userId="2aa20ba2-ba43-46c1-9e8b-e40494025eed" providerId="ADAL" clId="{93F4DB43-904A-488F-90B2-583BFC90E770}" dt="2023-06-13T13:08:39.155" v="2275"/>
        <pc:sldMkLst>
          <pc:docMk/>
          <pc:sldMk cId="1842492048" sldId="2147472073"/>
        </pc:sldMkLst>
      </pc:sldChg>
      <pc:sldChg chg="add">
        <pc:chgData name="Thomas Stockhammer" userId="2aa20ba2-ba43-46c1-9e8b-e40494025eed" providerId="ADAL" clId="{93F4DB43-904A-488F-90B2-583BFC90E770}" dt="2023-06-13T13:08:47.489" v="2277"/>
        <pc:sldMkLst>
          <pc:docMk/>
          <pc:sldMk cId="2395622379" sldId="2147472074"/>
        </pc:sldMkLst>
      </pc:sldChg>
      <pc:sldChg chg="add del">
        <pc:chgData name="Thomas Stockhammer" userId="2aa20ba2-ba43-46c1-9e8b-e40494025eed" providerId="ADAL" clId="{93F4DB43-904A-488F-90B2-583BFC90E770}" dt="2023-06-13T13:08:04.854" v="2268"/>
        <pc:sldMkLst>
          <pc:docMk/>
          <pc:sldMk cId="3989157120" sldId="2147472074"/>
        </pc:sldMkLst>
      </pc:sldChg>
      <pc:sldChg chg="add del">
        <pc:chgData name="Thomas Stockhammer" userId="2aa20ba2-ba43-46c1-9e8b-e40494025eed" providerId="ADAL" clId="{93F4DB43-904A-488F-90B2-583BFC90E770}" dt="2023-06-13T13:08:04.854" v="2268"/>
        <pc:sldMkLst>
          <pc:docMk/>
          <pc:sldMk cId="339183684" sldId="2147472075"/>
        </pc:sldMkLst>
      </pc:sldChg>
      <pc:sldChg chg="add">
        <pc:chgData name="Thomas Stockhammer" userId="2aa20ba2-ba43-46c1-9e8b-e40494025eed" providerId="ADAL" clId="{93F4DB43-904A-488F-90B2-583BFC90E770}" dt="2023-06-13T13:08:54.959" v="2279"/>
        <pc:sldMkLst>
          <pc:docMk/>
          <pc:sldMk cId="3400359152" sldId="2147472075"/>
        </pc:sldMkLst>
      </pc:sldChg>
      <pc:sldChg chg="add">
        <pc:chgData name="Thomas Stockhammer" userId="2aa20ba2-ba43-46c1-9e8b-e40494025eed" providerId="ADAL" clId="{93F4DB43-904A-488F-90B2-583BFC90E770}" dt="2023-06-13T13:09:01.014" v="2281"/>
        <pc:sldMkLst>
          <pc:docMk/>
          <pc:sldMk cId="1282174935" sldId="2147472076"/>
        </pc:sldMkLst>
      </pc:sldChg>
      <pc:sldChg chg="add del">
        <pc:chgData name="Thomas Stockhammer" userId="2aa20ba2-ba43-46c1-9e8b-e40494025eed" providerId="ADAL" clId="{93F4DB43-904A-488F-90B2-583BFC90E770}" dt="2023-06-13T13:08:04.854" v="2268"/>
        <pc:sldMkLst>
          <pc:docMk/>
          <pc:sldMk cId="3328404875" sldId="2147472076"/>
        </pc:sldMkLst>
      </pc:sldChg>
      <pc:sldChg chg="add del">
        <pc:chgData name="Thomas Stockhammer" userId="2aa20ba2-ba43-46c1-9e8b-e40494025eed" providerId="ADAL" clId="{93F4DB43-904A-488F-90B2-583BFC90E770}" dt="2023-06-13T13:08:04.854" v="2268"/>
        <pc:sldMkLst>
          <pc:docMk/>
          <pc:sldMk cId="196422643" sldId="2147472077"/>
        </pc:sldMkLst>
      </pc:sldChg>
      <pc:sldChg chg="modSp add mod">
        <pc:chgData name="Thomas Stockhammer" userId="2aa20ba2-ba43-46c1-9e8b-e40494025eed" providerId="ADAL" clId="{93F4DB43-904A-488F-90B2-583BFC90E770}" dt="2023-06-13T13:09:10.734" v="2284" actId="27636"/>
        <pc:sldMkLst>
          <pc:docMk/>
          <pc:sldMk cId="764378816" sldId="2147472077"/>
        </pc:sldMkLst>
        <pc:spChg chg="mod">
          <ac:chgData name="Thomas Stockhammer" userId="2aa20ba2-ba43-46c1-9e8b-e40494025eed" providerId="ADAL" clId="{93F4DB43-904A-488F-90B2-583BFC90E770}" dt="2023-06-13T13:09:10.734" v="2284" actId="27636"/>
          <ac:spMkLst>
            <pc:docMk/>
            <pc:sldMk cId="764378816" sldId="2147472077"/>
            <ac:spMk id="4" creationId="{B855F26B-F2AA-4F05-B82C-193B9C91CBA1}"/>
          </ac:spMkLst>
        </pc:spChg>
      </pc:sldChg>
      <pc:sldChg chg="add">
        <pc:chgData name="Thomas Stockhammer" userId="2aa20ba2-ba43-46c1-9e8b-e40494025eed" providerId="ADAL" clId="{93F4DB43-904A-488F-90B2-583BFC90E770}" dt="2023-06-13T13:09:17.908" v="2286"/>
        <pc:sldMkLst>
          <pc:docMk/>
          <pc:sldMk cId="617240585" sldId="2147472078"/>
        </pc:sldMkLst>
      </pc:sldChg>
      <pc:sldChg chg="add del">
        <pc:chgData name="Thomas Stockhammer" userId="2aa20ba2-ba43-46c1-9e8b-e40494025eed" providerId="ADAL" clId="{93F4DB43-904A-488F-90B2-583BFC90E770}" dt="2023-06-13T13:08:04.854" v="2268"/>
        <pc:sldMkLst>
          <pc:docMk/>
          <pc:sldMk cId="1277393902" sldId="2147472078"/>
        </pc:sldMkLst>
      </pc:sldChg>
      <pc:sldChg chg="add del">
        <pc:chgData name="Thomas Stockhammer" userId="2aa20ba2-ba43-46c1-9e8b-e40494025eed" providerId="ADAL" clId="{93F4DB43-904A-488F-90B2-583BFC90E770}" dt="2023-06-13T13:08:04.854" v="2268"/>
        <pc:sldMkLst>
          <pc:docMk/>
          <pc:sldMk cId="669470957" sldId="2147472079"/>
        </pc:sldMkLst>
      </pc:sldChg>
      <pc:sldChg chg="add">
        <pc:chgData name="Thomas Stockhammer" userId="2aa20ba2-ba43-46c1-9e8b-e40494025eed" providerId="ADAL" clId="{93F4DB43-904A-488F-90B2-583BFC90E770}" dt="2023-06-13T13:09:28.254" v="2288"/>
        <pc:sldMkLst>
          <pc:docMk/>
          <pc:sldMk cId="962772989" sldId="2147472079"/>
        </pc:sldMkLst>
      </pc:sldChg>
      <pc:sldChg chg="add del">
        <pc:chgData name="Thomas Stockhammer" userId="2aa20ba2-ba43-46c1-9e8b-e40494025eed" providerId="ADAL" clId="{93F4DB43-904A-488F-90B2-583BFC90E770}" dt="2023-06-13T13:08:04.854" v="2268"/>
        <pc:sldMkLst>
          <pc:docMk/>
          <pc:sldMk cId="1858496738" sldId="2147472080"/>
        </pc:sldMkLst>
      </pc:sldChg>
      <pc:sldChg chg="add">
        <pc:chgData name="Thomas Stockhammer" userId="2aa20ba2-ba43-46c1-9e8b-e40494025eed" providerId="ADAL" clId="{93F4DB43-904A-488F-90B2-583BFC90E770}" dt="2023-06-13T13:09:36.303" v="2290"/>
        <pc:sldMkLst>
          <pc:docMk/>
          <pc:sldMk cId="3622488616" sldId="2147472080"/>
        </pc:sldMkLst>
      </pc:sldChg>
      <pc:sldChg chg="add del">
        <pc:chgData name="Thomas Stockhammer" userId="2aa20ba2-ba43-46c1-9e8b-e40494025eed" providerId="ADAL" clId="{93F4DB43-904A-488F-90B2-583BFC90E770}" dt="2023-06-13T13:08:04.854" v="2268"/>
        <pc:sldMkLst>
          <pc:docMk/>
          <pc:sldMk cId="3105945843" sldId="2147472081"/>
        </pc:sldMkLst>
      </pc:sldChg>
      <pc:sldChg chg="add">
        <pc:chgData name="Thomas Stockhammer" userId="2aa20ba2-ba43-46c1-9e8b-e40494025eed" providerId="ADAL" clId="{93F4DB43-904A-488F-90B2-583BFC90E770}" dt="2023-06-13T13:09:43.960" v="2292"/>
        <pc:sldMkLst>
          <pc:docMk/>
          <pc:sldMk cId="3588347731" sldId="2147472081"/>
        </pc:sldMkLst>
      </pc:sldChg>
      <pc:sldChg chg="add del">
        <pc:chgData name="Thomas Stockhammer" userId="2aa20ba2-ba43-46c1-9e8b-e40494025eed" providerId="ADAL" clId="{93F4DB43-904A-488F-90B2-583BFC90E770}" dt="2023-06-13T13:08:04.854" v="2268"/>
        <pc:sldMkLst>
          <pc:docMk/>
          <pc:sldMk cId="2779767818" sldId="2147472082"/>
        </pc:sldMkLst>
      </pc:sldChg>
      <pc:sldChg chg="add">
        <pc:chgData name="Thomas Stockhammer" userId="2aa20ba2-ba43-46c1-9e8b-e40494025eed" providerId="ADAL" clId="{93F4DB43-904A-488F-90B2-583BFC90E770}" dt="2023-06-13T13:09:52.419" v="2294"/>
        <pc:sldMkLst>
          <pc:docMk/>
          <pc:sldMk cId="3636863990" sldId="2147472082"/>
        </pc:sldMkLst>
      </pc:sldChg>
      <pc:sldChg chg="add">
        <pc:chgData name="Thomas Stockhammer" userId="2aa20ba2-ba43-46c1-9e8b-e40494025eed" providerId="ADAL" clId="{93F4DB43-904A-488F-90B2-583BFC90E770}" dt="2023-06-13T13:09:58.345" v="2296"/>
        <pc:sldMkLst>
          <pc:docMk/>
          <pc:sldMk cId="4043368552" sldId="2147472083"/>
        </pc:sldMkLst>
      </pc:sldChg>
      <pc:sldChg chg="add del">
        <pc:chgData name="Thomas Stockhammer" userId="2aa20ba2-ba43-46c1-9e8b-e40494025eed" providerId="ADAL" clId="{93F4DB43-904A-488F-90B2-583BFC90E770}" dt="2023-06-13T13:08:04.854" v="2268"/>
        <pc:sldMkLst>
          <pc:docMk/>
          <pc:sldMk cId="4060373898" sldId="2147472083"/>
        </pc:sldMkLst>
      </pc:sldChg>
      <pc:sldChg chg="add">
        <pc:chgData name="Thomas Stockhammer" userId="2aa20ba2-ba43-46c1-9e8b-e40494025eed" providerId="ADAL" clId="{93F4DB43-904A-488F-90B2-583BFC90E770}" dt="2023-06-13T13:10:08.742" v="2300"/>
        <pc:sldMkLst>
          <pc:docMk/>
          <pc:sldMk cId="1006645806" sldId="2147472084"/>
        </pc:sldMkLst>
      </pc:sldChg>
      <pc:sldChg chg="add del">
        <pc:chgData name="Thomas Stockhammer" userId="2aa20ba2-ba43-46c1-9e8b-e40494025eed" providerId="ADAL" clId="{93F4DB43-904A-488F-90B2-583BFC90E770}" dt="2023-06-13T13:08:04.854" v="2268"/>
        <pc:sldMkLst>
          <pc:docMk/>
          <pc:sldMk cId="2391340618" sldId="2147472084"/>
        </pc:sldMkLst>
      </pc:sldChg>
      <pc:sldChg chg="add">
        <pc:chgData name="Thomas Stockhammer" userId="2aa20ba2-ba43-46c1-9e8b-e40494025eed" providerId="ADAL" clId="{93F4DB43-904A-488F-90B2-583BFC90E770}" dt="2023-06-13T13:10:15.617" v="2302"/>
        <pc:sldMkLst>
          <pc:docMk/>
          <pc:sldMk cId="184600143" sldId="2147472085"/>
        </pc:sldMkLst>
      </pc:sldChg>
      <pc:sldChg chg="add del">
        <pc:chgData name="Thomas Stockhammer" userId="2aa20ba2-ba43-46c1-9e8b-e40494025eed" providerId="ADAL" clId="{93F4DB43-904A-488F-90B2-583BFC90E770}" dt="2023-06-13T13:08:04.854" v="2268"/>
        <pc:sldMkLst>
          <pc:docMk/>
          <pc:sldMk cId="3823601375" sldId="2147472085"/>
        </pc:sldMkLst>
      </pc:sldChg>
      <pc:sldChg chg="add">
        <pc:chgData name="Thomas Stockhammer" userId="2aa20ba2-ba43-46c1-9e8b-e40494025eed" providerId="ADAL" clId="{93F4DB43-904A-488F-90B2-583BFC90E770}" dt="2023-06-13T13:10:21.880" v="2304"/>
        <pc:sldMkLst>
          <pc:docMk/>
          <pc:sldMk cId="2035872962" sldId="2147472086"/>
        </pc:sldMkLst>
      </pc:sldChg>
      <pc:sldChg chg="add del">
        <pc:chgData name="Thomas Stockhammer" userId="2aa20ba2-ba43-46c1-9e8b-e40494025eed" providerId="ADAL" clId="{93F4DB43-904A-488F-90B2-583BFC90E770}" dt="2023-06-13T13:08:04.854" v="2268"/>
        <pc:sldMkLst>
          <pc:docMk/>
          <pc:sldMk cId="3225960906" sldId="2147472086"/>
        </pc:sldMkLst>
      </pc:sldChg>
      <pc:sldChg chg="add del">
        <pc:chgData name="Thomas Stockhammer" userId="2aa20ba2-ba43-46c1-9e8b-e40494025eed" providerId="ADAL" clId="{93F4DB43-904A-488F-90B2-583BFC90E770}" dt="2023-06-13T13:08:04.854" v="2268"/>
        <pc:sldMkLst>
          <pc:docMk/>
          <pc:sldMk cId="206550991" sldId="2147472087"/>
        </pc:sldMkLst>
      </pc:sldChg>
      <pc:sldChg chg="modSp add mod">
        <pc:chgData name="Thomas Stockhammer" userId="2aa20ba2-ba43-46c1-9e8b-e40494025eed" providerId="ADAL" clId="{93F4DB43-904A-488F-90B2-583BFC90E770}" dt="2023-06-13T13:10:27.858" v="2307" actId="27636"/>
        <pc:sldMkLst>
          <pc:docMk/>
          <pc:sldMk cId="3515244194" sldId="2147472087"/>
        </pc:sldMkLst>
        <pc:spChg chg="mod">
          <ac:chgData name="Thomas Stockhammer" userId="2aa20ba2-ba43-46c1-9e8b-e40494025eed" providerId="ADAL" clId="{93F4DB43-904A-488F-90B2-583BFC90E770}" dt="2023-06-13T13:10:27.858" v="2307" actId="27636"/>
          <ac:spMkLst>
            <pc:docMk/>
            <pc:sldMk cId="3515244194" sldId="2147472087"/>
            <ac:spMk id="4" creationId="{50898C05-46B6-3411-412D-C17538C2948C}"/>
          </ac:spMkLst>
        </pc:spChg>
      </pc:sldChg>
      <pc:sldChg chg="add">
        <pc:chgData name="Thomas Stockhammer" userId="2aa20ba2-ba43-46c1-9e8b-e40494025eed" providerId="ADAL" clId="{93F4DB43-904A-488F-90B2-583BFC90E770}" dt="2023-06-13T13:10:34.978" v="2309"/>
        <pc:sldMkLst>
          <pc:docMk/>
          <pc:sldMk cId="3285925113" sldId="2147472088"/>
        </pc:sldMkLst>
      </pc:sldChg>
      <pc:sldChg chg="add del">
        <pc:chgData name="Thomas Stockhammer" userId="2aa20ba2-ba43-46c1-9e8b-e40494025eed" providerId="ADAL" clId="{93F4DB43-904A-488F-90B2-583BFC90E770}" dt="2023-06-13T13:08:04.854" v="2268"/>
        <pc:sldMkLst>
          <pc:docMk/>
          <pc:sldMk cId="3760260564" sldId="2147472088"/>
        </pc:sldMkLst>
      </pc:sldChg>
      <pc:sldChg chg="add">
        <pc:chgData name="Thomas Stockhammer" userId="2aa20ba2-ba43-46c1-9e8b-e40494025eed" providerId="ADAL" clId="{93F4DB43-904A-488F-90B2-583BFC90E770}" dt="2023-06-13T13:10:43.597" v="2311"/>
        <pc:sldMkLst>
          <pc:docMk/>
          <pc:sldMk cId="3095410353" sldId="2147472089"/>
        </pc:sldMkLst>
      </pc:sldChg>
      <pc:sldChg chg="add del">
        <pc:chgData name="Thomas Stockhammer" userId="2aa20ba2-ba43-46c1-9e8b-e40494025eed" providerId="ADAL" clId="{93F4DB43-904A-488F-90B2-583BFC90E770}" dt="2023-06-13T13:08:04.854" v="2268"/>
        <pc:sldMkLst>
          <pc:docMk/>
          <pc:sldMk cId="3738749143" sldId="2147472089"/>
        </pc:sldMkLst>
      </pc:sldChg>
      <pc:sldChg chg="add">
        <pc:chgData name="Thomas Stockhammer" userId="2aa20ba2-ba43-46c1-9e8b-e40494025eed" providerId="ADAL" clId="{93F4DB43-904A-488F-90B2-583BFC90E770}" dt="2023-06-13T13:10:51.317" v="2313"/>
        <pc:sldMkLst>
          <pc:docMk/>
          <pc:sldMk cId="1029724123" sldId="2147472090"/>
        </pc:sldMkLst>
      </pc:sldChg>
      <pc:sldChg chg="add del">
        <pc:chgData name="Thomas Stockhammer" userId="2aa20ba2-ba43-46c1-9e8b-e40494025eed" providerId="ADAL" clId="{93F4DB43-904A-488F-90B2-583BFC90E770}" dt="2023-06-13T13:08:04.854" v="2268"/>
        <pc:sldMkLst>
          <pc:docMk/>
          <pc:sldMk cId="4163560785" sldId="2147472090"/>
        </pc:sldMkLst>
      </pc:sldChg>
      <pc:sldChg chg="add del">
        <pc:chgData name="Thomas Stockhammer" userId="2aa20ba2-ba43-46c1-9e8b-e40494025eed" providerId="ADAL" clId="{93F4DB43-904A-488F-90B2-583BFC90E770}" dt="2023-06-13T13:08:04.854" v="2268"/>
        <pc:sldMkLst>
          <pc:docMk/>
          <pc:sldMk cId="3728641767" sldId="2147472091"/>
        </pc:sldMkLst>
      </pc:sldChg>
      <pc:sldChg chg="add">
        <pc:chgData name="Thomas Stockhammer" userId="2aa20ba2-ba43-46c1-9e8b-e40494025eed" providerId="ADAL" clId="{93F4DB43-904A-488F-90B2-583BFC90E770}" dt="2023-06-13T13:11:13.092" v="2317"/>
        <pc:sldMkLst>
          <pc:docMk/>
          <pc:sldMk cId="3864935726" sldId="2147472091"/>
        </pc:sldMkLst>
      </pc:sldChg>
      <pc:sldChg chg="add del">
        <pc:chgData name="Thomas Stockhammer" userId="2aa20ba2-ba43-46c1-9e8b-e40494025eed" providerId="ADAL" clId="{93F4DB43-904A-488F-90B2-583BFC90E770}" dt="2023-06-13T13:11:13.051" v="2316"/>
        <pc:sldMkLst>
          <pc:docMk/>
          <pc:sldMk cId="4035235485" sldId="2147472091"/>
        </pc:sldMkLst>
      </pc:sldChg>
      <pc:sldChg chg="add del">
        <pc:chgData name="Thomas Stockhammer" userId="2aa20ba2-ba43-46c1-9e8b-e40494025eed" providerId="ADAL" clId="{93F4DB43-904A-488F-90B2-583BFC90E770}" dt="2023-06-13T13:08:04.854" v="2268"/>
        <pc:sldMkLst>
          <pc:docMk/>
          <pc:sldMk cId="695676451" sldId="2147472092"/>
        </pc:sldMkLst>
      </pc:sldChg>
      <pc:sldMasterChg chg="delSldLayout">
        <pc:chgData name="Thomas Stockhammer" userId="2aa20ba2-ba43-46c1-9e8b-e40494025eed" providerId="ADAL" clId="{93F4DB43-904A-488F-90B2-583BFC90E770}" dt="2023-06-13T11:18:40.172" v="529" actId="47"/>
        <pc:sldMasterMkLst>
          <pc:docMk/>
          <pc:sldMasterMk cId="3338257086" sldId="2147487775"/>
        </pc:sldMasterMkLst>
        <pc:sldLayoutChg chg="del">
          <pc:chgData name="Thomas Stockhammer" userId="2aa20ba2-ba43-46c1-9e8b-e40494025eed" providerId="ADAL" clId="{93F4DB43-904A-488F-90B2-583BFC90E770}" dt="2023-06-13T11:18:40.172" v="529" actId="47"/>
          <pc:sldLayoutMkLst>
            <pc:docMk/>
            <pc:sldMasterMk cId="3338257086" sldId="2147487775"/>
            <pc:sldLayoutMk cId="2775662443" sldId="2147488111"/>
          </pc:sldLayoutMkLst>
        </pc:sldLayoutChg>
      </pc:sldMasterChg>
      <pc:sldMasterChg chg="delSldLayout">
        <pc:chgData name="Thomas Stockhammer" userId="2aa20ba2-ba43-46c1-9e8b-e40494025eed" providerId="ADAL" clId="{93F4DB43-904A-488F-90B2-583BFC90E770}" dt="2023-06-13T13:09:30.254" v="2289" actId="47"/>
        <pc:sldMasterMkLst>
          <pc:docMk/>
          <pc:sldMasterMk cId="158636609" sldId="2147488112"/>
        </pc:sldMasterMkLst>
        <pc:sldLayoutChg chg="del">
          <pc:chgData name="Thomas Stockhammer" userId="2aa20ba2-ba43-46c1-9e8b-e40494025eed" providerId="ADAL" clId="{93F4DB43-904A-488F-90B2-583BFC90E770}" dt="2023-06-13T13:09:30.254" v="2289" actId="47"/>
          <pc:sldLayoutMkLst>
            <pc:docMk/>
            <pc:sldMasterMk cId="158636609" sldId="2147488112"/>
            <pc:sldLayoutMk cId="1534012321" sldId="2147488333"/>
          </pc:sldLayoutMkLst>
        </pc:sldLayoutChg>
        <pc:sldLayoutChg chg="del">
          <pc:chgData name="Thomas Stockhammer" userId="2aa20ba2-ba43-46c1-9e8b-e40494025eed" providerId="ADAL" clId="{93F4DB43-904A-488F-90B2-583BFC90E770}" dt="2023-06-13T13:08:49.879" v="2278" actId="47"/>
          <pc:sldLayoutMkLst>
            <pc:docMk/>
            <pc:sldMasterMk cId="158636609" sldId="2147488112"/>
            <pc:sldLayoutMk cId="685647986" sldId="2147488334"/>
          </pc:sldLayoutMkLst>
        </pc:sldLayoutChg>
      </pc:sldMasterChg>
      <pc:sldMasterChg chg="del delSldLayout">
        <pc:chgData name="Thomas Stockhammer" userId="2aa20ba2-ba43-46c1-9e8b-e40494025eed" providerId="ADAL" clId="{93F4DB43-904A-488F-90B2-583BFC90E770}" dt="2023-06-13T13:10:45.772" v="2312" actId="47"/>
        <pc:sldMasterMkLst>
          <pc:docMk/>
          <pc:sldMasterMk cId="831591308" sldId="2147488326"/>
        </pc:sldMasterMkLst>
        <pc:sldLayoutChg chg="del">
          <pc:chgData name="Thomas Stockhammer" userId="2aa20ba2-ba43-46c1-9e8b-e40494025eed" providerId="ADAL" clId="{93F4DB43-904A-488F-90B2-583BFC90E770}" dt="2023-06-13T13:10:45.772" v="2312" actId="47"/>
          <pc:sldLayoutMkLst>
            <pc:docMk/>
            <pc:sldMasterMk cId="831591308" sldId="2147488326"/>
            <pc:sldLayoutMk cId="3102996448" sldId="2147488327"/>
          </pc:sldLayoutMkLst>
        </pc:sldLayoutChg>
        <pc:sldLayoutChg chg="del">
          <pc:chgData name="Thomas Stockhammer" userId="2aa20ba2-ba43-46c1-9e8b-e40494025eed" providerId="ADAL" clId="{93F4DB43-904A-488F-90B2-583BFC90E770}" dt="2023-06-13T13:10:45.772" v="2312" actId="47"/>
          <pc:sldLayoutMkLst>
            <pc:docMk/>
            <pc:sldMasterMk cId="831591308" sldId="2147488326"/>
            <pc:sldLayoutMk cId="952707181" sldId="2147488328"/>
          </pc:sldLayoutMkLst>
        </pc:sldLayoutChg>
        <pc:sldLayoutChg chg="del">
          <pc:chgData name="Thomas Stockhammer" userId="2aa20ba2-ba43-46c1-9e8b-e40494025eed" providerId="ADAL" clId="{93F4DB43-904A-488F-90B2-583BFC90E770}" dt="2023-06-13T13:10:45.772" v="2312" actId="47"/>
          <pc:sldLayoutMkLst>
            <pc:docMk/>
            <pc:sldMasterMk cId="831591308" sldId="2147488326"/>
            <pc:sldLayoutMk cId="1681385810" sldId="2147488329"/>
          </pc:sldLayoutMkLst>
        </pc:sldLayoutChg>
        <pc:sldLayoutChg chg="del">
          <pc:chgData name="Thomas Stockhammer" userId="2aa20ba2-ba43-46c1-9e8b-e40494025eed" providerId="ADAL" clId="{93F4DB43-904A-488F-90B2-583BFC90E770}" dt="2023-06-13T13:10:45.772" v="2312" actId="47"/>
          <pc:sldLayoutMkLst>
            <pc:docMk/>
            <pc:sldMasterMk cId="831591308" sldId="2147488326"/>
            <pc:sldLayoutMk cId="3854514712" sldId="2147488330"/>
          </pc:sldLayoutMkLst>
        </pc:sldLayoutChg>
        <pc:sldLayoutChg chg="del">
          <pc:chgData name="Thomas Stockhammer" userId="2aa20ba2-ba43-46c1-9e8b-e40494025eed" providerId="ADAL" clId="{93F4DB43-904A-488F-90B2-583BFC90E770}" dt="2023-06-13T13:10:45.772" v="2312" actId="47"/>
          <pc:sldLayoutMkLst>
            <pc:docMk/>
            <pc:sldMasterMk cId="831591308" sldId="2147488326"/>
            <pc:sldLayoutMk cId="4200030485" sldId="2147488331"/>
          </pc:sldLayoutMkLst>
        </pc:sldLayoutChg>
        <pc:sldLayoutChg chg="del">
          <pc:chgData name="Thomas Stockhammer" userId="2aa20ba2-ba43-46c1-9e8b-e40494025eed" providerId="ADAL" clId="{93F4DB43-904A-488F-90B2-583BFC90E770}" dt="2023-06-13T13:10:45.772" v="2312" actId="47"/>
          <pc:sldLayoutMkLst>
            <pc:docMk/>
            <pc:sldMasterMk cId="831591308" sldId="2147488326"/>
            <pc:sldLayoutMk cId="1228160863" sldId="2147488332"/>
          </pc:sldLayoutMkLst>
        </pc:sldLayoutChg>
      </pc:sldMasterChg>
    </pc:docChg>
  </pc:docChgLst>
</pc:chgInfo>
</file>

<file path=ppt/diagrams/_rels/data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svg"/><Relationship Id="rId1" Type="http://schemas.openxmlformats.org/officeDocument/2006/relationships/image" Target="../media/image81.png"/><Relationship Id="rId6" Type="http://schemas.openxmlformats.org/officeDocument/2006/relationships/image" Target="../media/image86.svg"/><Relationship Id="rId5" Type="http://schemas.openxmlformats.org/officeDocument/2006/relationships/image" Target="../media/image85.png"/><Relationship Id="rId4" Type="http://schemas.openxmlformats.org/officeDocument/2006/relationships/image" Target="../media/image84.svg"/></Relationships>
</file>

<file path=ppt/diagrams/_rels/drawing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svg"/><Relationship Id="rId1" Type="http://schemas.openxmlformats.org/officeDocument/2006/relationships/image" Target="../media/image81.png"/><Relationship Id="rId6" Type="http://schemas.openxmlformats.org/officeDocument/2006/relationships/image" Target="../media/image86.svg"/><Relationship Id="rId5" Type="http://schemas.openxmlformats.org/officeDocument/2006/relationships/image" Target="../media/image85.png"/><Relationship Id="rId4" Type="http://schemas.openxmlformats.org/officeDocument/2006/relationships/image" Target="../media/image84.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71A2E40-DD4D-4D20-BF20-BE269814EFF7}"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US"/>
        </a:p>
      </dgm:t>
    </dgm:pt>
    <dgm:pt modelId="{FB677CFA-F527-469C-921D-03B3390EC83A}">
      <dgm:prSet/>
      <dgm:spPr/>
      <dgm:t>
        <a:bodyPr/>
        <a:lstStyle/>
        <a:p>
          <a:pPr>
            <a:buFont typeface="+mj-lt"/>
            <a:buAutoNum type="arabicParenR"/>
          </a:pPr>
          <a:r>
            <a:rPr lang="en-US" dirty="0"/>
            <a:t>Consistent support for uplink streaming</a:t>
          </a:r>
        </a:p>
      </dgm:t>
    </dgm:pt>
    <dgm:pt modelId="{CD911C8B-0DB4-4B7C-8E75-678E467CFDCD}" type="parTrans" cxnId="{79E25AE0-F2AB-487A-839D-B7EB1F5427C2}">
      <dgm:prSet/>
      <dgm:spPr/>
      <dgm:t>
        <a:bodyPr/>
        <a:lstStyle/>
        <a:p>
          <a:endParaRPr lang="en-US"/>
        </a:p>
      </dgm:t>
    </dgm:pt>
    <dgm:pt modelId="{F9B7E218-EF3F-48E8-BD46-097E57E294C6}" type="sibTrans" cxnId="{79E25AE0-F2AB-487A-839D-B7EB1F5427C2}">
      <dgm:prSet/>
      <dgm:spPr/>
      <dgm:t>
        <a:bodyPr/>
        <a:lstStyle/>
        <a:p>
          <a:endParaRPr lang="en-US"/>
        </a:p>
      </dgm:t>
    </dgm:pt>
    <dgm:pt modelId="{2B323E3F-9457-4929-9554-937C4633E6C5}">
      <dgm:prSet/>
      <dgm:spPr/>
      <dgm:t>
        <a:bodyPr/>
        <a:lstStyle/>
        <a:p>
          <a:pPr>
            <a:buFont typeface="+mj-lt"/>
            <a:buAutoNum type="arabicParenR"/>
          </a:pPr>
          <a:r>
            <a:rPr lang="en-US" dirty="0"/>
            <a:t>End-to-end low latency live streaming with dynamic policies</a:t>
          </a:r>
        </a:p>
      </dgm:t>
    </dgm:pt>
    <dgm:pt modelId="{8ED03566-2F0E-45E2-84D4-0BC61600C299}" type="parTrans" cxnId="{63453092-CEBC-49EE-A9F9-C67D8F99D4D9}">
      <dgm:prSet/>
      <dgm:spPr/>
      <dgm:t>
        <a:bodyPr/>
        <a:lstStyle/>
        <a:p>
          <a:endParaRPr lang="en-US"/>
        </a:p>
      </dgm:t>
    </dgm:pt>
    <dgm:pt modelId="{008E1694-D2EE-4613-8D02-1DDC3C9A14F9}" type="sibTrans" cxnId="{63453092-CEBC-49EE-A9F9-C67D8F99D4D9}">
      <dgm:prSet/>
      <dgm:spPr/>
      <dgm:t>
        <a:bodyPr/>
        <a:lstStyle/>
        <a:p>
          <a:endParaRPr lang="en-US"/>
        </a:p>
      </dgm:t>
    </dgm:pt>
    <dgm:pt modelId="{FBFA90BF-E594-4096-B2FD-D7C650E57875}">
      <dgm:prSet/>
      <dgm:spPr/>
      <dgm:t>
        <a:bodyPr/>
        <a:lstStyle/>
        <a:p>
          <a:pPr>
            <a:buFont typeface="+mj-lt"/>
            <a:buAutoNum type="arabicParenR"/>
          </a:pPr>
          <a:r>
            <a:rPr lang="en-US" dirty="0"/>
            <a:t>5GMS over MBS and 5GMS hybrid unicast/MBS services.</a:t>
          </a:r>
        </a:p>
      </dgm:t>
    </dgm:pt>
    <dgm:pt modelId="{51FBEBF3-0C9F-4562-872A-228098983C23}" type="parTrans" cxnId="{90CCD0A7-5473-4AA6-8DA5-6E11570383EF}">
      <dgm:prSet/>
      <dgm:spPr/>
      <dgm:t>
        <a:bodyPr/>
        <a:lstStyle/>
        <a:p>
          <a:endParaRPr lang="en-US"/>
        </a:p>
      </dgm:t>
    </dgm:pt>
    <dgm:pt modelId="{C3AA2287-A8B9-4031-9243-1138D777BF34}" type="sibTrans" cxnId="{90CCD0A7-5473-4AA6-8DA5-6E11570383EF}">
      <dgm:prSet/>
      <dgm:spPr/>
      <dgm:t>
        <a:bodyPr/>
        <a:lstStyle/>
        <a:p>
          <a:endParaRPr lang="en-US"/>
        </a:p>
      </dgm:t>
    </dgm:pt>
    <dgm:pt modelId="{6C5919A9-E25F-4325-906B-068B1EF0D178}">
      <dgm:prSet/>
      <dgm:spPr/>
      <dgm:t>
        <a:bodyPr/>
        <a:lstStyle/>
        <a:p>
          <a:pPr>
            <a:buFont typeface="+mj-lt"/>
            <a:buAutoNum type="arabicParenR"/>
          </a:pPr>
          <a:r>
            <a:rPr lang="en-US" dirty="0"/>
            <a:t>Based on development in CTA WAVE in context of DASH/HLS interop specification in CTA-5005, it was identified that the same media service may be available in multiple formats, and 5GMS media is expected to offer the same service with different entry points in order for the device to select the service based on its capabilities, for example using a DASH player, or and HLS player, or using a progressive download system.</a:t>
          </a:r>
        </a:p>
      </dgm:t>
    </dgm:pt>
    <dgm:pt modelId="{214DE8A0-8EE6-44D3-823F-1DF460C059DD}" type="parTrans" cxnId="{5FB95CB5-A444-4ABF-B1B3-F0A6772FE2C9}">
      <dgm:prSet/>
      <dgm:spPr/>
      <dgm:t>
        <a:bodyPr/>
        <a:lstStyle/>
        <a:p>
          <a:endParaRPr lang="en-US"/>
        </a:p>
      </dgm:t>
    </dgm:pt>
    <dgm:pt modelId="{9F0E0175-511E-433D-A79E-FF617E6CB045}" type="sibTrans" cxnId="{5FB95CB5-A444-4ABF-B1B3-F0A6772FE2C9}">
      <dgm:prSet/>
      <dgm:spPr/>
      <dgm:t>
        <a:bodyPr/>
        <a:lstStyle/>
        <a:p>
          <a:endParaRPr lang="en-US"/>
        </a:p>
      </dgm:t>
    </dgm:pt>
    <dgm:pt modelId="{E02AF54C-A812-471A-9EB6-D55C891482DD}">
      <dgm:prSet/>
      <dgm:spPr/>
      <dgm:t>
        <a:bodyPr/>
        <a:lstStyle/>
        <a:p>
          <a:pPr>
            <a:buFont typeface="+mj-lt"/>
            <a:buAutoNum type="arabicParenR"/>
          </a:pPr>
          <a:r>
            <a:rPr lang="en-US" dirty="0"/>
            <a:t>The 5G System offers different solutions for traffic identification and traffic detection. Traffic identification is essential so that the 5G System can detect application flows to which, for instance, an appropriate Policy and Charging Rule (PCC) is applied. 5GMS is extended to support the configuration of </a:t>
          </a:r>
          <a:r>
            <a:rPr lang="en-US" dirty="0" err="1"/>
            <a:t>ToS</a:t>
          </a:r>
          <a:r>
            <a:rPr lang="en-US" dirty="0"/>
            <a:t> values for the identification of traffic associated with a Dynamic Policy. and study use-cases with IPsec and the usage of the security parameter index for traffic identification.</a:t>
          </a:r>
        </a:p>
      </dgm:t>
    </dgm:pt>
    <dgm:pt modelId="{A6C1FC7D-012F-4A53-AE09-4AB5303660B0}" type="parTrans" cxnId="{A7477682-D4A9-43DC-95F2-36DFC2BBCB0C}">
      <dgm:prSet/>
      <dgm:spPr/>
      <dgm:t>
        <a:bodyPr/>
        <a:lstStyle/>
        <a:p>
          <a:endParaRPr lang="en-US"/>
        </a:p>
      </dgm:t>
    </dgm:pt>
    <dgm:pt modelId="{3CF5A343-D5EA-4700-8A30-DDF961CE61DC}" type="sibTrans" cxnId="{A7477682-D4A9-43DC-95F2-36DFC2BBCB0C}">
      <dgm:prSet/>
      <dgm:spPr/>
      <dgm:t>
        <a:bodyPr/>
        <a:lstStyle/>
        <a:p>
          <a:endParaRPr lang="en-US"/>
        </a:p>
      </dgm:t>
    </dgm:pt>
    <dgm:pt modelId="{3AE440D4-F3ED-413D-A049-1E19CB2992BA}">
      <dgm:prSet/>
      <dgm:spPr/>
      <dgm:t>
        <a:bodyPr/>
        <a:lstStyle/>
        <a:p>
          <a:pPr>
            <a:buFont typeface="+mj-lt"/>
            <a:buAutoNum type="arabicParenR"/>
          </a:pPr>
          <a:r>
            <a:rPr lang="en-US" dirty="0"/>
            <a:t>The Quick UDP Internet Connection (QUIC) [43] and HTTP/3 protocols are among the most recent developments in the IETF, with the goal of combining flexibility, extensibility, and performance to web applications. The 5GMS specifications are updated to allow the use of HTTP/3 at relevant reference points in the 5GMS architecture.</a:t>
          </a:r>
        </a:p>
      </dgm:t>
    </dgm:pt>
    <dgm:pt modelId="{F9677A98-E149-4F12-8946-6A05AC0C3DDA}" type="parTrans" cxnId="{22AEC904-3A09-4531-A6DC-656B276BB190}">
      <dgm:prSet/>
      <dgm:spPr/>
      <dgm:t>
        <a:bodyPr/>
        <a:lstStyle/>
        <a:p>
          <a:endParaRPr lang="en-US"/>
        </a:p>
      </dgm:t>
    </dgm:pt>
    <dgm:pt modelId="{4FCC5E13-E758-4942-986A-7589E273BFA1}" type="sibTrans" cxnId="{22AEC904-3A09-4531-A6DC-656B276BB190}">
      <dgm:prSet/>
      <dgm:spPr/>
      <dgm:t>
        <a:bodyPr/>
        <a:lstStyle/>
        <a:p>
          <a:endParaRPr lang="en-US"/>
        </a:p>
      </dgm:t>
    </dgm:pt>
    <dgm:pt modelId="{73AF273A-1E36-493D-98B2-B68270077A94}">
      <dgm:prSet/>
      <dgm:spPr/>
      <dgm:t>
        <a:bodyPr/>
        <a:lstStyle/>
        <a:p>
          <a:pPr>
            <a:buFont typeface="+mj-lt"/>
            <a:buAutoNum type="arabicParenR"/>
          </a:pPr>
          <a:r>
            <a:rPr lang="en-US" dirty="0"/>
            <a:t>Background data transfer (BDT)</a:t>
          </a:r>
        </a:p>
      </dgm:t>
    </dgm:pt>
    <dgm:pt modelId="{791A437D-6B87-4721-99FB-3023C52D7027}" type="parTrans" cxnId="{F2733B33-D801-4493-B4FD-FEB7D73AB043}">
      <dgm:prSet/>
      <dgm:spPr/>
      <dgm:t>
        <a:bodyPr/>
        <a:lstStyle/>
        <a:p>
          <a:endParaRPr lang="en-US"/>
        </a:p>
      </dgm:t>
    </dgm:pt>
    <dgm:pt modelId="{5AD059FE-78CE-4590-AB35-0A9D59A0F611}" type="sibTrans" cxnId="{F2733B33-D801-4493-B4FD-FEB7D73AB043}">
      <dgm:prSet/>
      <dgm:spPr/>
      <dgm:t>
        <a:bodyPr/>
        <a:lstStyle/>
        <a:p>
          <a:endParaRPr lang="en-US"/>
        </a:p>
      </dgm:t>
    </dgm:pt>
    <dgm:pt modelId="{316A3B53-88CB-47A5-B6DF-4A4E4E107D83}">
      <dgm:prSet/>
      <dgm:spPr/>
      <dgm:t>
        <a:bodyPr/>
        <a:lstStyle/>
        <a:p>
          <a:pPr>
            <a:buFont typeface="+mj-lt"/>
            <a:buAutoNum type="arabicParenR"/>
          </a:pPr>
          <a:r>
            <a:rPr lang="en-US" dirty="0"/>
            <a:t>Specification of the usage of </a:t>
          </a:r>
          <a:r>
            <a:rPr lang="en-US" dirty="0" err="1"/>
            <a:t>Oauth</a:t>
          </a:r>
          <a:r>
            <a:rPr lang="en-US" dirty="0"/>
            <a:t> 2.0 for 5GMS protocols based on the conclusions to address use-cases, when a UE hosts multiple 5GMS-Aware Applications from different 5GMS Application Providers.</a:t>
          </a:r>
        </a:p>
      </dgm:t>
    </dgm:pt>
    <dgm:pt modelId="{33D736F9-D32F-4FAD-B75A-6A5887474871}" type="parTrans" cxnId="{11D0F88D-537B-4B27-B407-78F82E75C115}">
      <dgm:prSet/>
      <dgm:spPr/>
      <dgm:t>
        <a:bodyPr/>
        <a:lstStyle/>
        <a:p>
          <a:endParaRPr lang="en-US"/>
        </a:p>
      </dgm:t>
    </dgm:pt>
    <dgm:pt modelId="{32F9B8A6-AE18-4F62-8A19-491808CA4303}" type="sibTrans" cxnId="{11D0F88D-537B-4B27-B407-78F82E75C115}">
      <dgm:prSet/>
      <dgm:spPr/>
      <dgm:t>
        <a:bodyPr/>
        <a:lstStyle/>
        <a:p>
          <a:endParaRPr lang="en-US"/>
        </a:p>
      </dgm:t>
    </dgm:pt>
    <dgm:pt modelId="{365EFD33-9CD3-4DC3-8643-1FD1BADB1827}">
      <dgm:prSet/>
      <dgm:spPr/>
      <dgm:t>
        <a:bodyPr/>
        <a:lstStyle/>
        <a:p>
          <a:pPr>
            <a:buFont typeface="+mj-lt"/>
            <a:buAutoNum type="arabicParenR"/>
          </a:pPr>
          <a:r>
            <a:rPr lang="en-US" dirty="0"/>
            <a:t>Specifications for the 3GPP Service Handler and URL including the necessary functions on UE and device to support automatic launch of 5G System services in the context of 5G Media Streaming. It was identified that it is essential to provide a URL form for media services in order to automatically launch client and network functions without disrupting existing app workflows.</a:t>
          </a:r>
        </a:p>
      </dgm:t>
    </dgm:pt>
    <dgm:pt modelId="{0DE6732C-BEDC-4304-89B9-6240F70F7382}" type="parTrans" cxnId="{AB72138C-4D13-4706-B938-198A216C2DC4}">
      <dgm:prSet/>
      <dgm:spPr/>
      <dgm:t>
        <a:bodyPr/>
        <a:lstStyle/>
        <a:p>
          <a:endParaRPr lang="en-US"/>
        </a:p>
      </dgm:t>
    </dgm:pt>
    <dgm:pt modelId="{ABBB5458-55B0-49D4-B080-8690E8A72C61}" type="sibTrans" cxnId="{AB72138C-4D13-4706-B938-198A216C2DC4}">
      <dgm:prSet/>
      <dgm:spPr/>
      <dgm:t>
        <a:bodyPr/>
        <a:lstStyle/>
        <a:p>
          <a:endParaRPr lang="en-US"/>
        </a:p>
      </dgm:t>
    </dgm:pt>
    <dgm:pt modelId="{B1C0DF5A-8649-4A25-9F32-545598D91702}">
      <dgm:prSet/>
      <dgm:spPr/>
      <dgm:t>
        <a:bodyPr/>
        <a:lstStyle/>
        <a:p>
          <a:pPr>
            <a:buFont typeface="+mj-lt"/>
            <a:buAutoNum type="arabicParenR"/>
          </a:pPr>
          <a:r>
            <a:rPr lang="en-US" dirty="0"/>
            <a:t>Specification of a RESTful API at reference point M3, for the configuration of 5GMS AS instances by 5GMS AF. M3 was undefined until now, but based on deployment experience it was identified that it is necessary to define this reference point more details.</a:t>
          </a:r>
        </a:p>
      </dgm:t>
    </dgm:pt>
    <dgm:pt modelId="{D0E5ABCA-FEF3-465B-A4FB-BFF404455FE9}" type="parTrans" cxnId="{2E4DB8F2-3A52-4CDB-9CC5-4AE81260894C}">
      <dgm:prSet/>
      <dgm:spPr/>
      <dgm:t>
        <a:bodyPr/>
        <a:lstStyle/>
        <a:p>
          <a:endParaRPr lang="en-US"/>
        </a:p>
      </dgm:t>
    </dgm:pt>
    <dgm:pt modelId="{6BB5E3FA-AA95-4033-8386-C1C662B31B75}" type="sibTrans" cxnId="{2E4DB8F2-3A52-4CDB-9CC5-4AE81260894C}">
      <dgm:prSet/>
      <dgm:spPr/>
      <dgm:t>
        <a:bodyPr/>
        <a:lstStyle/>
        <a:p>
          <a:endParaRPr lang="en-US"/>
        </a:p>
      </dgm:t>
    </dgm:pt>
    <dgm:pt modelId="{8D3DD712-D7AC-4EC8-B517-CC984B0678F7}">
      <dgm:prSet/>
      <dgm:spPr/>
      <dgm:t>
        <a:bodyPr/>
        <a:lstStyle/>
        <a:p>
          <a:pPr>
            <a:buFont typeface="+mj-lt"/>
            <a:buAutoNum type="arabicParenR"/>
          </a:pPr>
          <a:r>
            <a:rPr lang="en-US" dirty="0"/>
            <a:t>Specification of data types for data reporting of ANBR-based Network Assistance invocations and specification of data types for exposure of events relating to invocation of AF-based and ANBR-based Network Assistance. </a:t>
          </a:r>
        </a:p>
      </dgm:t>
    </dgm:pt>
    <dgm:pt modelId="{9B5C388F-76CE-4970-A877-33AEC3A5E7DD}" type="parTrans" cxnId="{695BD2BA-C30E-4B7D-89D0-E3FF7D10BB55}">
      <dgm:prSet/>
      <dgm:spPr/>
      <dgm:t>
        <a:bodyPr/>
        <a:lstStyle/>
        <a:p>
          <a:endParaRPr lang="en-US"/>
        </a:p>
      </dgm:t>
    </dgm:pt>
    <dgm:pt modelId="{FD6B209D-E586-4B43-BC3E-E5A4B88663D8}" type="sibTrans" cxnId="{695BD2BA-C30E-4B7D-89D0-E3FF7D10BB55}">
      <dgm:prSet/>
      <dgm:spPr/>
      <dgm:t>
        <a:bodyPr/>
        <a:lstStyle/>
        <a:p>
          <a:endParaRPr lang="en-US"/>
        </a:p>
      </dgm:t>
    </dgm:pt>
    <dgm:pt modelId="{54914BAA-A1AF-4ACD-9AEF-372CCDDD1A9D}">
      <dgm:prSet/>
      <dgm:spPr/>
      <dgm:t>
        <a:bodyPr/>
        <a:lstStyle/>
        <a:p>
          <a:pPr>
            <a:buFont typeface="+mj-lt"/>
            <a:buAutoNum type="arabicParenR"/>
          </a:pPr>
          <a:r>
            <a:rPr lang="en-US" dirty="0"/>
            <a:t>Enhancements based on feedback from 5G-MAG Reference tool developments. The support of 5G-MAG reference tools created essential inputs to the spec development and continuous exchange will result in additional updates.</a:t>
          </a:r>
        </a:p>
      </dgm:t>
    </dgm:pt>
    <dgm:pt modelId="{1860B68C-372D-4A8B-8428-C356F31107C8}" type="parTrans" cxnId="{6D56A98D-C9C2-466C-ACD0-FC3F9197D4DA}">
      <dgm:prSet/>
      <dgm:spPr/>
      <dgm:t>
        <a:bodyPr/>
        <a:lstStyle/>
        <a:p>
          <a:endParaRPr lang="en-US"/>
        </a:p>
      </dgm:t>
    </dgm:pt>
    <dgm:pt modelId="{B6797C34-71CB-4503-8DE5-C7F4258A1D3A}" type="sibTrans" cxnId="{6D56A98D-C9C2-466C-ACD0-FC3F9197D4DA}">
      <dgm:prSet/>
      <dgm:spPr/>
      <dgm:t>
        <a:bodyPr/>
        <a:lstStyle/>
        <a:p>
          <a:endParaRPr lang="en-US"/>
        </a:p>
      </dgm:t>
    </dgm:pt>
    <dgm:pt modelId="{496389AD-A385-491F-BFEE-945EBAFA408B}">
      <dgm:prSet/>
      <dgm:spPr/>
      <dgm:t>
        <a:bodyPr/>
        <a:lstStyle/>
        <a:p>
          <a:pPr>
            <a:buFont typeface="+mj-lt"/>
            <a:buAutoNum type="arabicParenR"/>
          </a:pPr>
          <a:r>
            <a:rPr lang="en-US" dirty="0"/>
            <a:t>this functionality is needed for media production services, but also for contributing user generated media to operator and third-party services. Different collaboration scenarios between the MNO and the service provider are addressed in an updated specification – bringing uplink streaming on par with downlink streaming. </a:t>
          </a:r>
        </a:p>
      </dgm:t>
    </dgm:pt>
    <dgm:pt modelId="{62924CF2-FF8A-4B1A-A6BE-375EFDDF94B8}" type="parTrans" cxnId="{474BEBA9-4DA1-4680-B4E7-A3D516713C70}">
      <dgm:prSet/>
      <dgm:spPr/>
      <dgm:t>
        <a:bodyPr/>
        <a:lstStyle/>
        <a:p>
          <a:endParaRPr lang="en-US"/>
        </a:p>
      </dgm:t>
    </dgm:pt>
    <dgm:pt modelId="{C9E9587F-D27C-4C6E-9C5E-42C3164C854B}" type="sibTrans" cxnId="{474BEBA9-4DA1-4680-B4E7-A3D516713C70}">
      <dgm:prSet/>
      <dgm:spPr/>
      <dgm:t>
        <a:bodyPr/>
        <a:lstStyle/>
        <a:p>
          <a:endParaRPr lang="en-US"/>
        </a:p>
      </dgm:t>
    </dgm:pt>
    <dgm:pt modelId="{CB6F604B-53C3-40E0-AA38-9D806DF31E93}">
      <dgm:prSet/>
      <dgm:spPr/>
      <dgm:t>
        <a:bodyPr/>
        <a:lstStyle/>
        <a:p>
          <a:pPr>
            <a:buFont typeface="+mj-lt"/>
            <a:buAutoNum type="arabicParenR"/>
          </a:pPr>
          <a:r>
            <a:rPr lang="en-US" dirty="0"/>
            <a:t>is of crucial support to meet the TV industry needs in order to bring 5G on par with other distribution means.  Live TV services are characterized by at least the following aspects: (1) scalability (in terms of concurrent users), (2) consistent quality, (3) high bandwidth requirements, (4) target latency constraints, and advanced TV Experiences. Primarily, updated DASH tools, </a:t>
          </a:r>
          <a:r>
            <a:rPr lang="en-US" dirty="0" err="1"/>
            <a:t>QoE</a:t>
          </a:r>
          <a:r>
            <a:rPr lang="en-US" dirty="0"/>
            <a:t> monitoring and QoS support for low-latency in 5G media streaming are specified in order to meet the requirements defined in TR 26.804.</a:t>
          </a:r>
        </a:p>
      </dgm:t>
    </dgm:pt>
    <dgm:pt modelId="{11D65AD0-61B2-41DE-BBAE-58DBB0ECF14C}" type="parTrans" cxnId="{D1833E31-C4E7-4187-A42B-1E300199EF8F}">
      <dgm:prSet/>
      <dgm:spPr/>
      <dgm:t>
        <a:bodyPr/>
        <a:lstStyle/>
        <a:p>
          <a:endParaRPr lang="en-US"/>
        </a:p>
      </dgm:t>
    </dgm:pt>
    <dgm:pt modelId="{BE8E32FF-883D-499E-A2D6-368F8EC1204C}" type="sibTrans" cxnId="{D1833E31-C4E7-4187-A42B-1E300199EF8F}">
      <dgm:prSet/>
      <dgm:spPr/>
      <dgm:t>
        <a:bodyPr/>
        <a:lstStyle/>
        <a:p>
          <a:endParaRPr lang="en-US"/>
        </a:p>
      </dgm:t>
    </dgm:pt>
    <dgm:pt modelId="{63C36706-480A-4CEB-8A80-0820AFF12DD2}">
      <dgm:prSet/>
      <dgm:spPr/>
      <dgm:t>
        <a:bodyPr/>
        <a:lstStyle/>
        <a:p>
          <a:pPr>
            <a:buFont typeface="+mj-lt"/>
            <a:buAutoNum type="arabicParenR"/>
          </a:pPr>
          <a:r>
            <a:rPr lang="en-US" dirty="0"/>
            <a:t> This functionality is expected to allow scaling media services using multicast and point-to-multipoint distribution within the operators network.</a:t>
          </a:r>
        </a:p>
      </dgm:t>
    </dgm:pt>
    <dgm:pt modelId="{D95DB2A1-09F4-461E-8391-D0EFD4F8AA33}" type="parTrans" cxnId="{2BF37DCB-9E69-4395-809B-383C320AF1C7}">
      <dgm:prSet/>
      <dgm:spPr/>
      <dgm:t>
        <a:bodyPr/>
        <a:lstStyle/>
        <a:p>
          <a:endParaRPr lang="en-US"/>
        </a:p>
      </dgm:t>
    </dgm:pt>
    <dgm:pt modelId="{A5EF968B-4C29-4468-BDBD-B2162CDC141E}" type="sibTrans" cxnId="{2BF37DCB-9E69-4395-809B-383C320AF1C7}">
      <dgm:prSet/>
      <dgm:spPr/>
      <dgm:t>
        <a:bodyPr/>
        <a:lstStyle/>
        <a:p>
          <a:endParaRPr lang="en-US"/>
        </a:p>
      </dgm:t>
    </dgm:pt>
    <dgm:pt modelId="{006E6892-506B-42DE-94E7-5B86A4E5AD24}">
      <dgm:prSet/>
      <dgm:spPr/>
      <dgm:t>
        <a:bodyPr/>
        <a:lstStyle/>
        <a:p>
          <a:pPr>
            <a:buFont typeface="+mj-lt"/>
            <a:buAutoNum type="arabicParenR"/>
          </a:pPr>
          <a:r>
            <a:rPr lang="de-DE" dirty="0"/>
            <a:t>Multiple Service Entry Points</a:t>
          </a:r>
          <a:endParaRPr lang="en-US" dirty="0"/>
        </a:p>
      </dgm:t>
    </dgm:pt>
    <dgm:pt modelId="{AF58CE26-376D-4CD1-9A28-EC25391646E7}" type="parTrans" cxnId="{9B2FA2BE-CB8E-4158-B1A4-103F5B189BBD}">
      <dgm:prSet/>
      <dgm:spPr/>
      <dgm:t>
        <a:bodyPr/>
        <a:lstStyle/>
        <a:p>
          <a:endParaRPr lang="en-US"/>
        </a:p>
      </dgm:t>
    </dgm:pt>
    <dgm:pt modelId="{97A0F84F-926F-40D2-A095-AA11DB5718BA}" type="sibTrans" cxnId="{9B2FA2BE-CB8E-4158-B1A4-103F5B189BBD}">
      <dgm:prSet/>
      <dgm:spPr/>
      <dgm:t>
        <a:bodyPr/>
        <a:lstStyle/>
        <a:p>
          <a:endParaRPr lang="en-US"/>
        </a:p>
      </dgm:t>
    </dgm:pt>
    <dgm:pt modelId="{F0B7C3FD-B3FF-4B79-AF59-1546A09CA15B}">
      <dgm:prSet/>
      <dgm:spPr/>
      <dgm:t>
        <a:bodyPr/>
        <a:lstStyle/>
        <a:p>
          <a:pPr>
            <a:buFont typeface="+mj-lt"/>
            <a:buAutoNum type="arabicParenR"/>
          </a:pPr>
          <a:r>
            <a:rPr lang="de-DE" dirty="0"/>
            <a:t>Traffic Identification</a:t>
          </a:r>
          <a:endParaRPr lang="en-US" dirty="0"/>
        </a:p>
      </dgm:t>
    </dgm:pt>
    <dgm:pt modelId="{FB06F982-31D2-4BC2-BB9D-5064C6B606DC}" type="parTrans" cxnId="{1DF176B2-C5C9-4724-BB1F-DA2C129FF6D7}">
      <dgm:prSet/>
      <dgm:spPr/>
      <dgm:t>
        <a:bodyPr/>
        <a:lstStyle/>
        <a:p>
          <a:endParaRPr lang="en-US"/>
        </a:p>
      </dgm:t>
    </dgm:pt>
    <dgm:pt modelId="{D60C92CE-06E7-4CE4-97C5-736256A2D359}" type="sibTrans" cxnId="{1DF176B2-C5C9-4724-BB1F-DA2C129FF6D7}">
      <dgm:prSet/>
      <dgm:spPr/>
      <dgm:t>
        <a:bodyPr/>
        <a:lstStyle/>
        <a:p>
          <a:endParaRPr lang="en-US"/>
        </a:p>
      </dgm:t>
    </dgm:pt>
    <dgm:pt modelId="{B7A4AED3-9D3D-4EE2-8A4D-F33060248B08}">
      <dgm:prSet/>
      <dgm:spPr/>
      <dgm:t>
        <a:bodyPr/>
        <a:lstStyle/>
        <a:p>
          <a:pPr>
            <a:buFont typeface="+mj-lt"/>
            <a:buAutoNum type="arabicParenR"/>
          </a:pPr>
          <a:r>
            <a:rPr lang="de-DE" dirty="0"/>
            <a:t>QUIC and HTTP/3</a:t>
          </a:r>
          <a:endParaRPr lang="en-US" dirty="0"/>
        </a:p>
      </dgm:t>
    </dgm:pt>
    <dgm:pt modelId="{C8FC50D2-9837-4220-A14E-3C99354FAB30}" type="parTrans" cxnId="{A9136237-4AD8-46CC-A8A0-6188A1E342A8}">
      <dgm:prSet/>
      <dgm:spPr/>
      <dgm:t>
        <a:bodyPr/>
        <a:lstStyle/>
        <a:p>
          <a:endParaRPr lang="en-US"/>
        </a:p>
      </dgm:t>
    </dgm:pt>
    <dgm:pt modelId="{06AA1B27-322A-4891-8691-18FB5FEC0A26}" type="sibTrans" cxnId="{A9136237-4AD8-46CC-A8A0-6188A1E342A8}">
      <dgm:prSet/>
      <dgm:spPr/>
      <dgm:t>
        <a:bodyPr/>
        <a:lstStyle/>
        <a:p>
          <a:endParaRPr lang="en-US"/>
        </a:p>
      </dgm:t>
    </dgm:pt>
    <dgm:pt modelId="{A4AB52A3-DB54-4BD3-8FC2-403DC030513C}">
      <dgm:prSet/>
      <dgm:spPr/>
      <dgm:t>
        <a:bodyPr/>
        <a:lstStyle/>
        <a:p>
          <a:pPr>
            <a:buFont typeface="+mj-lt"/>
            <a:buAutoNum type="arabicParenR"/>
          </a:pPr>
          <a:r>
            <a:rPr lang="en-US" dirty="0"/>
            <a:t>enables mobile network operators to incentivize the offloading of traffic into off-peak hours with the aim of reducing network congestion during peak hours. Applications may register their interest in receiving content using BDT.  The 5GMS specifications will be updated with the necessary parameter extensions to the M1, M5, and M6 reference points to provide access to BDT.</a:t>
          </a:r>
        </a:p>
      </dgm:t>
    </dgm:pt>
    <dgm:pt modelId="{60370D83-7BBA-4FBE-BB1E-CB06169ED4A4}" type="parTrans" cxnId="{82BE06B5-46B9-49DD-9FDD-78CA1BA755C4}">
      <dgm:prSet/>
      <dgm:spPr/>
      <dgm:t>
        <a:bodyPr/>
        <a:lstStyle/>
        <a:p>
          <a:endParaRPr lang="en-US"/>
        </a:p>
      </dgm:t>
    </dgm:pt>
    <dgm:pt modelId="{B106F255-E9D6-4B10-800D-604C4B50AEDC}" type="sibTrans" cxnId="{82BE06B5-46B9-49DD-9FDD-78CA1BA755C4}">
      <dgm:prSet/>
      <dgm:spPr/>
      <dgm:t>
        <a:bodyPr/>
        <a:lstStyle/>
        <a:p>
          <a:endParaRPr lang="en-US"/>
        </a:p>
      </dgm:t>
    </dgm:pt>
    <dgm:pt modelId="{E4C8D87E-2744-4E23-A9A1-45A578409C3D}">
      <dgm:prSet/>
      <dgm:spPr/>
      <dgm:t>
        <a:bodyPr/>
        <a:lstStyle/>
        <a:p>
          <a:pPr>
            <a:buFont typeface="+mj-lt"/>
            <a:buAutoNum type="arabicParenR"/>
          </a:pPr>
          <a:r>
            <a:rPr lang="de-DE" dirty="0"/>
            <a:t>Oauth 2.0</a:t>
          </a:r>
          <a:endParaRPr lang="en-US" dirty="0"/>
        </a:p>
      </dgm:t>
    </dgm:pt>
    <dgm:pt modelId="{535682CD-A43F-46F4-8ED3-FC4841FC47C2}" type="parTrans" cxnId="{6D9B6E1C-457E-422A-8497-29A21E1E1316}">
      <dgm:prSet/>
      <dgm:spPr/>
      <dgm:t>
        <a:bodyPr/>
        <a:lstStyle/>
        <a:p>
          <a:endParaRPr lang="en-US"/>
        </a:p>
      </dgm:t>
    </dgm:pt>
    <dgm:pt modelId="{79038FDE-BD9F-4CB4-9908-E8576B359EB5}" type="sibTrans" cxnId="{6D9B6E1C-457E-422A-8497-29A21E1E1316}">
      <dgm:prSet/>
      <dgm:spPr/>
      <dgm:t>
        <a:bodyPr/>
        <a:lstStyle/>
        <a:p>
          <a:endParaRPr lang="en-US"/>
        </a:p>
      </dgm:t>
    </dgm:pt>
    <dgm:pt modelId="{F89611F7-D36B-423C-BCA6-DA42125B8A1A}">
      <dgm:prSet/>
      <dgm:spPr/>
      <dgm:t>
        <a:bodyPr/>
        <a:lstStyle/>
        <a:p>
          <a:pPr>
            <a:buFont typeface="+mj-lt"/>
            <a:buAutoNum type="arabicParenR"/>
          </a:pPr>
          <a:r>
            <a:rPr lang="de-DE" dirty="0"/>
            <a:t>3GPP Service URL Handling</a:t>
          </a:r>
          <a:endParaRPr lang="en-US" dirty="0"/>
        </a:p>
      </dgm:t>
    </dgm:pt>
    <dgm:pt modelId="{63D8B911-5DB0-4123-B002-F37CD3EE360C}" type="parTrans" cxnId="{25B15F90-FC24-4261-ADA1-5E91BF95B3D6}">
      <dgm:prSet/>
      <dgm:spPr/>
      <dgm:t>
        <a:bodyPr/>
        <a:lstStyle/>
        <a:p>
          <a:endParaRPr lang="en-US"/>
        </a:p>
      </dgm:t>
    </dgm:pt>
    <dgm:pt modelId="{49D113FB-A953-451E-A992-F925D4921CAF}" type="sibTrans" cxnId="{25B15F90-FC24-4261-ADA1-5E91BF95B3D6}">
      <dgm:prSet/>
      <dgm:spPr/>
      <dgm:t>
        <a:bodyPr/>
        <a:lstStyle/>
        <a:p>
          <a:endParaRPr lang="en-US"/>
        </a:p>
      </dgm:t>
    </dgm:pt>
    <dgm:pt modelId="{F78A3A68-6C17-48F2-AE02-735814437AE5}">
      <dgm:prSet/>
      <dgm:spPr/>
      <dgm:t>
        <a:bodyPr/>
        <a:lstStyle/>
        <a:p>
          <a:pPr>
            <a:buFont typeface="+mj-lt"/>
            <a:buAutoNum type="arabicParenR"/>
          </a:pPr>
          <a:r>
            <a:rPr lang="de-DE" dirty="0"/>
            <a:t>Application Server Configuration</a:t>
          </a:r>
          <a:endParaRPr lang="en-US" dirty="0"/>
        </a:p>
      </dgm:t>
    </dgm:pt>
    <dgm:pt modelId="{A1E681F0-0EEB-47D5-BE56-772DB85C20E4}" type="parTrans" cxnId="{2CE37491-DAE0-40B3-A46E-55449EE6BC1A}">
      <dgm:prSet/>
      <dgm:spPr/>
      <dgm:t>
        <a:bodyPr/>
        <a:lstStyle/>
        <a:p>
          <a:endParaRPr lang="en-US"/>
        </a:p>
      </dgm:t>
    </dgm:pt>
    <dgm:pt modelId="{987BCA72-2823-49E2-971B-7BCD58BA4550}" type="sibTrans" cxnId="{2CE37491-DAE0-40B3-A46E-55449EE6BC1A}">
      <dgm:prSet/>
      <dgm:spPr/>
      <dgm:t>
        <a:bodyPr/>
        <a:lstStyle/>
        <a:p>
          <a:endParaRPr lang="en-US"/>
        </a:p>
      </dgm:t>
    </dgm:pt>
    <dgm:pt modelId="{411E32E2-7E6B-47E7-9092-BAAF0C1BEDD2}">
      <dgm:prSet/>
      <dgm:spPr/>
      <dgm:t>
        <a:bodyPr/>
        <a:lstStyle/>
        <a:p>
          <a:r>
            <a:rPr lang="en-US" dirty="0"/>
            <a:t>EVEX data types for ANBR-based Network Assistance</a:t>
          </a:r>
        </a:p>
      </dgm:t>
    </dgm:pt>
    <dgm:pt modelId="{43DB0FC5-4A77-43A3-9B4B-B5CC13DB6B95}" type="parTrans" cxnId="{4FF6E124-3B1C-419F-BD31-454645F64E75}">
      <dgm:prSet/>
      <dgm:spPr/>
      <dgm:t>
        <a:bodyPr/>
        <a:lstStyle/>
        <a:p>
          <a:endParaRPr lang="en-US"/>
        </a:p>
      </dgm:t>
    </dgm:pt>
    <dgm:pt modelId="{E3AB7121-33AA-416C-9C5C-8DBAE8EA82A7}" type="sibTrans" cxnId="{4FF6E124-3B1C-419F-BD31-454645F64E75}">
      <dgm:prSet/>
      <dgm:spPr/>
      <dgm:t>
        <a:bodyPr/>
        <a:lstStyle/>
        <a:p>
          <a:endParaRPr lang="en-US"/>
        </a:p>
      </dgm:t>
    </dgm:pt>
    <dgm:pt modelId="{62EE9267-FBC2-4FB8-9724-C42C50F8D393}">
      <dgm:prSet/>
      <dgm:spPr/>
      <dgm:t>
        <a:bodyPr/>
        <a:lstStyle/>
        <a:p>
          <a:pPr>
            <a:buFont typeface="+mj-lt"/>
            <a:buAutoNum type="arabicParenR"/>
          </a:pPr>
          <a:r>
            <a:rPr lang="de-DE" dirty="0"/>
            <a:t>Support for 5G-MAG Reference Tools</a:t>
          </a:r>
          <a:endParaRPr lang="en-US" dirty="0"/>
        </a:p>
      </dgm:t>
    </dgm:pt>
    <dgm:pt modelId="{C637397B-271E-4844-9F5D-0D2A0E69F043}" type="parTrans" cxnId="{C0A359C1-13B5-4BDA-ACF1-37DF6B656010}">
      <dgm:prSet/>
      <dgm:spPr/>
      <dgm:t>
        <a:bodyPr/>
        <a:lstStyle/>
        <a:p>
          <a:endParaRPr lang="en-US"/>
        </a:p>
      </dgm:t>
    </dgm:pt>
    <dgm:pt modelId="{30BD1285-1726-4ED7-9B87-C89C5D5CD229}" type="sibTrans" cxnId="{C0A359C1-13B5-4BDA-ACF1-37DF6B656010}">
      <dgm:prSet/>
      <dgm:spPr/>
      <dgm:t>
        <a:bodyPr/>
        <a:lstStyle/>
        <a:p>
          <a:endParaRPr lang="en-US"/>
        </a:p>
      </dgm:t>
    </dgm:pt>
    <dgm:pt modelId="{04F340D6-CBC8-4F19-B624-512F68920BA4}" type="pres">
      <dgm:prSet presAssocID="{E71A2E40-DD4D-4D20-BF20-BE269814EFF7}" presName="Name0" presStyleCnt="0">
        <dgm:presLayoutVars>
          <dgm:chMax/>
          <dgm:chPref val="3"/>
          <dgm:dir/>
          <dgm:animOne val="branch"/>
          <dgm:animLvl val="lvl"/>
        </dgm:presLayoutVars>
      </dgm:prSet>
      <dgm:spPr/>
    </dgm:pt>
    <dgm:pt modelId="{7975E0E8-AC5E-4FE3-847C-E11CAF034DA0}" type="pres">
      <dgm:prSet presAssocID="{FB677CFA-F527-469C-921D-03B3390EC83A}" presName="composite" presStyleCnt="0"/>
      <dgm:spPr/>
    </dgm:pt>
    <dgm:pt modelId="{C793082E-7BF5-44CA-8C57-586177557352}" type="pres">
      <dgm:prSet presAssocID="{FB677CFA-F527-469C-921D-03B3390EC83A}" presName="FirstChild" presStyleLbl="revTx" presStyleIdx="0" presStyleCnt="12">
        <dgm:presLayoutVars>
          <dgm:chMax val="0"/>
          <dgm:chPref val="0"/>
          <dgm:bulletEnabled val="1"/>
        </dgm:presLayoutVars>
      </dgm:prSet>
      <dgm:spPr/>
    </dgm:pt>
    <dgm:pt modelId="{CD908A13-9CBE-43B9-91EF-E82519C7905E}" type="pres">
      <dgm:prSet presAssocID="{FB677CFA-F527-469C-921D-03B3390EC83A}" presName="Parent" presStyleLbl="alignNode1" presStyleIdx="0" presStyleCnt="12">
        <dgm:presLayoutVars>
          <dgm:chMax val="3"/>
          <dgm:chPref val="3"/>
          <dgm:bulletEnabled val="1"/>
        </dgm:presLayoutVars>
      </dgm:prSet>
      <dgm:spPr/>
    </dgm:pt>
    <dgm:pt modelId="{D2E1666C-3896-475A-85D9-41B1CDA9A48D}" type="pres">
      <dgm:prSet presAssocID="{FB677CFA-F527-469C-921D-03B3390EC83A}" presName="Accent" presStyleLbl="parChTrans1D1" presStyleIdx="0" presStyleCnt="12"/>
      <dgm:spPr/>
    </dgm:pt>
    <dgm:pt modelId="{BCFE9CC3-1D62-48C8-B424-84E996102F08}" type="pres">
      <dgm:prSet presAssocID="{F9B7E218-EF3F-48E8-BD46-097E57E294C6}" presName="sibTrans" presStyleCnt="0"/>
      <dgm:spPr/>
    </dgm:pt>
    <dgm:pt modelId="{85396D3F-FAC9-4662-9AA0-72E5EB7F8531}" type="pres">
      <dgm:prSet presAssocID="{2B323E3F-9457-4929-9554-937C4633E6C5}" presName="composite" presStyleCnt="0"/>
      <dgm:spPr/>
    </dgm:pt>
    <dgm:pt modelId="{BF0B7C26-2B75-4A49-83E0-06B6B3A31DBA}" type="pres">
      <dgm:prSet presAssocID="{2B323E3F-9457-4929-9554-937C4633E6C5}" presName="FirstChild" presStyleLbl="revTx" presStyleIdx="1" presStyleCnt="12">
        <dgm:presLayoutVars>
          <dgm:chMax val="0"/>
          <dgm:chPref val="0"/>
          <dgm:bulletEnabled val="1"/>
        </dgm:presLayoutVars>
      </dgm:prSet>
      <dgm:spPr/>
    </dgm:pt>
    <dgm:pt modelId="{69EC878F-5DA4-474B-9B60-78DB992FD31A}" type="pres">
      <dgm:prSet presAssocID="{2B323E3F-9457-4929-9554-937C4633E6C5}" presName="Parent" presStyleLbl="alignNode1" presStyleIdx="1" presStyleCnt="12">
        <dgm:presLayoutVars>
          <dgm:chMax val="3"/>
          <dgm:chPref val="3"/>
          <dgm:bulletEnabled val="1"/>
        </dgm:presLayoutVars>
      </dgm:prSet>
      <dgm:spPr/>
    </dgm:pt>
    <dgm:pt modelId="{13989113-9410-4C7A-99BC-6967CBBB82F6}" type="pres">
      <dgm:prSet presAssocID="{2B323E3F-9457-4929-9554-937C4633E6C5}" presName="Accent" presStyleLbl="parChTrans1D1" presStyleIdx="1" presStyleCnt="12"/>
      <dgm:spPr/>
    </dgm:pt>
    <dgm:pt modelId="{1A1A5DFF-64A8-4FAC-AD78-A9F5E72AB3E9}" type="pres">
      <dgm:prSet presAssocID="{008E1694-D2EE-4613-8D02-1DDC3C9A14F9}" presName="sibTrans" presStyleCnt="0"/>
      <dgm:spPr/>
    </dgm:pt>
    <dgm:pt modelId="{957979D5-A687-4C92-ACB9-94C6BD4A80FD}" type="pres">
      <dgm:prSet presAssocID="{FBFA90BF-E594-4096-B2FD-D7C650E57875}" presName="composite" presStyleCnt="0"/>
      <dgm:spPr/>
    </dgm:pt>
    <dgm:pt modelId="{FDF86A01-FA92-4F1D-8FA7-7E6397249DF6}" type="pres">
      <dgm:prSet presAssocID="{FBFA90BF-E594-4096-B2FD-D7C650E57875}" presName="FirstChild" presStyleLbl="revTx" presStyleIdx="2" presStyleCnt="12">
        <dgm:presLayoutVars>
          <dgm:chMax val="0"/>
          <dgm:chPref val="0"/>
          <dgm:bulletEnabled val="1"/>
        </dgm:presLayoutVars>
      </dgm:prSet>
      <dgm:spPr/>
    </dgm:pt>
    <dgm:pt modelId="{65983407-58CF-45AC-A8BC-6E2F7308B779}" type="pres">
      <dgm:prSet presAssocID="{FBFA90BF-E594-4096-B2FD-D7C650E57875}" presName="Parent" presStyleLbl="alignNode1" presStyleIdx="2" presStyleCnt="12">
        <dgm:presLayoutVars>
          <dgm:chMax val="3"/>
          <dgm:chPref val="3"/>
          <dgm:bulletEnabled val="1"/>
        </dgm:presLayoutVars>
      </dgm:prSet>
      <dgm:spPr/>
    </dgm:pt>
    <dgm:pt modelId="{40AB94EF-9692-45CF-A8EB-9F716DB2EB60}" type="pres">
      <dgm:prSet presAssocID="{FBFA90BF-E594-4096-B2FD-D7C650E57875}" presName="Accent" presStyleLbl="parChTrans1D1" presStyleIdx="2" presStyleCnt="12"/>
      <dgm:spPr/>
    </dgm:pt>
    <dgm:pt modelId="{4B33C4B3-FC31-43CC-B56A-CFCF8281F3B0}" type="pres">
      <dgm:prSet presAssocID="{C3AA2287-A8B9-4031-9243-1138D777BF34}" presName="sibTrans" presStyleCnt="0"/>
      <dgm:spPr/>
    </dgm:pt>
    <dgm:pt modelId="{106B85B3-ACE0-4FDC-80A1-04306EA6830E}" type="pres">
      <dgm:prSet presAssocID="{006E6892-506B-42DE-94E7-5B86A4E5AD24}" presName="composite" presStyleCnt="0"/>
      <dgm:spPr/>
    </dgm:pt>
    <dgm:pt modelId="{18298DB2-199D-46F2-8CB5-081E1DAC1DDF}" type="pres">
      <dgm:prSet presAssocID="{006E6892-506B-42DE-94E7-5B86A4E5AD24}" presName="FirstChild" presStyleLbl="revTx" presStyleIdx="3" presStyleCnt="12">
        <dgm:presLayoutVars>
          <dgm:chMax val="0"/>
          <dgm:chPref val="0"/>
          <dgm:bulletEnabled val="1"/>
        </dgm:presLayoutVars>
      </dgm:prSet>
      <dgm:spPr/>
    </dgm:pt>
    <dgm:pt modelId="{3635CF3A-CCC7-4842-80F5-405A1C2DAC04}" type="pres">
      <dgm:prSet presAssocID="{006E6892-506B-42DE-94E7-5B86A4E5AD24}" presName="Parent" presStyleLbl="alignNode1" presStyleIdx="3" presStyleCnt="12">
        <dgm:presLayoutVars>
          <dgm:chMax val="3"/>
          <dgm:chPref val="3"/>
          <dgm:bulletEnabled val="1"/>
        </dgm:presLayoutVars>
      </dgm:prSet>
      <dgm:spPr/>
    </dgm:pt>
    <dgm:pt modelId="{A249C792-9896-4A78-8D15-C950178C870B}" type="pres">
      <dgm:prSet presAssocID="{006E6892-506B-42DE-94E7-5B86A4E5AD24}" presName="Accent" presStyleLbl="parChTrans1D1" presStyleIdx="3" presStyleCnt="12"/>
      <dgm:spPr/>
    </dgm:pt>
    <dgm:pt modelId="{2C527C75-212E-44EF-9F26-EE2BF14F6A63}" type="pres">
      <dgm:prSet presAssocID="{97A0F84F-926F-40D2-A095-AA11DB5718BA}" presName="sibTrans" presStyleCnt="0"/>
      <dgm:spPr/>
    </dgm:pt>
    <dgm:pt modelId="{C8F306A8-8AC9-467E-AD1D-18A7E22AEF79}" type="pres">
      <dgm:prSet presAssocID="{F0B7C3FD-B3FF-4B79-AF59-1546A09CA15B}" presName="composite" presStyleCnt="0"/>
      <dgm:spPr/>
    </dgm:pt>
    <dgm:pt modelId="{6353E38F-5DB1-4962-85E8-34B4F6D351CC}" type="pres">
      <dgm:prSet presAssocID="{F0B7C3FD-B3FF-4B79-AF59-1546A09CA15B}" presName="FirstChild" presStyleLbl="revTx" presStyleIdx="4" presStyleCnt="12">
        <dgm:presLayoutVars>
          <dgm:chMax val="0"/>
          <dgm:chPref val="0"/>
          <dgm:bulletEnabled val="1"/>
        </dgm:presLayoutVars>
      </dgm:prSet>
      <dgm:spPr/>
    </dgm:pt>
    <dgm:pt modelId="{63B83CC2-9FBF-46D3-BBE1-6D5F86A4F09E}" type="pres">
      <dgm:prSet presAssocID="{F0B7C3FD-B3FF-4B79-AF59-1546A09CA15B}" presName="Parent" presStyleLbl="alignNode1" presStyleIdx="4" presStyleCnt="12">
        <dgm:presLayoutVars>
          <dgm:chMax val="3"/>
          <dgm:chPref val="3"/>
          <dgm:bulletEnabled val="1"/>
        </dgm:presLayoutVars>
      </dgm:prSet>
      <dgm:spPr/>
    </dgm:pt>
    <dgm:pt modelId="{794B7224-DD26-445B-B783-3C3F73E1D554}" type="pres">
      <dgm:prSet presAssocID="{F0B7C3FD-B3FF-4B79-AF59-1546A09CA15B}" presName="Accent" presStyleLbl="parChTrans1D1" presStyleIdx="4" presStyleCnt="12"/>
      <dgm:spPr/>
    </dgm:pt>
    <dgm:pt modelId="{9449D10D-FF50-4FF6-BE7B-565785C7F586}" type="pres">
      <dgm:prSet presAssocID="{D60C92CE-06E7-4CE4-97C5-736256A2D359}" presName="sibTrans" presStyleCnt="0"/>
      <dgm:spPr/>
    </dgm:pt>
    <dgm:pt modelId="{AFFDDE58-E32F-45AF-BF7A-3E0C0435F027}" type="pres">
      <dgm:prSet presAssocID="{B7A4AED3-9D3D-4EE2-8A4D-F33060248B08}" presName="composite" presStyleCnt="0"/>
      <dgm:spPr/>
    </dgm:pt>
    <dgm:pt modelId="{62A7048C-AA6F-4939-8E2F-298A930B2504}" type="pres">
      <dgm:prSet presAssocID="{B7A4AED3-9D3D-4EE2-8A4D-F33060248B08}" presName="FirstChild" presStyleLbl="revTx" presStyleIdx="5" presStyleCnt="12">
        <dgm:presLayoutVars>
          <dgm:chMax val="0"/>
          <dgm:chPref val="0"/>
          <dgm:bulletEnabled val="1"/>
        </dgm:presLayoutVars>
      </dgm:prSet>
      <dgm:spPr/>
    </dgm:pt>
    <dgm:pt modelId="{75407D56-996F-410F-9392-4ADA42CDB52F}" type="pres">
      <dgm:prSet presAssocID="{B7A4AED3-9D3D-4EE2-8A4D-F33060248B08}" presName="Parent" presStyleLbl="alignNode1" presStyleIdx="5" presStyleCnt="12">
        <dgm:presLayoutVars>
          <dgm:chMax val="3"/>
          <dgm:chPref val="3"/>
          <dgm:bulletEnabled val="1"/>
        </dgm:presLayoutVars>
      </dgm:prSet>
      <dgm:spPr/>
    </dgm:pt>
    <dgm:pt modelId="{F89298C1-4C5F-4A35-92A3-5D528AC54929}" type="pres">
      <dgm:prSet presAssocID="{B7A4AED3-9D3D-4EE2-8A4D-F33060248B08}" presName="Accent" presStyleLbl="parChTrans1D1" presStyleIdx="5" presStyleCnt="12"/>
      <dgm:spPr/>
    </dgm:pt>
    <dgm:pt modelId="{7919C04B-2A5F-4C1B-9E4C-285E37F4845D}" type="pres">
      <dgm:prSet presAssocID="{06AA1B27-322A-4891-8691-18FB5FEC0A26}" presName="sibTrans" presStyleCnt="0"/>
      <dgm:spPr/>
    </dgm:pt>
    <dgm:pt modelId="{3CD65535-5A13-4F98-86B3-B9EBCE8D5427}" type="pres">
      <dgm:prSet presAssocID="{73AF273A-1E36-493D-98B2-B68270077A94}" presName="composite" presStyleCnt="0"/>
      <dgm:spPr/>
    </dgm:pt>
    <dgm:pt modelId="{221B2710-C3D9-4AC0-8765-080FCC377026}" type="pres">
      <dgm:prSet presAssocID="{73AF273A-1E36-493D-98B2-B68270077A94}" presName="FirstChild" presStyleLbl="revTx" presStyleIdx="6" presStyleCnt="12">
        <dgm:presLayoutVars>
          <dgm:chMax val="0"/>
          <dgm:chPref val="0"/>
          <dgm:bulletEnabled val="1"/>
        </dgm:presLayoutVars>
      </dgm:prSet>
      <dgm:spPr/>
    </dgm:pt>
    <dgm:pt modelId="{75D8FB02-041E-4E50-908B-9A033D2BEA8D}" type="pres">
      <dgm:prSet presAssocID="{73AF273A-1E36-493D-98B2-B68270077A94}" presName="Parent" presStyleLbl="alignNode1" presStyleIdx="6" presStyleCnt="12">
        <dgm:presLayoutVars>
          <dgm:chMax val="3"/>
          <dgm:chPref val="3"/>
          <dgm:bulletEnabled val="1"/>
        </dgm:presLayoutVars>
      </dgm:prSet>
      <dgm:spPr/>
    </dgm:pt>
    <dgm:pt modelId="{5F14CD2F-D3D6-41E7-9ACF-B64E8B978FCF}" type="pres">
      <dgm:prSet presAssocID="{73AF273A-1E36-493D-98B2-B68270077A94}" presName="Accent" presStyleLbl="parChTrans1D1" presStyleIdx="6" presStyleCnt="12"/>
      <dgm:spPr/>
    </dgm:pt>
    <dgm:pt modelId="{3556DF8C-E901-476C-B9E7-826D72384497}" type="pres">
      <dgm:prSet presAssocID="{5AD059FE-78CE-4590-AB35-0A9D59A0F611}" presName="sibTrans" presStyleCnt="0"/>
      <dgm:spPr/>
    </dgm:pt>
    <dgm:pt modelId="{905E8E26-B404-4B29-A0C0-5B0662C87170}" type="pres">
      <dgm:prSet presAssocID="{E4C8D87E-2744-4E23-A9A1-45A578409C3D}" presName="composite" presStyleCnt="0"/>
      <dgm:spPr/>
    </dgm:pt>
    <dgm:pt modelId="{7FC887BC-5292-4AEC-82DD-E2810185A2C5}" type="pres">
      <dgm:prSet presAssocID="{E4C8D87E-2744-4E23-A9A1-45A578409C3D}" presName="FirstChild" presStyleLbl="revTx" presStyleIdx="7" presStyleCnt="12">
        <dgm:presLayoutVars>
          <dgm:chMax val="0"/>
          <dgm:chPref val="0"/>
          <dgm:bulletEnabled val="1"/>
        </dgm:presLayoutVars>
      </dgm:prSet>
      <dgm:spPr/>
    </dgm:pt>
    <dgm:pt modelId="{9E458988-4896-4AD6-9406-27C9514BEBF9}" type="pres">
      <dgm:prSet presAssocID="{E4C8D87E-2744-4E23-A9A1-45A578409C3D}" presName="Parent" presStyleLbl="alignNode1" presStyleIdx="7" presStyleCnt="12">
        <dgm:presLayoutVars>
          <dgm:chMax val="3"/>
          <dgm:chPref val="3"/>
          <dgm:bulletEnabled val="1"/>
        </dgm:presLayoutVars>
      </dgm:prSet>
      <dgm:spPr/>
    </dgm:pt>
    <dgm:pt modelId="{E9E704B4-3E3D-42CF-9AFA-132729C1149D}" type="pres">
      <dgm:prSet presAssocID="{E4C8D87E-2744-4E23-A9A1-45A578409C3D}" presName="Accent" presStyleLbl="parChTrans1D1" presStyleIdx="7" presStyleCnt="12"/>
      <dgm:spPr/>
    </dgm:pt>
    <dgm:pt modelId="{1E45A48F-7BA7-4E70-A4B3-E05EABBDF3A9}" type="pres">
      <dgm:prSet presAssocID="{79038FDE-BD9F-4CB4-9908-E8576B359EB5}" presName="sibTrans" presStyleCnt="0"/>
      <dgm:spPr/>
    </dgm:pt>
    <dgm:pt modelId="{36C0683D-8B5D-4382-AEA8-EEA003A002EE}" type="pres">
      <dgm:prSet presAssocID="{F89611F7-D36B-423C-BCA6-DA42125B8A1A}" presName="composite" presStyleCnt="0"/>
      <dgm:spPr/>
    </dgm:pt>
    <dgm:pt modelId="{5B7DFABB-8ED5-4C06-A0EE-9226DFCDDB4F}" type="pres">
      <dgm:prSet presAssocID="{F89611F7-D36B-423C-BCA6-DA42125B8A1A}" presName="FirstChild" presStyleLbl="revTx" presStyleIdx="8" presStyleCnt="12">
        <dgm:presLayoutVars>
          <dgm:chMax val="0"/>
          <dgm:chPref val="0"/>
          <dgm:bulletEnabled val="1"/>
        </dgm:presLayoutVars>
      </dgm:prSet>
      <dgm:spPr/>
    </dgm:pt>
    <dgm:pt modelId="{9FC2AC9F-1722-497E-AD74-875C4428AA20}" type="pres">
      <dgm:prSet presAssocID="{F89611F7-D36B-423C-BCA6-DA42125B8A1A}" presName="Parent" presStyleLbl="alignNode1" presStyleIdx="8" presStyleCnt="12">
        <dgm:presLayoutVars>
          <dgm:chMax val="3"/>
          <dgm:chPref val="3"/>
          <dgm:bulletEnabled val="1"/>
        </dgm:presLayoutVars>
      </dgm:prSet>
      <dgm:spPr/>
    </dgm:pt>
    <dgm:pt modelId="{2A9994F9-8A31-4DAD-99C3-22EF3EA599FE}" type="pres">
      <dgm:prSet presAssocID="{F89611F7-D36B-423C-BCA6-DA42125B8A1A}" presName="Accent" presStyleLbl="parChTrans1D1" presStyleIdx="8" presStyleCnt="12"/>
      <dgm:spPr/>
    </dgm:pt>
    <dgm:pt modelId="{EFDC4253-87E4-48CF-8E0B-2C4FA9E52D31}" type="pres">
      <dgm:prSet presAssocID="{49D113FB-A953-451E-A992-F925D4921CAF}" presName="sibTrans" presStyleCnt="0"/>
      <dgm:spPr/>
    </dgm:pt>
    <dgm:pt modelId="{0F53A70A-7979-4850-B3C5-FD09C51C265B}" type="pres">
      <dgm:prSet presAssocID="{F78A3A68-6C17-48F2-AE02-735814437AE5}" presName="composite" presStyleCnt="0"/>
      <dgm:spPr/>
    </dgm:pt>
    <dgm:pt modelId="{62A810E9-2DAF-4476-8FFD-E71DD8C14276}" type="pres">
      <dgm:prSet presAssocID="{F78A3A68-6C17-48F2-AE02-735814437AE5}" presName="FirstChild" presStyleLbl="revTx" presStyleIdx="9" presStyleCnt="12">
        <dgm:presLayoutVars>
          <dgm:chMax val="0"/>
          <dgm:chPref val="0"/>
          <dgm:bulletEnabled val="1"/>
        </dgm:presLayoutVars>
      </dgm:prSet>
      <dgm:spPr/>
    </dgm:pt>
    <dgm:pt modelId="{E03610DE-DA3E-46BE-ABD4-3E896503BC48}" type="pres">
      <dgm:prSet presAssocID="{F78A3A68-6C17-48F2-AE02-735814437AE5}" presName="Parent" presStyleLbl="alignNode1" presStyleIdx="9" presStyleCnt="12">
        <dgm:presLayoutVars>
          <dgm:chMax val="3"/>
          <dgm:chPref val="3"/>
          <dgm:bulletEnabled val="1"/>
        </dgm:presLayoutVars>
      </dgm:prSet>
      <dgm:spPr/>
    </dgm:pt>
    <dgm:pt modelId="{B49A427D-3D04-4901-AD06-E26DFAF976F8}" type="pres">
      <dgm:prSet presAssocID="{F78A3A68-6C17-48F2-AE02-735814437AE5}" presName="Accent" presStyleLbl="parChTrans1D1" presStyleIdx="9" presStyleCnt="12"/>
      <dgm:spPr/>
    </dgm:pt>
    <dgm:pt modelId="{633BFF6E-DBED-4BC8-B729-BCE519E2DC54}" type="pres">
      <dgm:prSet presAssocID="{987BCA72-2823-49E2-971B-7BCD58BA4550}" presName="sibTrans" presStyleCnt="0"/>
      <dgm:spPr/>
    </dgm:pt>
    <dgm:pt modelId="{9A97B789-6417-4854-AF37-B1911F77C4DC}" type="pres">
      <dgm:prSet presAssocID="{411E32E2-7E6B-47E7-9092-BAAF0C1BEDD2}" presName="composite" presStyleCnt="0"/>
      <dgm:spPr/>
    </dgm:pt>
    <dgm:pt modelId="{C8DEE523-B166-4372-B58A-57FFA0EE7F0B}" type="pres">
      <dgm:prSet presAssocID="{411E32E2-7E6B-47E7-9092-BAAF0C1BEDD2}" presName="FirstChild" presStyleLbl="revTx" presStyleIdx="10" presStyleCnt="12">
        <dgm:presLayoutVars>
          <dgm:chMax val="0"/>
          <dgm:chPref val="0"/>
          <dgm:bulletEnabled val="1"/>
        </dgm:presLayoutVars>
      </dgm:prSet>
      <dgm:spPr/>
    </dgm:pt>
    <dgm:pt modelId="{50C08B15-EC40-4051-B8CC-F71E52ACEDE5}" type="pres">
      <dgm:prSet presAssocID="{411E32E2-7E6B-47E7-9092-BAAF0C1BEDD2}" presName="Parent" presStyleLbl="alignNode1" presStyleIdx="10" presStyleCnt="12">
        <dgm:presLayoutVars>
          <dgm:chMax val="3"/>
          <dgm:chPref val="3"/>
          <dgm:bulletEnabled val="1"/>
        </dgm:presLayoutVars>
      </dgm:prSet>
      <dgm:spPr/>
    </dgm:pt>
    <dgm:pt modelId="{29989214-9059-4922-B3C1-D4FE10E139F1}" type="pres">
      <dgm:prSet presAssocID="{411E32E2-7E6B-47E7-9092-BAAF0C1BEDD2}" presName="Accent" presStyleLbl="parChTrans1D1" presStyleIdx="10" presStyleCnt="12"/>
      <dgm:spPr/>
    </dgm:pt>
    <dgm:pt modelId="{3833980A-9138-423A-BFC1-02A618447D09}" type="pres">
      <dgm:prSet presAssocID="{E3AB7121-33AA-416C-9C5C-8DBAE8EA82A7}" presName="sibTrans" presStyleCnt="0"/>
      <dgm:spPr/>
    </dgm:pt>
    <dgm:pt modelId="{494CDC89-6711-402C-ADCE-CAE3959B652A}" type="pres">
      <dgm:prSet presAssocID="{62EE9267-FBC2-4FB8-9724-C42C50F8D393}" presName="composite" presStyleCnt="0"/>
      <dgm:spPr/>
    </dgm:pt>
    <dgm:pt modelId="{475F6768-403D-4925-9F28-BC112A3108C5}" type="pres">
      <dgm:prSet presAssocID="{62EE9267-FBC2-4FB8-9724-C42C50F8D393}" presName="FirstChild" presStyleLbl="revTx" presStyleIdx="11" presStyleCnt="12">
        <dgm:presLayoutVars>
          <dgm:chMax val="0"/>
          <dgm:chPref val="0"/>
          <dgm:bulletEnabled val="1"/>
        </dgm:presLayoutVars>
      </dgm:prSet>
      <dgm:spPr/>
    </dgm:pt>
    <dgm:pt modelId="{A3268F80-9879-4C0E-B09F-9BA0A4566C95}" type="pres">
      <dgm:prSet presAssocID="{62EE9267-FBC2-4FB8-9724-C42C50F8D393}" presName="Parent" presStyleLbl="alignNode1" presStyleIdx="11" presStyleCnt="12">
        <dgm:presLayoutVars>
          <dgm:chMax val="3"/>
          <dgm:chPref val="3"/>
          <dgm:bulletEnabled val="1"/>
        </dgm:presLayoutVars>
      </dgm:prSet>
      <dgm:spPr/>
    </dgm:pt>
    <dgm:pt modelId="{A9EFCCAE-5343-4634-9079-673648F83ABD}" type="pres">
      <dgm:prSet presAssocID="{62EE9267-FBC2-4FB8-9724-C42C50F8D393}" presName="Accent" presStyleLbl="parChTrans1D1" presStyleIdx="11" presStyleCnt="12"/>
      <dgm:spPr/>
    </dgm:pt>
  </dgm:ptLst>
  <dgm:cxnLst>
    <dgm:cxn modelId="{22AEC904-3A09-4531-A6DC-656B276BB190}" srcId="{B7A4AED3-9D3D-4EE2-8A4D-F33060248B08}" destId="{3AE440D4-F3ED-413D-A049-1E19CB2992BA}" srcOrd="0" destOrd="0" parTransId="{F9677A98-E149-4F12-8946-6A05AC0C3DDA}" sibTransId="{4FCC5E13-E758-4942-986A-7589E273BFA1}"/>
    <dgm:cxn modelId="{76F5BD10-5C39-4329-B9B6-80512F9F7338}" type="presOf" srcId="{FBFA90BF-E594-4096-B2FD-D7C650E57875}" destId="{65983407-58CF-45AC-A8BC-6E2F7308B779}" srcOrd="0" destOrd="0" presId="urn:microsoft.com/office/officeart/2011/layout/TabList"/>
    <dgm:cxn modelId="{62C60D12-42E1-4D79-98C8-E4EED301A5AA}" type="presOf" srcId="{2B323E3F-9457-4929-9554-937C4633E6C5}" destId="{69EC878F-5DA4-474B-9B60-78DB992FD31A}" srcOrd="0" destOrd="0" presId="urn:microsoft.com/office/officeart/2011/layout/TabList"/>
    <dgm:cxn modelId="{6D9B6E1C-457E-422A-8497-29A21E1E1316}" srcId="{E71A2E40-DD4D-4D20-BF20-BE269814EFF7}" destId="{E4C8D87E-2744-4E23-A9A1-45A578409C3D}" srcOrd="7" destOrd="0" parTransId="{535682CD-A43F-46F4-8ED3-FC4841FC47C2}" sibTransId="{79038FDE-BD9F-4CB4-9908-E8576B359EB5}"/>
    <dgm:cxn modelId="{4FF6E124-3B1C-419F-BD31-454645F64E75}" srcId="{E71A2E40-DD4D-4D20-BF20-BE269814EFF7}" destId="{411E32E2-7E6B-47E7-9092-BAAF0C1BEDD2}" srcOrd="10" destOrd="0" parTransId="{43DB0FC5-4A77-43A3-9B4B-B5CC13DB6B95}" sibTransId="{E3AB7121-33AA-416C-9C5C-8DBAE8EA82A7}"/>
    <dgm:cxn modelId="{13B6C728-5AA9-4CE7-8471-6C30625F2824}" type="presOf" srcId="{3AE440D4-F3ED-413D-A049-1E19CB2992BA}" destId="{62A7048C-AA6F-4939-8E2F-298A930B2504}" srcOrd="0" destOrd="0" presId="urn:microsoft.com/office/officeart/2011/layout/TabList"/>
    <dgm:cxn modelId="{5F3C512B-83AD-4152-8EC1-1744A9CFCC6A}" type="presOf" srcId="{006E6892-506B-42DE-94E7-5B86A4E5AD24}" destId="{3635CF3A-CCC7-4842-80F5-405A1C2DAC04}" srcOrd="0" destOrd="0" presId="urn:microsoft.com/office/officeart/2011/layout/TabList"/>
    <dgm:cxn modelId="{D1833E31-C4E7-4187-A42B-1E300199EF8F}" srcId="{2B323E3F-9457-4929-9554-937C4633E6C5}" destId="{CB6F604B-53C3-40E0-AA38-9D806DF31E93}" srcOrd="0" destOrd="0" parTransId="{11D65AD0-61B2-41DE-BBAE-58DBB0ECF14C}" sibTransId="{BE8E32FF-883D-499E-A2D6-368F8EC1204C}"/>
    <dgm:cxn modelId="{F2733B33-D801-4493-B4FD-FEB7D73AB043}" srcId="{E71A2E40-DD4D-4D20-BF20-BE269814EFF7}" destId="{73AF273A-1E36-493D-98B2-B68270077A94}" srcOrd="6" destOrd="0" parTransId="{791A437D-6B87-4721-99FB-3023C52D7027}" sibTransId="{5AD059FE-78CE-4590-AB35-0A9D59A0F611}"/>
    <dgm:cxn modelId="{A9136237-4AD8-46CC-A8A0-6188A1E342A8}" srcId="{E71A2E40-DD4D-4D20-BF20-BE269814EFF7}" destId="{B7A4AED3-9D3D-4EE2-8A4D-F33060248B08}" srcOrd="5" destOrd="0" parTransId="{C8FC50D2-9837-4220-A14E-3C99354FAB30}" sibTransId="{06AA1B27-322A-4891-8691-18FB5FEC0A26}"/>
    <dgm:cxn modelId="{818C0863-29B8-484F-8F34-940E32401431}" type="presOf" srcId="{411E32E2-7E6B-47E7-9092-BAAF0C1BEDD2}" destId="{50C08B15-EC40-4051-B8CC-F71E52ACEDE5}" srcOrd="0" destOrd="0" presId="urn:microsoft.com/office/officeart/2011/layout/TabList"/>
    <dgm:cxn modelId="{84D4D843-B5D4-40EB-8859-573520B41C6C}" type="presOf" srcId="{E02AF54C-A812-471A-9EB6-D55C891482DD}" destId="{6353E38F-5DB1-4962-85E8-34B4F6D351CC}" srcOrd="0" destOrd="0" presId="urn:microsoft.com/office/officeart/2011/layout/TabList"/>
    <dgm:cxn modelId="{182C7C44-3006-4BE7-AD0D-F8752278F207}" type="presOf" srcId="{73AF273A-1E36-493D-98B2-B68270077A94}" destId="{75D8FB02-041E-4E50-908B-9A033D2BEA8D}" srcOrd="0" destOrd="0" presId="urn:microsoft.com/office/officeart/2011/layout/TabList"/>
    <dgm:cxn modelId="{92A61A48-3392-431D-969B-D54DCE888565}" type="presOf" srcId="{63C36706-480A-4CEB-8A80-0820AFF12DD2}" destId="{FDF86A01-FA92-4F1D-8FA7-7E6397249DF6}" srcOrd="0" destOrd="0" presId="urn:microsoft.com/office/officeart/2011/layout/TabList"/>
    <dgm:cxn modelId="{7ECA8468-1EAA-4D6D-8174-210F494ABDF3}" type="presOf" srcId="{F78A3A68-6C17-48F2-AE02-735814437AE5}" destId="{E03610DE-DA3E-46BE-ABD4-3E896503BC48}" srcOrd="0" destOrd="0" presId="urn:microsoft.com/office/officeart/2011/layout/TabList"/>
    <dgm:cxn modelId="{38432953-021E-42E8-924F-2BD781CA2A04}" type="presOf" srcId="{E71A2E40-DD4D-4D20-BF20-BE269814EFF7}" destId="{04F340D6-CBC8-4F19-B624-512F68920BA4}" srcOrd="0" destOrd="0" presId="urn:microsoft.com/office/officeart/2011/layout/TabList"/>
    <dgm:cxn modelId="{8DC03657-345E-4AE1-9935-FC25C43832B9}" type="presOf" srcId="{E4C8D87E-2744-4E23-A9A1-45A578409C3D}" destId="{9E458988-4896-4AD6-9406-27C9514BEBF9}" srcOrd="0" destOrd="0" presId="urn:microsoft.com/office/officeart/2011/layout/TabList"/>
    <dgm:cxn modelId="{CBEE745A-F811-43C5-BC3C-D171B4B73447}" type="presOf" srcId="{8D3DD712-D7AC-4EC8-B517-CC984B0678F7}" destId="{C8DEE523-B166-4372-B58A-57FFA0EE7F0B}" srcOrd="0" destOrd="0" presId="urn:microsoft.com/office/officeart/2011/layout/TabList"/>
    <dgm:cxn modelId="{6CDDAD80-DE8B-4369-AC1E-53F7FE3D9D73}" type="presOf" srcId="{F0B7C3FD-B3FF-4B79-AF59-1546A09CA15B}" destId="{63B83CC2-9FBF-46D3-BBE1-6D5F86A4F09E}" srcOrd="0" destOrd="0" presId="urn:microsoft.com/office/officeart/2011/layout/TabList"/>
    <dgm:cxn modelId="{6DDC5B81-A2E1-4CFC-9AF6-BE873AAD1D8C}" type="presOf" srcId="{FB677CFA-F527-469C-921D-03B3390EC83A}" destId="{CD908A13-9CBE-43B9-91EF-E82519C7905E}" srcOrd="0" destOrd="0" presId="urn:microsoft.com/office/officeart/2011/layout/TabList"/>
    <dgm:cxn modelId="{A7477682-D4A9-43DC-95F2-36DFC2BBCB0C}" srcId="{F0B7C3FD-B3FF-4B79-AF59-1546A09CA15B}" destId="{E02AF54C-A812-471A-9EB6-D55C891482DD}" srcOrd="0" destOrd="0" parTransId="{A6C1FC7D-012F-4A53-AE09-4AB5303660B0}" sibTransId="{3CF5A343-D5EA-4700-8A30-DDF961CE61DC}"/>
    <dgm:cxn modelId="{135A2283-70AA-4BD1-AB1B-3C5586780792}" type="presOf" srcId="{6C5919A9-E25F-4325-906B-068B1EF0D178}" destId="{18298DB2-199D-46F2-8CB5-081E1DAC1DDF}" srcOrd="0" destOrd="0" presId="urn:microsoft.com/office/officeart/2011/layout/TabList"/>
    <dgm:cxn modelId="{9A617187-5018-4AB0-9FFF-463E7AEC562F}" type="presOf" srcId="{B1C0DF5A-8649-4A25-9F32-545598D91702}" destId="{62A810E9-2DAF-4476-8FFD-E71DD8C14276}" srcOrd="0" destOrd="0" presId="urn:microsoft.com/office/officeart/2011/layout/TabList"/>
    <dgm:cxn modelId="{AB72138C-4D13-4706-B938-198A216C2DC4}" srcId="{F89611F7-D36B-423C-BCA6-DA42125B8A1A}" destId="{365EFD33-9CD3-4DC3-8643-1FD1BADB1827}" srcOrd="0" destOrd="0" parTransId="{0DE6732C-BEDC-4304-89B9-6240F70F7382}" sibTransId="{ABBB5458-55B0-49D4-B080-8690E8A72C61}"/>
    <dgm:cxn modelId="{6D56A98D-C9C2-466C-ACD0-FC3F9197D4DA}" srcId="{62EE9267-FBC2-4FB8-9724-C42C50F8D393}" destId="{54914BAA-A1AF-4ACD-9AEF-372CCDDD1A9D}" srcOrd="0" destOrd="0" parTransId="{1860B68C-372D-4A8B-8428-C356F31107C8}" sibTransId="{B6797C34-71CB-4503-8DE5-C7F4258A1D3A}"/>
    <dgm:cxn modelId="{1D5BC38D-89BC-4DDD-97F9-FBEC8D9339AA}" type="presOf" srcId="{365EFD33-9CD3-4DC3-8643-1FD1BADB1827}" destId="{5B7DFABB-8ED5-4C06-A0EE-9226DFCDDB4F}" srcOrd="0" destOrd="0" presId="urn:microsoft.com/office/officeart/2011/layout/TabList"/>
    <dgm:cxn modelId="{11D0F88D-537B-4B27-B407-78F82E75C115}" srcId="{E4C8D87E-2744-4E23-A9A1-45A578409C3D}" destId="{316A3B53-88CB-47A5-B6DF-4A4E4E107D83}" srcOrd="0" destOrd="0" parTransId="{33D736F9-D32F-4FAD-B75A-6A5887474871}" sibTransId="{32F9B8A6-AE18-4F62-8A19-491808CA4303}"/>
    <dgm:cxn modelId="{25B15F90-FC24-4261-ADA1-5E91BF95B3D6}" srcId="{E71A2E40-DD4D-4D20-BF20-BE269814EFF7}" destId="{F89611F7-D36B-423C-BCA6-DA42125B8A1A}" srcOrd="8" destOrd="0" parTransId="{63D8B911-5DB0-4123-B002-F37CD3EE360C}" sibTransId="{49D113FB-A953-451E-A992-F925D4921CAF}"/>
    <dgm:cxn modelId="{2CE37491-DAE0-40B3-A46E-55449EE6BC1A}" srcId="{E71A2E40-DD4D-4D20-BF20-BE269814EFF7}" destId="{F78A3A68-6C17-48F2-AE02-735814437AE5}" srcOrd="9" destOrd="0" parTransId="{A1E681F0-0EEB-47D5-BE56-772DB85C20E4}" sibTransId="{987BCA72-2823-49E2-971B-7BCD58BA4550}"/>
    <dgm:cxn modelId="{63453092-CEBC-49EE-A9F9-C67D8F99D4D9}" srcId="{E71A2E40-DD4D-4D20-BF20-BE269814EFF7}" destId="{2B323E3F-9457-4929-9554-937C4633E6C5}" srcOrd="1" destOrd="0" parTransId="{8ED03566-2F0E-45E2-84D4-0BC61600C299}" sibTransId="{008E1694-D2EE-4613-8D02-1DDC3C9A14F9}"/>
    <dgm:cxn modelId="{463AEFA3-E03E-4ACC-919A-452C029699D4}" type="presOf" srcId="{316A3B53-88CB-47A5-B6DF-4A4E4E107D83}" destId="{7FC887BC-5292-4AEC-82DD-E2810185A2C5}" srcOrd="0" destOrd="0" presId="urn:microsoft.com/office/officeart/2011/layout/TabList"/>
    <dgm:cxn modelId="{90CCD0A7-5473-4AA6-8DA5-6E11570383EF}" srcId="{E71A2E40-DD4D-4D20-BF20-BE269814EFF7}" destId="{FBFA90BF-E594-4096-B2FD-D7C650E57875}" srcOrd="2" destOrd="0" parTransId="{51FBEBF3-0C9F-4562-872A-228098983C23}" sibTransId="{C3AA2287-A8B9-4031-9243-1138D777BF34}"/>
    <dgm:cxn modelId="{474BEBA9-4DA1-4680-B4E7-A3D516713C70}" srcId="{FB677CFA-F527-469C-921D-03B3390EC83A}" destId="{496389AD-A385-491F-BFEE-945EBAFA408B}" srcOrd="0" destOrd="0" parTransId="{62924CF2-FF8A-4B1A-A6BE-375EFDDF94B8}" sibTransId="{C9E9587F-D27C-4C6E-9C5E-42C3164C854B}"/>
    <dgm:cxn modelId="{1DF176B2-C5C9-4724-BB1F-DA2C129FF6D7}" srcId="{E71A2E40-DD4D-4D20-BF20-BE269814EFF7}" destId="{F0B7C3FD-B3FF-4B79-AF59-1546A09CA15B}" srcOrd="4" destOrd="0" parTransId="{FB06F982-31D2-4BC2-BB9D-5064C6B606DC}" sibTransId="{D60C92CE-06E7-4CE4-97C5-736256A2D359}"/>
    <dgm:cxn modelId="{82BE06B5-46B9-49DD-9FDD-78CA1BA755C4}" srcId="{73AF273A-1E36-493D-98B2-B68270077A94}" destId="{A4AB52A3-DB54-4BD3-8FC2-403DC030513C}" srcOrd="0" destOrd="0" parTransId="{60370D83-7BBA-4FBE-BB1E-CB06169ED4A4}" sibTransId="{B106F255-E9D6-4B10-800D-604C4B50AEDC}"/>
    <dgm:cxn modelId="{5FB95CB5-A444-4ABF-B1B3-F0A6772FE2C9}" srcId="{006E6892-506B-42DE-94E7-5B86A4E5AD24}" destId="{6C5919A9-E25F-4325-906B-068B1EF0D178}" srcOrd="0" destOrd="0" parTransId="{214DE8A0-8EE6-44D3-823F-1DF460C059DD}" sibTransId="{9F0E0175-511E-433D-A79E-FF617E6CB045}"/>
    <dgm:cxn modelId="{695BD2BA-C30E-4B7D-89D0-E3FF7D10BB55}" srcId="{411E32E2-7E6B-47E7-9092-BAAF0C1BEDD2}" destId="{8D3DD712-D7AC-4EC8-B517-CC984B0678F7}" srcOrd="0" destOrd="0" parTransId="{9B5C388F-76CE-4970-A877-33AEC3A5E7DD}" sibTransId="{FD6B209D-E586-4B43-BC3E-E5A4B88663D8}"/>
    <dgm:cxn modelId="{BDA6E7BD-E444-407A-84A4-E2FC024CA824}" type="presOf" srcId="{62EE9267-FBC2-4FB8-9724-C42C50F8D393}" destId="{A3268F80-9879-4C0E-B09F-9BA0A4566C95}" srcOrd="0" destOrd="0" presId="urn:microsoft.com/office/officeart/2011/layout/TabList"/>
    <dgm:cxn modelId="{9B2FA2BE-CB8E-4158-B1A4-103F5B189BBD}" srcId="{E71A2E40-DD4D-4D20-BF20-BE269814EFF7}" destId="{006E6892-506B-42DE-94E7-5B86A4E5AD24}" srcOrd="3" destOrd="0" parTransId="{AF58CE26-376D-4CD1-9A28-EC25391646E7}" sibTransId="{97A0F84F-926F-40D2-A095-AA11DB5718BA}"/>
    <dgm:cxn modelId="{C0A359C1-13B5-4BDA-ACF1-37DF6B656010}" srcId="{E71A2E40-DD4D-4D20-BF20-BE269814EFF7}" destId="{62EE9267-FBC2-4FB8-9724-C42C50F8D393}" srcOrd="11" destOrd="0" parTransId="{C637397B-271E-4844-9F5D-0D2A0E69F043}" sibTransId="{30BD1285-1726-4ED7-9B87-C89C5D5CD229}"/>
    <dgm:cxn modelId="{2BF37DCB-9E69-4395-809B-383C320AF1C7}" srcId="{FBFA90BF-E594-4096-B2FD-D7C650E57875}" destId="{63C36706-480A-4CEB-8A80-0820AFF12DD2}" srcOrd="0" destOrd="0" parTransId="{D95DB2A1-09F4-461E-8391-D0EFD4F8AA33}" sibTransId="{A5EF968B-4C29-4468-BDBD-B2162CDC141E}"/>
    <dgm:cxn modelId="{876E15D4-94F6-45A2-91B7-D190756EFC5F}" type="presOf" srcId="{B7A4AED3-9D3D-4EE2-8A4D-F33060248B08}" destId="{75407D56-996F-410F-9392-4ADA42CDB52F}" srcOrd="0" destOrd="0" presId="urn:microsoft.com/office/officeart/2011/layout/TabList"/>
    <dgm:cxn modelId="{AA79BBD4-8D58-48CC-8D3B-1B11FFEA8C44}" type="presOf" srcId="{F89611F7-D36B-423C-BCA6-DA42125B8A1A}" destId="{9FC2AC9F-1722-497E-AD74-875C4428AA20}" srcOrd="0" destOrd="0" presId="urn:microsoft.com/office/officeart/2011/layout/TabList"/>
    <dgm:cxn modelId="{B1A8D5DF-A5BA-48E9-A84F-B340D44C773A}" type="presOf" srcId="{A4AB52A3-DB54-4BD3-8FC2-403DC030513C}" destId="{221B2710-C3D9-4AC0-8765-080FCC377026}" srcOrd="0" destOrd="0" presId="urn:microsoft.com/office/officeart/2011/layout/TabList"/>
    <dgm:cxn modelId="{79E25AE0-F2AB-487A-839D-B7EB1F5427C2}" srcId="{E71A2E40-DD4D-4D20-BF20-BE269814EFF7}" destId="{FB677CFA-F527-469C-921D-03B3390EC83A}" srcOrd="0" destOrd="0" parTransId="{CD911C8B-0DB4-4B7C-8E75-678E467CFDCD}" sibTransId="{F9B7E218-EF3F-48E8-BD46-097E57E294C6}"/>
    <dgm:cxn modelId="{67284CE5-7B56-4B8C-891C-4E59CDA47046}" type="presOf" srcId="{CB6F604B-53C3-40E0-AA38-9D806DF31E93}" destId="{BF0B7C26-2B75-4A49-83E0-06B6B3A31DBA}" srcOrd="0" destOrd="0" presId="urn:microsoft.com/office/officeart/2011/layout/TabList"/>
    <dgm:cxn modelId="{51503CE6-8415-4EA4-B454-FE270465DA81}" type="presOf" srcId="{496389AD-A385-491F-BFEE-945EBAFA408B}" destId="{C793082E-7BF5-44CA-8C57-586177557352}" srcOrd="0" destOrd="0" presId="urn:microsoft.com/office/officeart/2011/layout/TabList"/>
    <dgm:cxn modelId="{2E4DB8F2-3A52-4CDB-9CC5-4AE81260894C}" srcId="{F78A3A68-6C17-48F2-AE02-735814437AE5}" destId="{B1C0DF5A-8649-4A25-9F32-545598D91702}" srcOrd="0" destOrd="0" parTransId="{D0E5ABCA-FEF3-465B-A4FB-BFF404455FE9}" sibTransId="{6BB5E3FA-AA95-4033-8386-C1C662B31B75}"/>
    <dgm:cxn modelId="{7FAEE5F8-0DD0-4C79-845F-14CDB2233770}" type="presOf" srcId="{54914BAA-A1AF-4ACD-9AEF-372CCDDD1A9D}" destId="{475F6768-403D-4925-9F28-BC112A3108C5}" srcOrd="0" destOrd="0" presId="urn:microsoft.com/office/officeart/2011/layout/TabList"/>
    <dgm:cxn modelId="{3A5B267F-D857-441C-834A-A0D35B59E91C}" type="presParOf" srcId="{04F340D6-CBC8-4F19-B624-512F68920BA4}" destId="{7975E0E8-AC5E-4FE3-847C-E11CAF034DA0}" srcOrd="0" destOrd="0" presId="urn:microsoft.com/office/officeart/2011/layout/TabList"/>
    <dgm:cxn modelId="{4F96382B-BC0E-43E3-84AF-07491DB52033}" type="presParOf" srcId="{7975E0E8-AC5E-4FE3-847C-E11CAF034DA0}" destId="{C793082E-7BF5-44CA-8C57-586177557352}" srcOrd="0" destOrd="0" presId="urn:microsoft.com/office/officeart/2011/layout/TabList"/>
    <dgm:cxn modelId="{EAFA8971-8368-4AE8-8D15-02AD60A1331B}" type="presParOf" srcId="{7975E0E8-AC5E-4FE3-847C-E11CAF034DA0}" destId="{CD908A13-9CBE-43B9-91EF-E82519C7905E}" srcOrd="1" destOrd="0" presId="urn:microsoft.com/office/officeart/2011/layout/TabList"/>
    <dgm:cxn modelId="{921F375D-9CC2-4F86-8563-93E7E00CE827}" type="presParOf" srcId="{7975E0E8-AC5E-4FE3-847C-E11CAF034DA0}" destId="{D2E1666C-3896-475A-85D9-41B1CDA9A48D}" srcOrd="2" destOrd="0" presId="urn:microsoft.com/office/officeart/2011/layout/TabList"/>
    <dgm:cxn modelId="{447983C0-64AD-4AA0-9AFF-BD5693FC8196}" type="presParOf" srcId="{04F340D6-CBC8-4F19-B624-512F68920BA4}" destId="{BCFE9CC3-1D62-48C8-B424-84E996102F08}" srcOrd="1" destOrd="0" presId="urn:microsoft.com/office/officeart/2011/layout/TabList"/>
    <dgm:cxn modelId="{3E6D1D6E-1F99-43CE-97B5-BDF97659E692}" type="presParOf" srcId="{04F340D6-CBC8-4F19-B624-512F68920BA4}" destId="{85396D3F-FAC9-4662-9AA0-72E5EB7F8531}" srcOrd="2" destOrd="0" presId="urn:microsoft.com/office/officeart/2011/layout/TabList"/>
    <dgm:cxn modelId="{39240F41-1FE8-476B-BA8E-EE4D01DFAC02}" type="presParOf" srcId="{85396D3F-FAC9-4662-9AA0-72E5EB7F8531}" destId="{BF0B7C26-2B75-4A49-83E0-06B6B3A31DBA}" srcOrd="0" destOrd="0" presId="urn:microsoft.com/office/officeart/2011/layout/TabList"/>
    <dgm:cxn modelId="{78C51DDE-A273-4912-B57F-70E7D5B5C6A6}" type="presParOf" srcId="{85396D3F-FAC9-4662-9AA0-72E5EB7F8531}" destId="{69EC878F-5DA4-474B-9B60-78DB992FD31A}" srcOrd="1" destOrd="0" presId="urn:microsoft.com/office/officeart/2011/layout/TabList"/>
    <dgm:cxn modelId="{EE7ABCAD-6989-4A2B-9C7E-6BFACF639825}" type="presParOf" srcId="{85396D3F-FAC9-4662-9AA0-72E5EB7F8531}" destId="{13989113-9410-4C7A-99BC-6967CBBB82F6}" srcOrd="2" destOrd="0" presId="urn:microsoft.com/office/officeart/2011/layout/TabList"/>
    <dgm:cxn modelId="{E3A4CEDA-47F9-44F8-8AF0-303936EC465A}" type="presParOf" srcId="{04F340D6-CBC8-4F19-B624-512F68920BA4}" destId="{1A1A5DFF-64A8-4FAC-AD78-A9F5E72AB3E9}" srcOrd="3" destOrd="0" presId="urn:microsoft.com/office/officeart/2011/layout/TabList"/>
    <dgm:cxn modelId="{F69D27F6-DC8E-4099-8567-F5992EFFA9D4}" type="presParOf" srcId="{04F340D6-CBC8-4F19-B624-512F68920BA4}" destId="{957979D5-A687-4C92-ACB9-94C6BD4A80FD}" srcOrd="4" destOrd="0" presId="urn:microsoft.com/office/officeart/2011/layout/TabList"/>
    <dgm:cxn modelId="{AA33F848-B9FF-4D4A-B1C9-30F827FF03F5}" type="presParOf" srcId="{957979D5-A687-4C92-ACB9-94C6BD4A80FD}" destId="{FDF86A01-FA92-4F1D-8FA7-7E6397249DF6}" srcOrd="0" destOrd="0" presId="urn:microsoft.com/office/officeart/2011/layout/TabList"/>
    <dgm:cxn modelId="{B46CDC33-F9DC-4F46-BCFA-C3D62782C0EE}" type="presParOf" srcId="{957979D5-A687-4C92-ACB9-94C6BD4A80FD}" destId="{65983407-58CF-45AC-A8BC-6E2F7308B779}" srcOrd="1" destOrd="0" presId="urn:microsoft.com/office/officeart/2011/layout/TabList"/>
    <dgm:cxn modelId="{0E053E2E-09C1-4DBE-B5F9-1ADAE29BB5B4}" type="presParOf" srcId="{957979D5-A687-4C92-ACB9-94C6BD4A80FD}" destId="{40AB94EF-9692-45CF-A8EB-9F716DB2EB60}" srcOrd="2" destOrd="0" presId="urn:microsoft.com/office/officeart/2011/layout/TabList"/>
    <dgm:cxn modelId="{CD449B8C-CBB9-48F9-A90D-D2B5E124C26E}" type="presParOf" srcId="{04F340D6-CBC8-4F19-B624-512F68920BA4}" destId="{4B33C4B3-FC31-43CC-B56A-CFCF8281F3B0}" srcOrd="5" destOrd="0" presId="urn:microsoft.com/office/officeart/2011/layout/TabList"/>
    <dgm:cxn modelId="{E8325329-BDF8-4F4F-9038-FE9B199E8FCC}" type="presParOf" srcId="{04F340D6-CBC8-4F19-B624-512F68920BA4}" destId="{106B85B3-ACE0-4FDC-80A1-04306EA6830E}" srcOrd="6" destOrd="0" presId="urn:microsoft.com/office/officeart/2011/layout/TabList"/>
    <dgm:cxn modelId="{0331F10D-E16F-4E9C-9C9D-0921D7D50412}" type="presParOf" srcId="{106B85B3-ACE0-4FDC-80A1-04306EA6830E}" destId="{18298DB2-199D-46F2-8CB5-081E1DAC1DDF}" srcOrd="0" destOrd="0" presId="urn:microsoft.com/office/officeart/2011/layout/TabList"/>
    <dgm:cxn modelId="{FB91A50B-5805-4FE7-85AC-EC7F3E848B80}" type="presParOf" srcId="{106B85B3-ACE0-4FDC-80A1-04306EA6830E}" destId="{3635CF3A-CCC7-4842-80F5-405A1C2DAC04}" srcOrd="1" destOrd="0" presId="urn:microsoft.com/office/officeart/2011/layout/TabList"/>
    <dgm:cxn modelId="{6ED84748-AB8A-45CF-8F9B-BA7EC533C5E7}" type="presParOf" srcId="{106B85B3-ACE0-4FDC-80A1-04306EA6830E}" destId="{A249C792-9896-4A78-8D15-C950178C870B}" srcOrd="2" destOrd="0" presId="urn:microsoft.com/office/officeart/2011/layout/TabList"/>
    <dgm:cxn modelId="{FBBCEFD9-AAF8-4BD4-BA64-4D986F1E718E}" type="presParOf" srcId="{04F340D6-CBC8-4F19-B624-512F68920BA4}" destId="{2C527C75-212E-44EF-9F26-EE2BF14F6A63}" srcOrd="7" destOrd="0" presId="urn:microsoft.com/office/officeart/2011/layout/TabList"/>
    <dgm:cxn modelId="{37CB62EA-8FB1-470E-9A0D-D46E006671C3}" type="presParOf" srcId="{04F340D6-CBC8-4F19-B624-512F68920BA4}" destId="{C8F306A8-8AC9-467E-AD1D-18A7E22AEF79}" srcOrd="8" destOrd="0" presId="urn:microsoft.com/office/officeart/2011/layout/TabList"/>
    <dgm:cxn modelId="{A75EC776-A740-4070-B97B-A50BDE8E886D}" type="presParOf" srcId="{C8F306A8-8AC9-467E-AD1D-18A7E22AEF79}" destId="{6353E38F-5DB1-4962-85E8-34B4F6D351CC}" srcOrd="0" destOrd="0" presId="urn:microsoft.com/office/officeart/2011/layout/TabList"/>
    <dgm:cxn modelId="{A6E5558D-9978-4A65-9523-A44A0CAC4E8E}" type="presParOf" srcId="{C8F306A8-8AC9-467E-AD1D-18A7E22AEF79}" destId="{63B83CC2-9FBF-46D3-BBE1-6D5F86A4F09E}" srcOrd="1" destOrd="0" presId="urn:microsoft.com/office/officeart/2011/layout/TabList"/>
    <dgm:cxn modelId="{8DE8C0FD-11E3-47A2-8FA2-C01461874694}" type="presParOf" srcId="{C8F306A8-8AC9-467E-AD1D-18A7E22AEF79}" destId="{794B7224-DD26-445B-B783-3C3F73E1D554}" srcOrd="2" destOrd="0" presId="urn:microsoft.com/office/officeart/2011/layout/TabList"/>
    <dgm:cxn modelId="{5B5082DD-EF54-4E2B-90A3-0534FDA89025}" type="presParOf" srcId="{04F340D6-CBC8-4F19-B624-512F68920BA4}" destId="{9449D10D-FF50-4FF6-BE7B-565785C7F586}" srcOrd="9" destOrd="0" presId="urn:microsoft.com/office/officeart/2011/layout/TabList"/>
    <dgm:cxn modelId="{7C3F52C5-2990-43C8-968E-E6FC43F169EB}" type="presParOf" srcId="{04F340D6-CBC8-4F19-B624-512F68920BA4}" destId="{AFFDDE58-E32F-45AF-BF7A-3E0C0435F027}" srcOrd="10" destOrd="0" presId="urn:microsoft.com/office/officeart/2011/layout/TabList"/>
    <dgm:cxn modelId="{46AE5A9F-73AD-45DA-873E-0AE87863A5CA}" type="presParOf" srcId="{AFFDDE58-E32F-45AF-BF7A-3E0C0435F027}" destId="{62A7048C-AA6F-4939-8E2F-298A930B2504}" srcOrd="0" destOrd="0" presId="urn:microsoft.com/office/officeart/2011/layout/TabList"/>
    <dgm:cxn modelId="{4793E86A-BFE6-4986-B96D-726E7ED53087}" type="presParOf" srcId="{AFFDDE58-E32F-45AF-BF7A-3E0C0435F027}" destId="{75407D56-996F-410F-9392-4ADA42CDB52F}" srcOrd="1" destOrd="0" presId="urn:microsoft.com/office/officeart/2011/layout/TabList"/>
    <dgm:cxn modelId="{4B2FFBED-A722-4D3B-ADEF-D6E100B506FB}" type="presParOf" srcId="{AFFDDE58-E32F-45AF-BF7A-3E0C0435F027}" destId="{F89298C1-4C5F-4A35-92A3-5D528AC54929}" srcOrd="2" destOrd="0" presId="urn:microsoft.com/office/officeart/2011/layout/TabList"/>
    <dgm:cxn modelId="{DDA5C93D-03BE-4B1E-81C4-5BA39813CDFD}" type="presParOf" srcId="{04F340D6-CBC8-4F19-B624-512F68920BA4}" destId="{7919C04B-2A5F-4C1B-9E4C-285E37F4845D}" srcOrd="11" destOrd="0" presId="urn:microsoft.com/office/officeart/2011/layout/TabList"/>
    <dgm:cxn modelId="{B0CECD68-692F-4056-8070-E45454EE636C}" type="presParOf" srcId="{04F340D6-CBC8-4F19-B624-512F68920BA4}" destId="{3CD65535-5A13-4F98-86B3-B9EBCE8D5427}" srcOrd="12" destOrd="0" presId="urn:microsoft.com/office/officeart/2011/layout/TabList"/>
    <dgm:cxn modelId="{AD2C8E5E-DB71-49FC-8342-C52C58B49676}" type="presParOf" srcId="{3CD65535-5A13-4F98-86B3-B9EBCE8D5427}" destId="{221B2710-C3D9-4AC0-8765-080FCC377026}" srcOrd="0" destOrd="0" presId="urn:microsoft.com/office/officeart/2011/layout/TabList"/>
    <dgm:cxn modelId="{ECF7FBEF-A8DA-437B-A05C-6B55A093DDE7}" type="presParOf" srcId="{3CD65535-5A13-4F98-86B3-B9EBCE8D5427}" destId="{75D8FB02-041E-4E50-908B-9A033D2BEA8D}" srcOrd="1" destOrd="0" presId="urn:microsoft.com/office/officeart/2011/layout/TabList"/>
    <dgm:cxn modelId="{34F468B7-911F-4434-B079-103607C64C8F}" type="presParOf" srcId="{3CD65535-5A13-4F98-86B3-B9EBCE8D5427}" destId="{5F14CD2F-D3D6-41E7-9ACF-B64E8B978FCF}" srcOrd="2" destOrd="0" presId="urn:microsoft.com/office/officeart/2011/layout/TabList"/>
    <dgm:cxn modelId="{0F967B65-436D-45B0-9B0E-8BA7DF7A08D4}" type="presParOf" srcId="{04F340D6-CBC8-4F19-B624-512F68920BA4}" destId="{3556DF8C-E901-476C-B9E7-826D72384497}" srcOrd="13" destOrd="0" presId="urn:microsoft.com/office/officeart/2011/layout/TabList"/>
    <dgm:cxn modelId="{D1C623FD-FC0D-4D2F-8C72-F6064EF0E8C0}" type="presParOf" srcId="{04F340D6-CBC8-4F19-B624-512F68920BA4}" destId="{905E8E26-B404-4B29-A0C0-5B0662C87170}" srcOrd="14" destOrd="0" presId="urn:microsoft.com/office/officeart/2011/layout/TabList"/>
    <dgm:cxn modelId="{4569F23C-E073-43D8-99D1-2E0EF18DCC1E}" type="presParOf" srcId="{905E8E26-B404-4B29-A0C0-5B0662C87170}" destId="{7FC887BC-5292-4AEC-82DD-E2810185A2C5}" srcOrd="0" destOrd="0" presId="urn:microsoft.com/office/officeart/2011/layout/TabList"/>
    <dgm:cxn modelId="{D5112A59-C75D-40A2-BD16-726A5DAF5687}" type="presParOf" srcId="{905E8E26-B404-4B29-A0C0-5B0662C87170}" destId="{9E458988-4896-4AD6-9406-27C9514BEBF9}" srcOrd="1" destOrd="0" presId="urn:microsoft.com/office/officeart/2011/layout/TabList"/>
    <dgm:cxn modelId="{1BC23F7A-49C2-461E-9224-9B55DB6D99F9}" type="presParOf" srcId="{905E8E26-B404-4B29-A0C0-5B0662C87170}" destId="{E9E704B4-3E3D-42CF-9AFA-132729C1149D}" srcOrd="2" destOrd="0" presId="urn:microsoft.com/office/officeart/2011/layout/TabList"/>
    <dgm:cxn modelId="{B7411027-64E2-462D-814E-1551850C43FF}" type="presParOf" srcId="{04F340D6-CBC8-4F19-B624-512F68920BA4}" destId="{1E45A48F-7BA7-4E70-A4B3-E05EABBDF3A9}" srcOrd="15" destOrd="0" presId="urn:microsoft.com/office/officeart/2011/layout/TabList"/>
    <dgm:cxn modelId="{B3D505DB-B4C9-4FC0-8E78-ECF2FCB64AF7}" type="presParOf" srcId="{04F340D6-CBC8-4F19-B624-512F68920BA4}" destId="{36C0683D-8B5D-4382-AEA8-EEA003A002EE}" srcOrd="16" destOrd="0" presId="urn:microsoft.com/office/officeart/2011/layout/TabList"/>
    <dgm:cxn modelId="{C93B1180-FAB7-458A-B9CE-1CA288ACE8BF}" type="presParOf" srcId="{36C0683D-8B5D-4382-AEA8-EEA003A002EE}" destId="{5B7DFABB-8ED5-4C06-A0EE-9226DFCDDB4F}" srcOrd="0" destOrd="0" presId="urn:microsoft.com/office/officeart/2011/layout/TabList"/>
    <dgm:cxn modelId="{F255FA75-95CA-4060-82CE-D733B8D9C058}" type="presParOf" srcId="{36C0683D-8B5D-4382-AEA8-EEA003A002EE}" destId="{9FC2AC9F-1722-497E-AD74-875C4428AA20}" srcOrd="1" destOrd="0" presId="urn:microsoft.com/office/officeart/2011/layout/TabList"/>
    <dgm:cxn modelId="{60864C01-59B9-48AF-B737-37475290C264}" type="presParOf" srcId="{36C0683D-8B5D-4382-AEA8-EEA003A002EE}" destId="{2A9994F9-8A31-4DAD-99C3-22EF3EA599FE}" srcOrd="2" destOrd="0" presId="urn:microsoft.com/office/officeart/2011/layout/TabList"/>
    <dgm:cxn modelId="{65885110-8E86-4E36-8EDA-21561638E573}" type="presParOf" srcId="{04F340D6-CBC8-4F19-B624-512F68920BA4}" destId="{EFDC4253-87E4-48CF-8E0B-2C4FA9E52D31}" srcOrd="17" destOrd="0" presId="urn:microsoft.com/office/officeart/2011/layout/TabList"/>
    <dgm:cxn modelId="{718C667E-6574-44B5-AFDD-95BD0A952A40}" type="presParOf" srcId="{04F340D6-CBC8-4F19-B624-512F68920BA4}" destId="{0F53A70A-7979-4850-B3C5-FD09C51C265B}" srcOrd="18" destOrd="0" presId="urn:microsoft.com/office/officeart/2011/layout/TabList"/>
    <dgm:cxn modelId="{A910B925-444C-4934-89C6-A131C013ECA5}" type="presParOf" srcId="{0F53A70A-7979-4850-B3C5-FD09C51C265B}" destId="{62A810E9-2DAF-4476-8FFD-E71DD8C14276}" srcOrd="0" destOrd="0" presId="urn:microsoft.com/office/officeart/2011/layout/TabList"/>
    <dgm:cxn modelId="{0C93C77B-2329-41A8-9FD0-2447ACFAF8F4}" type="presParOf" srcId="{0F53A70A-7979-4850-B3C5-FD09C51C265B}" destId="{E03610DE-DA3E-46BE-ABD4-3E896503BC48}" srcOrd="1" destOrd="0" presId="urn:microsoft.com/office/officeart/2011/layout/TabList"/>
    <dgm:cxn modelId="{048AC5DB-E193-4306-AAE2-4182F44B5278}" type="presParOf" srcId="{0F53A70A-7979-4850-B3C5-FD09C51C265B}" destId="{B49A427D-3D04-4901-AD06-E26DFAF976F8}" srcOrd="2" destOrd="0" presId="urn:microsoft.com/office/officeart/2011/layout/TabList"/>
    <dgm:cxn modelId="{164A3DFA-DA1E-4054-95C9-66D9F0AFC754}" type="presParOf" srcId="{04F340D6-CBC8-4F19-B624-512F68920BA4}" destId="{633BFF6E-DBED-4BC8-B729-BCE519E2DC54}" srcOrd="19" destOrd="0" presId="urn:microsoft.com/office/officeart/2011/layout/TabList"/>
    <dgm:cxn modelId="{53C7DB64-272D-4F97-A1D7-C0FDBE5D24BF}" type="presParOf" srcId="{04F340D6-CBC8-4F19-B624-512F68920BA4}" destId="{9A97B789-6417-4854-AF37-B1911F77C4DC}" srcOrd="20" destOrd="0" presId="urn:microsoft.com/office/officeart/2011/layout/TabList"/>
    <dgm:cxn modelId="{266ACAFA-FC15-42FF-AEF0-CBE40994CE6B}" type="presParOf" srcId="{9A97B789-6417-4854-AF37-B1911F77C4DC}" destId="{C8DEE523-B166-4372-B58A-57FFA0EE7F0B}" srcOrd="0" destOrd="0" presId="urn:microsoft.com/office/officeart/2011/layout/TabList"/>
    <dgm:cxn modelId="{64E7DDEA-283B-4F77-A97E-E6CCFCD3780D}" type="presParOf" srcId="{9A97B789-6417-4854-AF37-B1911F77C4DC}" destId="{50C08B15-EC40-4051-B8CC-F71E52ACEDE5}" srcOrd="1" destOrd="0" presId="urn:microsoft.com/office/officeart/2011/layout/TabList"/>
    <dgm:cxn modelId="{AA48594C-A460-40BA-A605-FF7ED5F0CC45}" type="presParOf" srcId="{9A97B789-6417-4854-AF37-B1911F77C4DC}" destId="{29989214-9059-4922-B3C1-D4FE10E139F1}" srcOrd="2" destOrd="0" presId="urn:microsoft.com/office/officeart/2011/layout/TabList"/>
    <dgm:cxn modelId="{CA56B050-45D7-4046-A7EE-997B285C8AB1}" type="presParOf" srcId="{04F340D6-CBC8-4F19-B624-512F68920BA4}" destId="{3833980A-9138-423A-BFC1-02A618447D09}" srcOrd="21" destOrd="0" presId="urn:microsoft.com/office/officeart/2011/layout/TabList"/>
    <dgm:cxn modelId="{3434B932-2F43-4EDC-92C4-B824E5F5A8F1}" type="presParOf" srcId="{04F340D6-CBC8-4F19-B624-512F68920BA4}" destId="{494CDC89-6711-402C-ADCE-CAE3959B652A}" srcOrd="22" destOrd="0" presId="urn:microsoft.com/office/officeart/2011/layout/TabList"/>
    <dgm:cxn modelId="{DC974FF8-0231-4F59-8C59-A4A87361E59B}" type="presParOf" srcId="{494CDC89-6711-402C-ADCE-CAE3959B652A}" destId="{475F6768-403D-4925-9F28-BC112A3108C5}" srcOrd="0" destOrd="0" presId="urn:microsoft.com/office/officeart/2011/layout/TabList"/>
    <dgm:cxn modelId="{683E02B0-5A44-470F-A902-72F4D21352E4}" type="presParOf" srcId="{494CDC89-6711-402C-ADCE-CAE3959B652A}" destId="{A3268F80-9879-4C0E-B09F-9BA0A4566C95}" srcOrd="1" destOrd="0" presId="urn:microsoft.com/office/officeart/2011/layout/TabList"/>
    <dgm:cxn modelId="{5B65460D-A94A-4A4D-9A77-9DCF8EFCEE99}" type="presParOf" srcId="{494CDC89-6711-402C-ADCE-CAE3959B652A}" destId="{A9EFCCAE-5343-4634-9079-673648F83ABD}" srcOrd="2" destOrd="0" presId="urn:microsoft.com/office/officeart/2011/layout/Tab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F942B15-D86D-4D3F-96E1-511196311D53}" type="doc">
      <dgm:prSet loTypeId="urn:microsoft.com/office/officeart/2011/layout/CircleProcess" loCatId="process" qsTypeId="urn:microsoft.com/office/officeart/2005/8/quickstyle/simple1" qsCatId="simple" csTypeId="urn:microsoft.com/office/officeart/2005/8/colors/accent2_2" csCatId="accent2" phldr="1"/>
      <dgm:spPr/>
      <dgm:t>
        <a:bodyPr/>
        <a:lstStyle/>
        <a:p>
          <a:endParaRPr lang="en-US"/>
        </a:p>
      </dgm:t>
    </dgm:pt>
    <dgm:pt modelId="{EA249660-A52A-403A-9D38-7B92AF4DCDA7}">
      <dgm:prSet phldrT="[Text]"/>
      <dgm:spPr/>
      <dgm:t>
        <a:bodyPr/>
        <a:lstStyle/>
        <a:p>
          <a:r>
            <a:rPr lang="de-DE" dirty="0"/>
            <a:t>New Video Codecs</a:t>
          </a:r>
          <a:endParaRPr lang="en-US" dirty="0"/>
        </a:p>
      </dgm:t>
    </dgm:pt>
    <dgm:pt modelId="{2535E167-F8A3-4A59-99F1-19242E42A6D6}" type="parTrans" cxnId="{F826F9FF-1FD1-4EA2-8208-AD8D60513349}">
      <dgm:prSet/>
      <dgm:spPr/>
      <dgm:t>
        <a:bodyPr/>
        <a:lstStyle/>
        <a:p>
          <a:endParaRPr lang="en-US"/>
        </a:p>
      </dgm:t>
    </dgm:pt>
    <dgm:pt modelId="{54FA3B50-F976-4064-94DE-444036110A37}" type="sibTrans" cxnId="{F826F9FF-1FD1-4EA2-8208-AD8D60513349}">
      <dgm:prSet/>
      <dgm:spPr/>
      <dgm:t>
        <a:bodyPr/>
        <a:lstStyle/>
        <a:p>
          <a:endParaRPr lang="en-US"/>
        </a:p>
      </dgm:t>
    </dgm:pt>
    <dgm:pt modelId="{9038B4DA-DCFF-4837-9286-DDE2EBFE6D9E}">
      <dgm:prSet phldrT="[Text]"/>
      <dgm:spPr/>
      <dgm:t>
        <a:bodyPr/>
        <a:lstStyle/>
        <a:p>
          <a:r>
            <a:rPr lang="de-DE" dirty="0"/>
            <a:t>Avatars</a:t>
          </a:r>
          <a:endParaRPr lang="en-US" dirty="0"/>
        </a:p>
      </dgm:t>
    </dgm:pt>
    <dgm:pt modelId="{D6E4E4F9-4E19-4C88-A8A3-F8B86EEEBA6C}" type="parTrans" cxnId="{C07DFC19-7309-4A96-8326-546034B1FD06}">
      <dgm:prSet/>
      <dgm:spPr/>
      <dgm:t>
        <a:bodyPr/>
        <a:lstStyle/>
        <a:p>
          <a:endParaRPr lang="en-US"/>
        </a:p>
      </dgm:t>
    </dgm:pt>
    <dgm:pt modelId="{4490C1DD-44DD-4070-BA15-740C39B1BE68}" type="sibTrans" cxnId="{C07DFC19-7309-4A96-8326-546034B1FD06}">
      <dgm:prSet/>
      <dgm:spPr/>
      <dgm:t>
        <a:bodyPr/>
        <a:lstStyle/>
        <a:p>
          <a:endParaRPr lang="en-US"/>
        </a:p>
      </dgm:t>
    </dgm:pt>
    <dgm:pt modelId="{DBC06A9E-ECD6-42AE-B7E4-128F3062B8B6}">
      <dgm:prSet phldrT="[Text]"/>
      <dgm:spPr/>
      <dgm:t>
        <a:bodyPr/>
        <a:lstStyle/>
        <a:p>
          <a:r>
            <a:rPr lang="de-DE" dirty="0"/>
            <a:t>XR Extensions</a:t>
          </a:r>
          <a:endParaRPr lang="en-US" dirty="0"/>
        </a:p>
      </dgm:t>
    </dgm:pt>
    <dgm:pt modelId="{0C8AD99A-0864-4932-AED6-51952E3FD566}" type="parTrans" cxnId="{797DFD6F-9A12-43F6-AFDD-801926CD233C}">
      <dgm:prSet/>
      <dgm:spPr/>
      <dgm:t>
        <a:bodyPr/>
        <a:lstStyle/>
        <a:p>
          <a:endParaRPr lang="en-US"/>
        </a:p>
      </dgm:t>
    </dgm:pt>
    <dgm:pt modelId="{AD6F9921-10D2-4806-82D4-D8677889DA16}" type="sibTrans" cxnId="{797DFD6F-9A12-43F6-AFDD-801926CD233C}">
      <dgm:prSet/>
      <dgm:spPr/>
      <dgm:t>
        <a:bodyPr/>
        <a:lstStyle/>
        <a:p>
          <a:endParaRPr lang="en-US"/>
        </a:p>
      </dgm:t>
    </dgm:pt>
    <dgm:pt modelId="{4FF02A02-BC63-4A2D-B3F5-E9A17854B6DD}">
      <dgm:prSet phldrT="[Text]"/>
      <dgm:spPr/>
      <dgm:t>
        <a:bodyPr/>
        <a:lstStyle/>
        <a:p>
          <a:r>
            <a:rPr lang="de-DE" dirty="0"/>
            <a:t>5GMS and MBS Extensions</a:t>
          </a:r>
          <a:endParaRPr lang="en-US" dirty="0"/>
        </a:p>
      </dgm:t>
    </dgm:pt>
    <dgm:pt modelId="{2EA33271-B2B0-4D5E-A159-54922522EF88}" type="parTrans" cxnId="{656D1681-0B04-4E0B-9334-39FBA530D66A}">
      <dgm:prSet/>
      <dgm:spPr/>
      <dgm:t>
        <a:bodyPr/>
        <a:lstStyle/>
        <a:p>
          <a:endParaRPr lang="en-US"/>
        </a:p>
      </dgm:t>
    </dgm:pt>
    <dgm:pt modelId="{0B3273BC-B372-41FE-B018-20DD5F340FB2}" type="sibTrans" cxnId="{656D1681-0B04-4E0B-9334-39FBA530D66A}">
      <dgm:prSet/>
      <dgm:spPr/>
      <dgm:t>
        <a:bodyPr/>
        <a:lstStyle/>
        <a:p>
          <a:endParaRPr lang="en-US"/>
        </a:p>
      </dgm:t>
    </dgm:pt>
    <dgm:pt modelId="{E5D67276-C931-407F-A8F0-035E0E9FC3E1}">
      <dgm:prSet phldrT="[Text]"/>
      <dgm:spPr/>
      <dgm:t>
        <a:bodyPr/>
        <a:lstStyle/>
        <a:p>
          <a:r>
            <a:rPr lang="de-DE"/>
            <a:t>AI</a:t>
          </a:r>
          <a:r>
            <a:rPr lang="de-DE" dirty="0"/>
            <a:t>/ML for Media</a:t>
          </a:r>
          <a:endParaRPr lang="en-US" dirty="0"/>
        </a:p>
      </dgm:t>
    </dgm:pt>
    <dgm:pt modelId="{DC1C951A-452A-49B7-A6BE-D4E0C9FEB656}" type="parTrans" cxnId="{5C535642-3182-4DF3-B166-89993DAF960D}">
      <dgm:prSet/>
      <dgm:spPr/>
      <dgm:t>
        <a:bodyPr/>
        <a:lstStyle/>
        <a:p>
          <a:endParaRPr lang="en-US"/>
        </a:p>
      </dgm:t>
    </dgm:pt>
    <dgm:pt modelId="{916A125C-9219-4729-BC6C-34AD30B561AB}" type="sibTrans" cxnId="{5C535642-3182-4DF3-B166-89993DAF960D}">
      <dgm:prSet/>
      <dgm:spPr/>
      <dgm:t>
        <a:bodyPr/>
        <a:lstStyle/>
        <a:p>
          <a:endParaRPr lang="en-US"/>
        </a:p>
      </dgm:t>
    </dgm:pt>
    <dgm:pt modelId="{526D8733-EC7B-41F8-A8DF-31F97943AFD4}" type="pres">
      <dgm:prSet presAssocID="{6F942B15-D86D-4D3F-96E1-511196311D53}" presName="Name0" presStyleCnt="0">
        <dgm:presLayoutVars>
          <dgm:chMax val="11"/>
          <dgm:chPref val="11"/>
          <dgm:dir/>
          <dgm:resizeHandles/>
        </dgm:presLayoutVars>
      </dgm:prSet>
      <dgm:spPr/>
    </dgm:pt>
    <dgm:pt modelId="{481AD8CF-5007-4D8B-B08B-788524509657}" type="pres">
      <dgm:prSet presAssocID="{E5D67276-C931-407F-A8F0-035E0E9FC3E1}" presName="Accent5" presStyleCnt="0"/>
      <dgm:spPr/>
    </dgm:pt>
    <dgm:pt modelId="{F1ABFF94-7756-4B99-9516-292BC8E51479}" type="pres">
      <dgm:prSet presAssocID="{E5D67276-C931-407F-A8F0-035E0E9FC3E1}" presName="Accent" presStyleLbl="node1" presStyleIdx="0" presStyleCnt="5"/>
      <dgm:spPr/>
    </dgm:pt>
    <dgm:pt modelId="{1214A0AD-B834-422B-B05B-46CB12AC37C6}" type="pres">
      <dgm:prSet presAssocID="{E5D67276-C931-407F-A8F0-035E0E9FC3E1}" presName="ParentBackground5" presStyleCnt="0"/>
      <dgm:spPr/>
    </dgm:pt>
    <dgm:pt modelId="{56A61EFD-59BA-46DB-839F-6FAA77A4B65A}" type="pres">
      <dgm:prSet presAssocID="{E5D67276-C931-407F-A8F0-035E0E9FC3E1}" presName="ParentBackground" presStyleLbl="fgAcc1" presStyleIdx="0" presStyleCnt="5"/>
      <dgm:spPr/>
    </dgm:pt>
    <dgm:pt modelId="{A78DF188-0A06-43AB-BAED-437DCC53B98B}" type="pres">
      <dgm:prSet presAssocID="{E5D67276-C931-407F-A8F0-035E0E9FC3E1}" presName="Parent5" presStyleLbl="revTx" presStyleIdx="0" presStyleCnt="0">
        <dgm:presLayoutVars>
          <dgm:chMax val="1"/>
          <dgm:chPref val="1"/>
          <dgm:bulletEnabled val="1"/>
        </dgm:presLayoutVars>
      </dgm:prSet>
      <dgm:spPr/>
    </dgm:pt>
    <dgm:pt modelId="{EB059676-44E2-4036-B5A0-6F26AADDD144}" type="pres">
      <dgm:prSet presAssocID="{4FF02A02-BC63-4A2D-B3F5-E9A17854B6DD}" presName="Accent4" presStyleCnt="0"/>
      <dgm:spPr/>
    </dgm:pt>
    <dgm:pt modelId="{5BE1F523-7D00-4198-9F62-5465A707D54E}" type="pres">
      <dgm:prSet presAssocID="{4FF02A02-BC63-4A2D-B3F5-E9A17854B6DD}" presName="Accent" presStyleLbl="node1" presStyleIdx="1" presStyleCnt="5"/>
      <dgm:spPr/>
    </dgm:pt>
    <dgm:pt modelId="{277E92E6-81F0-4115-99BA-9BE684B07C4C}" type="pres">
      <dgm:prSet presAssocID="{4FF02A02-BC63-4A2D-B3F5-E9A17854B6DD}" presName="ParentBackground4" presStyleCnt="0"/>
      <dgm:spPr/>
    </dgm:pt>
    <dgm:pt modelId="{FD6FB4EE-DE70-427C-90FB-4D161C1DD17E}" type="pres">
      <dgm:prSet presAssocID="{4FF02A02-BC63-4A2D-B3F5-E9A17854B6DD}" presName="ParentBackground" presStyleLbl="fgAcc1" presStyleIdx="1" presStyleCnt="5"/>
      <dgm:spPr/>
    </dgm:pt>
    <dgm:pt modelId="{63D27B3F-3D9F-43F1-B341-661C0124FADB}" type="pres">
      <dgm:prSet presAssocID="{4FF02A02-BC63-4A2D-B3F5-E9A17854B6DD}" presName="Parent4" presStyleLbl="revTx" presStyleIdx="0" presStyleCnt="0">
        <dgm:presLayoutVars>
          <dgm:chMax val="1"/>
          <dgm:chPref val="1"/>
          <dgm:bulletEnabled val="1"/>
        </dgm:presLayoutVars>
      </dgm:prSet>
      <dgm:spPr/>
    </dgm:pt>
    <dgm:pt modelId="{6EB5DD66-B716-48BD-AD7A-7EF2347FE3F9}" type="pres">
      <dgm:prSet presAssocID="{DBC06A9E-ECD6-42AE-B7E4-128F3062B8B6}" presName="Accent3" presStyleCnt="0"/>
      <dgm:spPr/>
    </dgm:pt>
    <dgm:pt modelId="{1C606156-432E-4C2F-B69F-FB1EF0E02685}" type="pres">
      <dgm:prSet presAssocID="{DBC06A9E-ECD6-42AE-B7E4-128F3062B8B6}" presName="Accent" presStyleLbl="node1" presStyleIdx="2" presStyleCnt="5"/>
      <dgm:spPr/>
    </dgm:pt>
    <dgm:pt modelId="{5EC98F1D-5BAD-4F14-8FFD-16B051BA0F2B}" type="pres">
      <dgm:prSet presAssocID="{DBC06A9E-ECD6-42AE-B7E4-128F3062B8B6}" presName="ParentBackground3" presStyleCnt="0"/>
      <dgm:spPr/>
    </dgm:pt>
    <dgm:pt modelId="{C1F2F3BD-34C9-4335-9B19-2A5FF9642F7B}" type="pres">
      <dgm:prSet presAssocID="{DBC06A9E-ECD6-42AE-B7E4-128F3062B8B6}" presName="ParentBackground" presStyleLbl="fgAcc1" presStyleIdx="2" presStyleCnt="5"/>
      <dgm:spPr/>
    </dgm:pt>
    <dgm:pt modelId="{AE0E50B2-7C77-4555-8D7C-06CB29E699E2}" type="pres">
      <dgm:prSet presAssocID="{DBC06A9E-ECD6-42AE-B7E4-128F3062B8B6}" presName="Parent3" presStyleLbl="revTx" presStyleIdx="0" presStyleCnt="0">
        <dgm:presLayoutVars>
          <dgm:chMax val="1"/>
          <dgm:chPref val="1"/>
          <dgm:bulletEnabled val="1"/>
        </dgm:presLayoutVars>
      </dgm:prSet>
      <dgm:spPr/>
    </dgm:pt>
    <dgm:pt modelId="{7B22AEC5-2DA7-4ACA-8453-C7552C6B5132}" type="pres">
      <dgm:prSet presAssocID="{9038B4DA-DCFF-4837-9286-DDE2EBFE6D9E}" presName="Accent2" presStyleCnt="0"/>
      <dgm:spPr/>
    </dgm:pt>
    <dgm:pt modelId="{37557569-5747-4E52-B6E1-1439D3953AF2}" type="pres">
      <dgm:prSet presAssocID="{9038B4DA-DCFF-4837-9286-DDE2EBFE6D9E}" presName="Accent" presStyleLbl="node1" presStyleIdx="3" presStyleCnt="5"/>
      <dgm:spPr/>
    </dgm:pt>
    <dgm:pt modelId="{CBD6B11F-2E3D-4531-98B1-C2D4A4B235A6}" type="pres">
      <dgm:prSet presAssocID="{9038B4DA-DCFF-4837-9286-DDE2EBFE6D9E}" presName="ParentBackground2" presStyleCnt="0"/>
      <dgm:spPr/>
    </dgm:pt>
    <dgm:pt modelId="{FDA6732D-BD0B-41A7-AEA8-40D9B937B9A1}" type="pres">
      <dgm:prSet presAssocID="{9038B4DA-DCFF-4837-9286-DDE2EBFE6D9E}" presName="ParentBackground" presStyleLbl="fgAcc1" presStyleIdx="3" presStyleCnt="5"/>
      <dgm:spPr/>
    </dgm:pt>
    <dgm:pt modelId="{6F0BCBD6-2607-43DB-BF1C-7A88A2C4DE6A}" type="pres">
      <dgm:prSet presAssocID="{9038B4DA-DCFF-4837-9286-DDE2EBFE6D9E}" presName="Parent2" presStyleLbl="revTx" presStyleIdx="0" presStyleCnt="0">
        <dgm:presLayoutVars>
          <dgm:chMax val="1"/>
          <dgm:chPref val="1"/>
          <dgm:bulletEnabled val="1"/>
        </dgm:presLayoutVars>
      </dgm:prSet>
      <dgm:spPr/>
    </dgm:pt>
    <dgm:pt modelId="{7605DAA4-3289-4D90-8CDE-5D12B4F9688B}" type="pres">
      <dgm:prSet presAssocID="{EA249660-A52A-403A-9D38-7B92AF4DCDA7}" presName="Accent1" presStyleCnt="0"/>
      <dgm:spPr/>
    </dgm:pt>
    <dgm:pt modelId="{429064BF-60C1-4BE6-BB13-7B8D65D7ACCF}" type="pres">
      <dgm:prSet presAssocID="{EA249660-A52A-403A-9D38-7B92AF4DCDA7}" presName="Accent" presStyleLbl="node1" presStyleIdx="4" presStyleCnt="5"/>
      <dgm:spPr/>
    </dgm:pt>
    <dgm:pt modelId="{CA507B0C-3789-4CD1-86D5-42EDE8AFA5CD}" type="pres">
      <dgm:prSet presAssocID="{EA249660-A52A-403A-9D38-7B92AF4DCDA7}" presName="ParentBackground1" presStyleCnt="0"/>
      <dgm:spPr/>
    </dgm:pt>
    <dgm:pt modelId="{DA9549A2-4029-4C4B-92D8-07435729A391}" type="pres">
      <dgm:prSet presAssocID="{EA249660-A52A-403A-9D38-7B92AF4DCDA7}" presName="ParentBackground" presStyleLbl="fgAcc1" presStyleIdx="4" presStyleCnt="5"/>
      <dgm:spPr/>
    </dgm:pt>
    <dgm:pt modelId="{80E5D909-35B8-4413-8877-7EC856427BBF}" type="pres">
      <dgm:prSet presAssocID="{EA249660-A52A-403A-9D38-7B92AF4DCDA7}" presName="Parent1" presStyleLbl="revTx" presStyleIdx="0" presStyleCnt="0">
        <dgm:presLayoutVars>
          <dgm:chMax val="1"/>
          <dgm:chPref val="1"/>
          <dgm:bulletEnabled val="1"/>
        </dgm:presLayoutVars>
      </dgm:prSet>
      <dgm:spPr/>
    </dgm:pt>
  </dgm:ptLst>
  <dgm:cxnLst>
    <dgm:cxn modelId="{C07DFC19-7309-4A96-8326-546034B1FD06}" srcId="{6F942B15-D86D-4D3F-96E1-511196311D53}" destId="{9038B4DA-DCFF-4837-9286-DDE2EBFE6D9E}" srcOrd="1" destOrd="0" parTransId="{D6E4E4F9-4E19-4C88-A8A3-F8B86EEEBA6C}" sibTransId="{4490C1DD-44DD-4070-BA15-740C39B1BE68}"/>
    <dgm:cxn modelId="{81C56A1C-0AB7-43F4-BE8C-8DF2D0EDC057}" type="presOf" srcId="{9038B4DA-DCFF-4837-9286-DDE2EBFE6D9E}" destId="{6F0BCBD6-2607-43DB-BF1C-7A88A2C4DE6A}" srcOrd="1" destOrd="0" presId="urn:microsoft.com/office/officeart/2011/layout/CircleProcess"/>
    <dgm:cxn modelId="{4B1DE620-87C0-4EBD-B4FD-0B2FC1B1A4E5}" type="presOf" srcId="{EA249660-A52A-403A-9D38-7B92AF4DCDA7}" destId="{DA9549A2-4029-4C4B-92D8-07435729A391}" srcOrd="0" destOrd="0" presId="urn:microsoft.com/office/officeart/2011/layout/CircleProcess"/>
    <dgm:cxn modelId="{F1A1A122-34E7-417F-AB41-BC0C4C6187C6}" type="presOf" srcId="{E5D67276-C931-407F-A8F0-035E0E9FC3E1}" destId="{56A61EFD-59BA-46DB-839F-6FAA77A4B65A}" srcOrd="0" destOrd="0" presId="urn:microsoft.com/office/officeart/2011/layout/CircleProcess"/>
    <dgm:cxn modelId="{60A4052C-3756-4E1A-9741-22E18648C3D9}" type="presOf" srcId="{4FF02A02-BC63-4A2D-B3F5-E9A17854B6DD}" destId="{63D27B3F-3D9F-43F1-B341-661C0124FADB}" srcOrd="1" destOrd="0" presId="urn:microsoft.com/office/officeart/2011/layout/CircleProcess"/>
    <dgm:cxn modelId="{4DEB4034-72CF-4B22-80F8-135A8351641E}" type="presOf" srcId="{DBC06A9E-ECD6-42AE-B7E4-128F3062B8B6}" destId="{C1F2F3BD-34C9-4335-9B19-2A5FF9642F7B}" srcOrd="0" destOrd="0" presId="urn:microsoft.com/office/officeart/2011/layout/CircleProcess"/>
    <dgm:cxn modelId="{5C535642-3182-4DF3-B166-89993DAF960D}" srcId="{6F942B15-D86D-4D3F-96E1-511196311D53}" destId="{E5D67276-C931-407F-A8F0-035E0E9FC3E1}" srcOrd="4" destOrd="0" parTransId="{DC1C951A-452A-49B7-A6BE-D4E0C9FEB656}" sibTransId="{916A125C-9219-4729-BC6C-34AD30B561AB}"/>
    <dgm:cxn modelId="{F2603F68-1513-4BB8-B464-0E89FCA4F815}" type="presOf" srcId="{6F942B15-D86D-4D3F-96E1-511196311D53}" destId="{526D8733-EC7B-41F8-A8DF-31F97943AFD4}" srcOrd="0" destOrd="0" presId="urn:microsoft.com/office/officeart/2011/layout/CircleProcess"/>
    <dgm:cxn modelId="{A22F414E-EF70-44F8-80C2-8D3C86C78F36}" type="presOf" srcId="{EA249660-A52A-403A-9D38-7B92AF4DCDA7}" destId="{80E5D909-35B8-4413-8877-7EC856427BBF}" srcOrd="1" destOrd="0" presId="urn:microsoft.com/office/officeart/2011/layout/CircleProcess"/>
    <dgm:cxn modelId="{797DFD6F-9A12-43F6-AFDD-801926CD233C}" srcId="{6F942B15-D86D-4D3F-96E1-511196311D53}" destId="{DBC06A9E-ECD6-42AE-B7E4-128F3062B8B6}" srcOrd="2" destOrd="0" parTransId="{0C8AD99A-0864-4932-AED6-51952E3FD566}" sibTransId="{AD6F9921-10D2-4806-82D4-D8677889DA16}"/>
    <dgm:cxn modelId="{656D1681-0B04-4E0B-9334-39FBA530D66A}" srcId="{6F942B15-D86D-4D3F-96E1-511196311D53}" destId="{4FF02A02-BC63-4A2D-B3F5-E9A17854B6DD}" srcOrd="3" destOrd="0" parTransId="{2EA33271-B2B0-4D5E-A159-54922522EF88}" sibTransId="{0B3273BC-B372-41FE-B018-20DD5F340FB2}"/>
    <dgm:cxn modelId="{0EE8A089-EB3D-4F5B-89F5-28E6039D6C31}" type="presOf" srcId="{9038B4DA-DCFF-4837-9286-DDE2EBFE6D9E}" destId="{FDA6732D-BD0B-41A7-AEA8-40D9B937B9A1}" srcOrd="0" destOrd="0" presId="urn:microsoft.com/office/officeart/2011/layout/CircleProcess"/>
    <dgm:cxn modelId="{E67068AF-4E89-450B-97AD-4DF498B8529C}" type="presOf" srcId="{4FF02A02-BC63-4A2D-B3F5-E9A17854B6DD}" destId="{FD6FB4EE-DE70-427C-90FB-4D161C1DD17E}" srcOrd="0" destOrd="0" presId="urn:microsoft.com/office/officeart/2011/layout/CircleProcess"/>
    <dgm:cxn modelId="{D9DA14C0-3A17-4921-9FB3-B7BD40C0F2FA}" type="presOf" srcId="{E5D67276-C931-407F-A8F0-035E0E9FC3E1}" destId="{A78DF188-0A06-43AB-BAED-437DCC53B98B}" srcOrd="1" destOrd="0" presId="urn:microsoft.com/office/officeart/2011/layout/CircleProcess"/>
    <dgm:cxn modelId="{F826F9FF-1FD1-4EA2-8208-AD8D60513349}" srcId="{6F942B15-D86D-4D3F-96E1-511196311D53}" destId="{EA249660-A52A-403A-9D38-7B92AF4DCDA7}" srcOrd="0" destOrd="0" parTransId="{2535E167-F8A3-4A59-99F1-19242E42A6D6}" sibTransId="{54FA3B50-F976-4064-94DE-444036110A37}"/>
    <dgm:cxn modelId="{8C3FFCFF-6F47-47AF-B4CF-899EB025BD40}" type="presOf" srcId="{DBC06A9E-ECD6-42AE-B7E4-128F3062B8B6}" destId="{AE0E50B2-7C77-4555-8D7C-06CB29E699E2}" srcOrd="1" destOrd="0" presId="urn:microsoft.com/office/officeart/2011/layout/CircleProcess"/>
    <dgm:cxn modelId="{617E0417-9937-43F1-9366-C7945577E817}" type="presParOf" srcId="{526D8733-EC7B-41F8-A8DF-31F97943AFD4}" destId="{481AD8CF-5007-4D8B-B08B-788524509657}" srcOrd="0" destOrd="0" presId="urn:microsoft.com/office/officeart/2011/layout/CircleProcess"/>
    <dgm:cxn modelId="{B473C1DB-76FD-47A6-B270-221F6FFA2C2A}" type="presParOf" srcId="{481AD8CF-5007-4D8B-B08B-788524509657}" destId="{F1ABFF94-7756-4B99-9516-292BC8E51479}" srcOrd="0" destOrd="0" presId="urn:microsoft.com/office/officeart/2011/layout/CircleProcess"/>
    <dgm:cxn modelId="{49A7FE46-A621-4A96-8DC1-1A9ACCC3C22E}" type="presParOf" srcId="{526D8733-EC7B-41F8-A8DF-31F97943AFD4}" destId="{1214A0AD-B834-422B-B05B-46CB12AC37C6}" srcOrd="1" destOrd="0" presId="urn:microsoft.com/office/officeart/2011/layout/CircleProcess"/>
    <dgm:cxn modelId="{F949D072-5BDD-47EF-AFC2-68C9040EBB98}" type="presParOf" srcId="{1214A0AD-B834-422B-B05B-46CB12AC37C6}" destId="{56A61EFD-59BA-46DB-839F-6FAA77A4B65A}" srcOrd="0" destOrd="0" presId="urn:microsoft.com/office/officeart/2011/layout/CircleProcess"/>
    <dgm:cxn modelId="{AF232624-FEC7-4830-8359-163D714EEB7F}" type="presParOf" srcId="{526D8733-EC7B-41F8-A8DF-31F97943AFD4}" destId="{A78DF188-0A06-43AB-BAED-437DCC53B98B}" srcOrd="2" destOrd="0" presId="urn:microsoft.com/office/officeart/2011/layout/CircleProcess"/>
    <dgm:cxn modelId="{CF79276E-1095-429B-A602-E4572D325F96}" type="presParOf" srcId="{526D8733-EC7B-41F8-A8DF-31F97943AFD4}" destId="{EB059676-44E2-4036-B5A0-6F26AADDD144}" srcOrd="3" destOrd="0" presId="urn:microsoft.com/office/officeart/2011/layout/CircleProcess"/>
    <dgm:cxn modelId="{6F1EDD44-EE32-4DA6-8F3A-4AF0AE0373A2}" type="presParOf" srcId="{EB059676-44E2-4036-B5A0-6F26AADDD144}" destId="{5BE1F523-7D00-4198-9F62-5465A707D54E}" srcOrd="0" destOrd="0" presId="urn:microsoft.com/office/officeart/2011/layout/CircleProcess"/>
    <dgm:cxn modelId="{20592B35-F45E-451C-BC23-8889A9C152F3}" type="presParOf" srcId="{526D8733-EC7B-41F8-A8DF-31F97943AFD4}" destId="{277E92E6-81F0-4115-99BA-9BE684B07C4C}" srcOrd="4" destOrd="0" presId="urn:microsoft.com/office/officeart/2011/layout/CircleProcess"/>
    <dgm:cxn modelId="{FD16F90B-424A-40BF-9DFE-DE3FAE77A779}" type="presParOf" srcId="{277E92E6-81F0-4115-99BA-9BE684B07C4C}" destId="{FD6FB4EE-DE70-427C-90FB-4D161C1DD17E}" srcOrd="0" destOrd="0" presId="urn:microsoft.com/office/officeart/2011/layout/CircleProcess"/>
    <dgm:cxn modelId="{78950C27-CD93-4AC6-9175-BC8AF66DBA35}" type="presParOf" srcId="{526D8733-EC7B-41F8-A8DF-31F97943AFD4}" destId="{63D27B3F-3D9F-43F1-B341-661C0124FADB}" srcOrd="5" destOrd="0" presId="urn:microsoft.com/office/officeart/2011/layout/CircleProcess"/>
    <dgm:cxn modelId="{6971E3BE-50E1-4643-8AD7-638F5E47580D}" type="presParOf" srcId="{526D8733-EC7B-41F8-A8DF-31F97943AFD4}" destId="{6EB5DD66-B716-48BD-AD7A-7EF2347FE3F9}" srcOrd="6" destOrd="0" presId="urn:microsoft.com/office/officeart/2011/layout/CircleProcess"/>
    <dgm:cxn modelId="{E13CEAED-DCC3-4242-908F-4B5127C03913}" type="presParOf" srcId="{6EB5DD66-B716-48BD-AD7A-7EF2347FE3F9}" destId="{1C606156-432E-4C2F-B69F-FB1EF0E02685}" srcOrd="0" destOrd="0" presId="urn:microsoft.com/office/officeart/2011/layout/CircleProcess"/>
    <dgm:cxn modelId="{216DAC2E-18DD-42F8-8E85-6E14699A10B7}" type="presParOf" srcId="{526D8733-EC7B-41F8-A8DF-31F97943AFD4}" destId="{5EC98F1D-5BAD-4F14-8FFD-16B051BA0F2B}" srcOrd="7" destOrd="0" presId="urn:microsoft.com/office/officeart/2011/layout/CircleProcess"/>
    <dgm:cxn modelId="{949A2537-18A2-4812-9251-4BD87414F14B}" type="presParOf" srcId="{5EC98F1D-5BAD-4F14-8FFD-16B051BA0F2B}" destId="{C1F2F3BD-34C9-4335-9B19-2A5FF9642F7B}" srcOrd="0" destOrd="0" presId="urn:microsoft.com/office/officeart/2011/layout/CircleProcess"/>
    <dgm:cxn modelId="{BBC43E35-8414-488E-B63A-A9600EEFC05B}" type="presParOf" srcId="{526D8733-EC7B-41F8-A8DF-31F97943AFD4}" destId="{AE0E50B2-7C77-4555-8D7C-06CB29E699E2}" srcOrd="8" destOrd="0" presId="urn:microsoft.com/office/officeart/2011/layout/CircleProcess"/>
    <dgm:cxn modelId="{8F9839C8-5675-444D-93A5-60B76D59BCC2}" type="presParOf" srcId="{526D8733-EC7B-41F8-A8DF-31F97943AFD4}" destId="{7B22AEC5-2DA7-4ACA-8453-C7552C6B5132}" srcOrd="9" destOrd="0" presId="urn:microsoft.com/office/officeart/2011/layout/CircleProcess"/>
    <dgm:cxn modelId="{20B70267-95E3-4AE6-B7B0-7F3B6E6BEB9D}" type="presParOf" srcId="{7B22AEC5-2DA7-4ACA-8453-C7552C6B5132}" destId="{37557569-5747-4E52-B6E1-1439D3953AF2}" srcOrd="0" destOrd="0" presId="urn:microsoft.com/office/officeart/2011/layout/CircleProcess"/>
    <dgm:cxn modelId="{8C39AD19-3F46-4608-B6DF-557DC3AE11F8}" type="presParOf" srcId="{526D8733-EC7B-41F8-A8DF-31F97943AFD4}" destId="{CBD6B11F-2E3D-4531-98B1-C2D4A4B235A6}" srcOrd="10" destOrd="0" presId="urn:microsoft.com/office/officeart/2011/layout/CircleProcess"/>
    <dgm:cxn modelId="{B7D62C2E-0A4C-4406-958A-00D8CDE8AC00}" type="presParOf" srcId="{CBD6B11F-2E3D-4531-98B1-C2D4A4B235A6}" destId="{FDA6732D-BD0B-41A7-AEA8-40D9B937B9A1}" srcOrd="0" destOrd="0" presId="urn:microsoft.com/office/officeart/2011/layout/CircleProcess"/>
    <dgm:cxn modelId="{CB0FFAD9-628A-415C-A636-2D7D8B798B0E}" type="presParOf" srcId="{526D8733-EC7B-41F8-A8DF-31F97943AFD4}" destId="{6F0BCBD6-2607-43DB-BF1C-7A88A2C4DE6A}" srcOrd="11" destOrd="0" presId="urn:microsoft.com/office/officeart/2011/layout/CircleProcess"/>
    <dgm:cxn modelId="{59EF4C7F-B55F-4B35-96E0-46394B93DBA4}" type="presParOf" srcId="{526D8733-EC7B-41F8-A8DF-31F97943AFD4}" destId="{7605DAA4-3289-4D90-8CDE-5D12B4F9688B}" srcOrd="12" destOrd="0" presId="urn:microsoft.com/office/officeart/2011/layout/CircleProcess"/>
    <dgm:cxn modelId="{581507A2-083D-45D4-B923-F9E35CB6A0B8}" type="presParOf" srcId="{7605DAA4-3289-4D90-8CDE-5D12B4F9688B}" destId="{429064BF-60C1-4BE6-BB13-7B8D65D7ACCF}" srcOrd="0" destOrd="0" presId="urn:microsoft.com/office/officeart/2011/layout/CircleProcess"/>
    <dgm:cxn modelId="{AE662396-EE9C-4E26-B877-1D74311F620F}" type="presParOf" srcId="{526D8733-EC7B-41F8-A8DF-31F97943AFD4}" destId="{CA507B0C-3789-4CD1-86D5-42EDE8AFA5CD}" srcOrd="13" destOrd="0" presId="urn:microsoft.com/office/officeart/2011/layout/CircleProcess"/>
    <dgm:cxn modelId="{9EB19549-67F5-4A38-903B-A18203BB7429}" type="presParOf" srcId="{CA507B0C-3789-4CD1-86D5-42EDE8AFA5CD}" destId="{DA9549A2-4029-4C4B-92D8-07435729A391}" srcOrd="0" destOrd="0" presId="urn:microsoft.com/office/officeart/2011/layout/CircleProcess"/>
    <dgm:cxn modelId="{ECE0D81D-AB06-4A0D-88AF-C7807298D7C4}" type="presParOf" srcId="{526D8733-EC7B-41F8-A8DF-31F97943AFD4}" destId="{80E5D909-35B8-4413-8877-7EC856427BBF}" srcOrd="14"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6B43B36-E4D3-4082-8569-407E745BEB6D}"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8A15B355-F3D5-454C-A5A8-2D0C4FD92C2D}">
      <dgm:prSet/>
      <dgm:spPr/>
      <dgm:t>
        <a:bodyPr/>
        <a:lstStyle/>
        <a:p>
          <a:pPr>
            <a:lnSpc>
              <a:spcPct val="100000"/>
            </a:lnSpc>
          </a:pPr>
          <a:r>
            <a:rPr lang="de-DE" baseline="0" dirty="0"/>
            <a:t>5G is a platform for Broadcasters and Content Providers with features including 5G broadcast, Public Warning and many others</a:t>
          </a:r>
          <a:endParaRPr lang="en-US" dirty="0"/>
        </a:p>
      </dgm:t>
    </dgm:pt>
    <dgm:pt modelId="{5315530C-433C-4410-BD02-2CFEE1C47439}" type="parTrans" cxnId="{426C9322-E6E9-4D23-9BB2-E8C7600C717F}">
      <dgm:prSet/>
      <dgm:spPr/>
      <dgm:t>
        <a:bodyPr/>
        <a:lstStyle/>
        <a:p>
          <a:endParaRPr lang="en-US"/>
        </a:p>
      </dgm:t>
    </dgm:pt>
    <dgm:pt modelId="{B9A331DC-2639-4A02-BE11-A56583E22645}" type="sibTrans" cxnId="{426C9322-E6E9-4D23-9BB2-E8C7600C717F}">
      <dgm:prSet/>
      <dgm:spPr/>
      <dgm:t>
        <a:bodyPr/>
        <a:lstStyle/>
        <a:p>
          <a:endParaRPr lang="en-US"/>
        </a:p>
      </dgm:t>
    </dgm:pt>
    <dgm:pt modelId="{9C9CF3EC-BB43-4F85-B59F-4830E672FAD1}">
      <dgm:prSet/>
      <dgm:spPr/>
      <dgm:t>
        <a:bodyPr/>
        <a:lstStyle/>
        <a:p>
          <a:pPr>
            <a:lnSpc>
              <a:spcPct val="100000"/>
            </a:lnSpc>
          </a:pPr>
          <a:r>
            <a:rPr lang="de-DE" baseline="0" dirty="0"/>
            <a:t>3GPP Standards are global and address billions of devices – from smart phones to many more verticals (automotive, IOT, etc.)</a:t>
          </a:r>
          <a:endParaRPr lang="en-US" dirty="0"/>
        </a:p>
      </dgm:t>
    </dgm:pt>
    <dgm:pt modelId="{264A4E62-E983-4ABA-B8C9-D199CEBF27E7}" type="parTrans" cxnId="{3CA0D27C-C2BD-4FDD-A43A-E5E6C3640EA2}">
      <dgm:prSet/>
      <dgm:spPr/>
      <dgm:t>
        <a:bodyPr/>
        <a:lstStyle/>
        <a:p>
          <a:endParaRPr lang="en-US"/>
        </a:p>
      </dgm:t>
    </dgm:pt>
    <dgm:pt modelId="{F20F8639-437E-493B-B1CE-1CCB251DCDCB}" type="sibTrans" cxnId="{3CA0D27C-C2BD-4FDD-A43A-E5E6C3640EA2}">
      <dgm:prSet/>
      <dgm:spPr/>
      <dgm:t>
        <a:bodyPr/>
        <a:lstStyle/>
        <a:p>
          <a:endParaRPr lang="en-US"/>
        </a:p>
      </dgm:t>
    </dgm:pt>
    <dgm:pt modelId="{F606214B-924F-4550-9A78-475E8AFA816F}">
      <dgm:prSet/>
      <dgm:spPr/>
      <dgm:t>
        <a:bodyPr/>
        <a:lstStyle/>
        <a:p>
          <a:pPr>
            <a:lnSpc>
              <a:spcPct val="100000"/>
            </a:lnSpc>
          </a:pPr>
          <a:r>
            <a:rPr lang="de-DE"/>
            <a:t>We need to integrate new media topics: Content Steering, CMCD/CMSD, Media over QUIC, etc.</a:t>
          </a:r>
          <a:endParaRPr lang="en-US" dirty="0"/>
        </a:p>
      </dgm:t>
    </dgm:pt>
    <dgm:pt modelId="{4BD0CAC7-A5FF-4886-A731-C11A07C3C02B}" type="parTrans" cxnId="{41900797-7F94-445A-AEED-0CEBABD74D74}">
      <dgm:prSet/>
      <dgm:spPr/>
      <dgm:t>
        <a:bodyPr/>
        <a:lstStyle/>
        <a:p>
          <a:endParaRPr lang="en-US"/>
        </a:p>
      </dgm:t>
    </dgm:pt>
    <dgm:pt modelId="{AD6825CF-BDA1-4F1C-BD17-6971A308BECC}" type="sibTrans" cxnId="{41900797-7F94-445A-AEED-0CEBABD74D74}">
      <dgm:prSet/>
      <dgm:spPr/>
      <dgm:t>
        <a:bodyPr/>
        <a:lstStyle/>
        <a:p>
          <a:endParaRPr lang="en-US"/>
        </a:p>
      </dgm:t>
    </dgm:pt>
    <dgm:pt modelId="{E6334E7C-28BD-4A0A-9FAF-91C50359C3C3}" type="pres">
      <dgm:prSet presAssocID="{16B43B36-E4D3-4082-8569-407E745BEB6D}" presName="root" presStyleCnt="0">
        <dgm:presLayoutVars>
          <dgm:dir/>
          <dgm:resizeHandles val="exact"/>
        </dgm:presLayoutVars>
      </dgm:prSet>
      <dgm:spPr/>
    </dgm:pt>
    <dgm:pt modelId="{7E2D344A-5638-47D1-9F4D-48AE0C40E81A}" type="pres">
      <dgm:prSet presAssocID="{8A15B355-F3D5-454C-A5A8-2D0C4FD92C2D}" presName="compNode" presStyleCnt="0"/>
      <dgm:spPr/>
    </dgm:pt>
    <dgm:pt modelId="{EACBDC07-598A-4C56-BAF8-8AE4837B086A}" type="pres">
      <dgm:prSet presAssocID="{8A15B355-F3D5-454C-A5A8-2D0C4FD92C2D}" presName="bgRect" presStyleLbl="bgShp" presStyleIdx="0" presStyleCnt="3"/>
      <dgm:spPr/>
    </dgm:pt>
    <dgm:pt modelId="{ADFA4A72-A277-4170-A39E-1B924B30FD2E}" type="pres">
      <dgm:prSet presAssocID="{8A15B355-F3D5-454C-A5A8-2D0C4FD92C2D}"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levision"/>
        </a:ext>
      </dgm:extLst>
    </dgm:pt>
    <dgm:pt modelId="{F09B9A07-3B83-4050-956D-6998C5B60462}" type="pres">
      <dgm:prSet presAssocID="{8A15B355-F3D5-454C-A5A8-2D0C4FD92C2D}" presName="spaceRect" presStyleCnt="0"/>
      <dgm:spPr/>
    </dgm:pt>
    <dgm:pt modelId="{E0FD0E2C-7423-4379-A45D-77127BB0F9DF}" type="pres">
      <dgm:prSet presAssocID="{8A15B355-F3D5-454C-A5A8-2D0C4FD92C2D}" presName="parTx" presStyleLbl="revTx" presStyleIdx="0" presStyleCnt="3">
        <dgm:presLayoutVars>
          <dgm:chMax val="0"/>
          <dgm:chPref val="0"/>
        </dgm:presLayoutVars>
      </dgm:prSet>
      <dgm:spPr/>
    </dgm:pt>
    <dgm:pt modelId="{28225551-8455-40E7-BF9A-088568D87052}" type="pres">
      <dgm:prSet presAssocID="{B9A331DC-2639-4A02-BE11-A56583E22645}" presName="sibTrans" presStyleCnt="0"/>
      <dgm:spPr/>
    </dgm:pt>
    <dgm:pt modelId="{9B3F221D-0602-412E-AD47-C99CBFEDD932}" type="pres">
      <dgm:prSet presAssocID="{9C9CF3EC-BB43-4F85-B59F-4830E672FAD1}" presName="compNode" presStyleCnt="0"/>
      <dgm:spPr/>
    </dgm:pt>
    <dgm:pt modelId="{D732F6AA-A7A1-47AE-BD1F-D9F2A43CEB91}" type="pres">
      <dgm:prSet presAssocID="{9C9CF3EC-BB43-4F85-B59F-4830E672FAD1}" presName="bgRect" presStyleLbl="bgShp" presStyleIdx="1" presStyleCnt="3"/>
      <dgm:spPr/>
    </dgm:pt>
    <dgm:pt modelId="{3E1AD073-AEF7-44B4-96B1-574FF779DC64}" type="pres">
      <dgm:prSet presAssocID="{9C9CF3EC-BB43-4F85-B59F-4830E672FAD1}"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rojector screen"/>
        </a:ext>
      </dgm:extLst>
    </dgm:pt>
    <dgm:pt modelId="{08738AF4-CC2C-48AF-98B3-2F55C453A843}" type="pres">
      <dgm:prSet presAssocID="{9C9CF3EC-BB43-4F85-B59F-4830E672FAD1}" presName="spaceRect" presStyleCnt="0"/>
      <dgm:spPr/>
    </dgm:pt>
    <dgm:pt modelId="{68ACA96B-EBC2-4B6C-85BD-FBB117650934}" type="pres">
      <dgm:prSet presAssocID="{9C9CF3EC-BB43-4F85-B59F-4830E672FAD1}" presName="parTx" presStyleLbl="revTx" presStyleIdx="1" presStyleCnt="3">
        <dgm:presLayoutVars>
          <dgm:chMax val="0"/>
          <dgm:chPref val="0"/>
        </dgm:presLayoutVars>
      </dgm:prSet>
      <dgm:spPr/>
    </dgm:pt>
    <dgm:pt modelId="{BEE35EB5-26C3-4B22-9AEC-9D38191451D5}" type="pres">
      <dgm:prSet presAssocID="{F20F8639-437E-493B-B1CE-1CCB251DCDCB}" presName="sibTrans" presStyleCnt="0"/>
      <dgm:spPr/>
    </dgm:pt>
    <dgm:pt modelId="{0A7FF4C6-8908-4A99-8962-482A71018D32}" type="pres">
      <dgm:prSet presAssocID="{F606214B-924F-4550-9A78-475E8AFA816F}" presName="compNode" presStyleCnt="0"/>
      <dgm:spPr/>
    </dgm:pt>
    <dgm:pt modelId="{61E6B675-7331-423C-810C-59147D5B3826}" type="pres">
      <dgm:prSet presAssocID="{F606214B-924F-4550-9A78-475E8AFA816F}" presName="bgRect" presStyleLbl="bgShp" presStyleIdx="2" presStyleCnt="3"/>
      <dgm:spPr/>
    </dgm:pt>
    <dgm:pt modelId="{6D934A37-879F-43D7-9F01-B89735D19964}" type="pres">
      <dgm:prSet presAssocID="{F606214B-924F-4550-9A78-475E8AFA816F}"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Books"/>
        </a:ext>
      </dgm:extLst>
    </dgm:pt>
    <dgm:pt modelId="{E08BA613-6B6F-4DE5-B08F-467E55318BE9}" type="pres">
      <dgm:prSet presAssocID="{F606214B-924F-4550-9A78-475E8AFA816F}" presName="spaceRect" presStyleCnt="0"/>
      <dgm:spPr/>
    </dgm:pt>
    <dgm:pt modelId="{97E8CF29-D3B5-44E4-8993-54AED8467FDE}" type="pres">
      <dgm:prSet presAssocID="{F606214B-924F-4550-9A78-475E8AFA816F}" presName="parTx" presStyleLbl="revTx" presStyleIdx="2" presStyleCnt="3">
        <dgm:presLayoutVars>
          <dgm:chMax val="0"/>
          <dgm:chPref val="0"/>
        </dgm:presLayoutVars>
      </dgm:prSet>
      <dgm:spPr/>
    </dgm:pt>
  </dgm:ptLst>
  <dgm:cxnLst>
    <dgm:cxn modelId="{426C9322-E6E9-4D23-9BB2-E8C7600C717F}" srcId="{16B43B36-E4D3-4082-8569-407E745BEB6D}" destId="{8A15B355-F3D5-454C-A5A8-2D0C4FD92C2D}" srcOrd="0" destOrd="0" parTransId="{5315530C-433C-4410-BD02-2CFEE1C47439}" sibTransId="{B9A331DC-2639-4A02-BE11-A56583E22645}"/>
    <dgm:cxn modelId="{6502AD34-D190-443D-B007-6AD7D7E51B1A}" type="presOf" srcId="{9C9CF3EC-BB43-4F85-B59F-4830E672FAD1}" destId="{68ACA96B-EBC2-4B6C-85BD-FBB117650934}" srcOrd="0" destOrd="0" presId="urn:microsoft.com/office/officeart/2018/2/layout/IconVerticalSolidList"/>
    <dgm:cxn modelId="{6CF98E54-C043-4AB4-A772-83DD66499C95}" type="presOf" srcId="{16B43B36-E4D3-4082-8569-407E745BEB6D}" destId="{E6334E7C-28BD-4A0A-9FAF-91C50359C3C3}" srcOrd="0" destOrd="0" presId="urn:microsoft.com/office/officeart/2018/2/layout/IconVerticalSolidList"/>
    <dgm:cxn modelId="{C9ECB47B-0586-42D9-A80B-28961D8349E6}" type="presOf" srcId="{F606214B-924F-4550-9A78-475E8AFA816F}" destId="{97E8CF29-D3B5-44E4-8993-54AED8467FDE}" srcOrd="0" destOrd="0" presId="urn:microsoft.com/office/officeart/2018/2/layout/IconVerticalSolidList"/>
    <dgm:cxn modelId="{3CA0D27C-C2BD-4FDD-A43A-E5E6C3640EA2}" srcId="{16B43B36-E4D3-4082-8569-407E745BEB6D}" destId="{9C9CF3EC-BB43-4F85-B59F-4830E672FAD1}" srcOrd="1" destOrd="0" parTransId="{264A4E62-E983-4ABA-B8C9-D199CEBF27E7}" sibTransId="{F20F8639-437E-493B-B1CE-1CCB251DCDCB}"/>
    <dgm:cxn modelId="{41900797-7F94-445A-AEED-0CEBABD74D74}" srcId="{16B43B36-E4D3-4082-8569-407E745BEB6D}" destId="{F606214B-924F-4550-9A78-475E8AFA816F}" srcOrd="2" destOrd="0" parTransId="{4BD0CAC7-A5FF-4886-A731-C11A07C3C02B}" sibTransId="{AD6825CF-BDA1-4F1C-BD17-6971A308BECC}"/>
    <dgm:cxn modelId="{278487A0-AC11-4A9B-B1C6-6EF5EF329458}" type="presOf" srcId="{8A15B355-F3D5-454C-A5A8-2D0C4FD92C2D}" destId="{E0FD0E2C-7423-4379-A45D-77127BB0F9DF}" srcOrd="0" destOrd="0" presId="urn:microsoft.com/office/officeart/2018/2/layout/IconVerticalSolidList"/>
    <dgm:cxn modelId="{0A7B36B9-8CFA-4999-B321-0A70FFBCA95F}" type="presParOf" srcId="{E6334E7C-28BD-4A0A-9FAF-91C50359C3C3}" destId="{7E2D344A-5638-47D1-9F4D-48AE0C40E81A}" srcOrd="0" destOrd="0" presId="urn:microsoft.com/office/officeart/2018/2/layout/IconVerticalSolidList"/>
    <dgm:cxn modelId="{35594A51-CEAD-4BEF-BB2C-63FBBD8445C6}" type="presParOf" srcId="{7E2D344A-5638-47D1-9F4D-48AE0C40E81A}" destId="{EACBDC07-598A-4C56-BAF8-8AE4837B086A}" srcOrd="0" destOrd="0" presId="urn:microsoft.com/office/officeart/2018/2/layout/IconVerticalSolidList"/>
    <dgm:cxn modelId="{866C464B-10AB-4689-A061-EF50D9EAA54D}" type="presParOf" srcId="{7E2D344A-5638-47D1-9F4D-48AE0C40E81A}" destId="{ADFA4A72-A277-4170-A39E-1B924B30FD2E}" srcOrd="1" destOrd="0" presId="urn:microsoft.com/office/officeart/2018/2/layout/IconVerticalSolidList"/>
    <dgm:cxn modelId="{664F424C-1B81-4A34-9168-21F153D3781C}" type="presParOf" srcId="{7E2D344A-5638-47D1-9F4D-48AE0C40E81A}" destId="{F09B9A07-3B83-4050-956D-6998C5B60462}" srcOrd="2" destOrd="0" presId="urn:microsoft.com/office/officeart/2018/2/layout/IconVerticalSolidList"/>
    <dgm:cxn modelId="{376E5BE3-121D-4BD3-8167-0FA02C2A4BD1}" type="presParOf" srcId="{7E2D344A-5638-47D1-9F4D-48AE0C40E81A}" destId="{E0FD0E2C-7423-4379-A45D-77127BB0F9DF}" srcOrd="3" destOrd="0" presId="urn:microsoft.com/office/officeart/2018/2/layout/IconVerticalSolidList"/>
    <dgm:cxn modelId="{96217C9D-4474-440C-845E-EEEDEAD568D8}" type="presParOf" srcId="{E6334E7C-28BD-4A0A-9FAF-91C50359C3C3}" destId="{28225551-8455-40E7-BF9A-088568D87052}" srcOrd="1" destOrd="0" presId="urn:microsoft.com/office/officeart/2018/2/layout/IconVerticalSolidList"/>
    <dgm:cxn modelId="{50329D0D-20FE-4A53-87A1-6D63E1A98C9F}" type="presParOf" srcId="{E6334E7C-28BD-4A0A-9FAF-91C50359C3C3}" destId="{9B3F221D-0602-412E-AD47-C99CBFEDD932}" srcOrd="2" destOrd="0" presId="urn:microsoft.com/office/officeart/2018/2/layout/IconVerticalSolidList"/>
    <dgm:cxn modelId="{D7D97A6F-6605-4020-A829-8CB520596769}" type="presParOf" srcId="{9B3F221D-0602-412E-AD47-C99CBFEDD932}" destId="{D732F6AA-A7A1-47AE-BD1F-D9F2A43CEB91}" srcOrd="0" destOrd="0" presId="urn:microsoft.com/office/officeart/2018/2/layout/IconVerticalSolidList"/>
    <dgm:cxn modelId="{911AB991-42B4-4B6C-A346-E11A1037FA06}" type="presParOf" srcId="{9B3F221D-0602-412E-AD47-C99CBFEDD932}" destId="{3E1AD073-AEF7-44B4-96B1-574FF779DC64}" srcOrd="1" destOrd="0" presId="urn:microsoft.com/office/officeart/2018/2/layout/IconVerticalSolidList"/>
    <dgm:cxn modelId="{218ABFBC-1FCF-49F1-B62C-103503F92F7B}" type="presParOf" srcId="{9B3F221D-0602-412E-AD47-C99CBFEDD932}" destId="{08738AF4-CC2C-48AF-98B3-2F55C453A843}" srcOrd="2" destOrd="0" presId="urn:microsoft.com/office/officeart/2018/2/layout/IconVerticalSolidList"/>
    <dgm:cxn modelId="{83FA0FB3-46D8-40BD-822F-1F03584F0CED}" type="presParOf" srcId="{9B3F221D-0602-412E-AD47-C99CBFEDD932}" destId="{68ACA96B-EBC2-4B6C-85BD-FBB117650934}" srcOrd="3" destOrd="0" presId="urn:microsoft.com/office/officeart/2018/2/layout/IconVerticalSolidList"/>
    <dgm:cxn modelId="{BEDAC7E0-64FE-429E-A99D-337E1803A92A}" type="presParOf" srcId="{E6334E7C-28BD-4A0A-9FAF-91C50359C3C3}" destId="{BEE35EB5-26C3-4B22-9AEC-9D38191451D5}" srcOrd="3" destOrd="0" presId="urn:microsoft.com/office/officeart/2018/2/layout/IconVerticalSolidList"/>
    <dgm:cxn modelId="{EF2D8774-D150-407B-824F-B7AF69DB8BB4}" type="presParOf" srcId="{E6334E7C-28BD-4A0A-9FAF-91C50359C3C3}" destId="{0A7FF4C6-8908-4A99-8962-482A71018D32}" srcOrd="4" destOrd="0" presId="urn:microsoft.com/office/officeart/2018/2/layout/IconVerticalSolidList"/>
    <dgm:cxn modelId="{09A7A91B-B6D6-4AAC-92A5-0CF489465F8E}" type="presParOf" srcId="{0A7FF4C6-8908-4A99-8962-482A71018D32}" destId="{61E6B675-7331-423C-810C-59147D5B3826}" srcOrd="0" destOrd="0" presId="urn:microsoft.com/office/officeart/2018/2/layout/IconVerticalSolidList"/>
    <dgm:cxn modelId="{C327BD81-5650-46C1-91FA-01A63A2D0EDE}" type="presParOf" srcId="{0A7FF4C6-8908-4A99-8962-482A71018D32}" destId="{6D934A37-879F-43D7-9F01-B89735D19964}" srcOrd="1" destOrd="0" presId="urn:microsoft.com/office/officeart/2018/2/layout/IconVerticalSolidList"/>
    <dgm:cxn modelId="{CFEACB98-553B-4AF1-AE70-C9ABB9E5E701}" type="presParOf" srcId="{0A7FF4C6-8908-4A99-8962-482A71018D32}" destId="{E08BA613-6B6F-4DE5-B08F-467E55318BE9}" srcOrd="2" destOrd="0" presId="urn:microsoft.com/office/officeart/2018/2/layout/IconVerticalSolidList"/>
    <dgm:cxn modelId="{75D5A0D0-63D3-49BD-9B47-F5A71DF9AFF7}" type="presParOf" srcId="{0A7FF4C6-8908-4A99-8962-482A71018D32}" destId="{97E8CF29-D3B5-44E4-8993-54AED8467FD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EFCCAE-5343-4634-9079-673648F83ABD}">
      <dsp:nvSpPr>
        <dsp:cNvPr id="0" name=""/>
        <dsp:cNvSpPr/>
      </dsp:nvSpPr>
      <dsp:spPr>
        <a:xfrm>
          <a:off x="0" y="4985446"/>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989214-9059-4922-B3C1-D4FE10E139F1}">
      <dsp:nvSpPr>
        <dsp:cNvPr id="0" name=""/>
        <dsp:cNvSpPr/>
      </dsp:nvSpPr>
      <dsp:spPr>
        <a:xfrm>
          <a:off x="0" y="4568384"/>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49A427D-3D04-4901-AD06-E26DFAF976F8}">
      <dsp:nvSpPr>
        <dsp:cNvPr id="0" name=""/>
        <dsp:cNvSpPr/>
      </dsp:nvSpPr>
      <dsp:spPr>
        <a:xfrm>
          <a:off x="0" y="4151322"/>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9994F9-8A31-4DAD-99C3-22EF3EA599FE}">
      <dsp:nvSpPr>
        <dsp:cNvPr id="0" name=""/>
        <dsp:cNvSpPr/>
      </dsp:nvSpPr>
      <dsp:spPr>
        <a:xfrm>
          <a:off x="0" y="3734260"/>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9E704B4-3E3D-42CF-9AFA-132729C1149D}">
      <dsp:nvSpPr>
        <dsp:cNvPr id="0" name=""/>
        <dsp:cNvSpPr/>
      </dsp:nvSpPr>
      <dsp:spPr>
        <a:xfrm>
          <a:off x="0" y="3317198"/>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F14CD2F-D3D6-41E7-9ACF-B64E8B978FCF}">
      <dsp:nvSpPr>
        <dsp:cNvPr id="0" name=""/>
        <dsp:cNvSpPr/>
      </dsp:nvSpPr>
      <dsp:spPr>
        <a:xfrm>
          <a:off x="0" y="2900136"/>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89298C1-4C5F-4A35-92A3-5D528AC54929}">
      <dsp:nvSpPr>
        <dsp:cNvPr id="0" name=""/>
        <dsp:cNvSpPr/>
      </dsp:nvSpPr>
      <dsp:spPr>
        <a:xfrm>
          <a:off x="0" y="2483074"/>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94B7224-DD26-445B-B783-3C3F73E1D554}">
      <dsp:nvSpPr>
        <dsp:cNvPr id="0" name=""/>
        <dsp:cNvSpPr/>
      </dsp:nvSpPr>
      <dsp:spPr>
        <a:xfrm>
          <a:off x="0" y="2066013"/>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249C792-9896-4A78-8D15-C950178C870B}">
      <dsp:nvSpPr>
        <dsp:cNvPr id="0" name=""/>
        <dsp:cNvSpPr/>
      </dsp:nvSpPr>
      <dsp:spPr>
        <a:xfrm>
          <a:off x="0" y="1648951"/>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0AB94EF-9692-45CF-A8EB-9F716DB2EB60}">
      <dsp:nvSpPr>
        <dsp:cNvPr id="0" name=""/>
        <dsp:cNvSpPr/>
      </dsp:nvSpPr>
      <dsp:spPr>
        <a:xfrm>
          <a:off x="0" y="1231889"/>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989113-9410-4C7A-99BC-6967CBBB82F6}">
      <dsp:nvSpPr>
        <dsp:cNvPr id="0" name=""/>
        <dsp:cNvSpPr/>
      </dsp:nvSpPr>
      <dsp:spPr>
        <a:xfrm>
          <a:off x="0" y="814827"/>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2E1666C-3896-475A-85D9-41B1CDA9A48D}">
      <dsp:nvSpPr>
        <dsp:cNvPr id="0" name=""/>
        <dsp:cNvSpPr/>
      </dsp:nvSpPr>
      <dsp:spPr>
        <a:xfrm>
          <a:off x="0" y="397765"/>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793082E-7BF5-44CA-8C57-586177557352}">
      <dsp:nvSpPr>
        <dsp:cNvPr id="0" name=""/>
        <dsp:cNvSpPr/>
      </dsp:nvSpPr>
      <dsp:spPr>
        <a:xfrm>
          <a:off x="2937156" y="563"/>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this functionality is needed for media production services, but also for contributing user generated media to operator and third-party services. Different collaboration scenarios between the MNO and the service provider are addressed in an updated specification – bringing uplink streaming on par with downlink streaming. </a:t>
          </a:r>
        </a:p>
      </dsp:txBody>
      <dsp:txXfrm>
        <a:off x="2937156" y="563"/>
        <a:ext cx="8359600" cy="397201"/>
      </dsp:txXfrm>
    </dsp:sp>
    <dsp:sp modelId="{CD908A13-9CBE-43B9-91EF-E82519C7905E}">
      <dsp:nvSpPr>
        <dsp:cNvPr id="0" name=""/>
        <dsp:cNvSpPr/>
      </dsp:nvSpPr>
      <dsp:spPr>
        <a:xfrm>
          <a:off x="0" y="563"/>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Consistent support for uplink streaming</a:t>
          </a:r>
        </a:p>
      </dsp:txBody>
      <dsp:txXfrm>
        <a:off x="19393" y="19956"/>
        <a:ext cx="2898370" cy="377808"/>
      </dsp:txXfrm>
    </dsp:sp>
    <dsp:sp modelId="{BF0B7C26-2B75-4A49-83E0-06B6B3A31DBA}">
      <dsp:nvSpPr>
        <dsp:cNvPr id="0" name=""/>
        <dsp:cNvSpPr/>
      </dsp:nvSpPr>
      <dsp:spPr>
        <a:xfrm>
          <a:off x="2937156" y="417625"/>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is of crucial support to meet the TV industry needs in order to bring 5G on par with other distribution means.  Live TV services are characterized by at least the following aspects: (1) scalability (in terms of concurrent users), (2) consistent quality, (3) high bandwidth requirements, (4) target latency constraints, and advanced TV Experiences. Primarily, updated DASH tools, </a:t>
          </a:r>
          <a:r>
            <a:rPr lang="en-US" sz="800" kern="1200" dirty="0" err="1"/>
            <a:t>QoE</a:t>
          </a:r>
          <a:r>
            <a:rPr lang="en-US" sz="800" kern="1200" dirty="0"/>
            <a:t> monitoring and QoS support for low-latency in 5G media streaming are specified in order to meet the requirements defined in TR 26.804.</a:t>
          </a:r>
        </a:p>
      </dsp:txBody>
      <dsp:txXfrm>
        <a:off x="2937156" y="417625"/>
        <a:ext cx="8359600" cy="397201"/>
      </dsp:txXfrm>
    </dsp:sp>
    <dsp:sp modelId="{69EC878F-5DA4-474B-9B60-78DB992FD31A}">
      <dsp:nvSpPr>
        <dsp:cNvPr id="0" name=""/>
        <dsp:cNvSpPr/>
      </dsp:nvSpPr>
      <dsp:spPr>
        <a:xfrm>
          <a:off x="0" y="417625"/>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End-to-end low latency live streaming with dynamic policies</a:t>
          </a:r>
        </a:p>
      </dsp:txBody>
      <dsp:txXfrm>
        <a:off x="19393" y="437018"/>
        <a:ext cx="2898370" cy="377808"/>
      </dsp:txXfrm>
    </dsp:sp>
    <dsp:sp modelId="{FDF86A01-FA92-4F1D-8FA7-7E6397249DF6}">
      <dsp:nvSpPr>
        <dsp:cNvPr id="0" name=""/>
        <dsp:cNvSpPr/>
      </dsp:nvSpPr>
      <dsp:spPr>
        <a:xfrm>
          <a:off x="2937156" y="834687"/>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 This functionality is expected to allow scaling media services using multicast and point-to-multipoint distribution within the operators network.</a:t>
          </a:r>
        </a:p>
      </dsp:txBody>
      <dsp:txXfrm>
        <a:off x="2937156" y="834687"/>
        <a:ext cx="8359600" cy="397201"/>
      </dsp:txXfrm>
    </dsp:sp>
    <dsp:sp modelId="{65983407-58CF-45AC-A8BC-6E2F7308B779}">
      <dsp:nvSpPr>
        <dsp:cNvPr id="0" name=""/>
        <dsp:cNvSpPr/>
      </dsp:nvSpPr>
      <dsp:spPr>
        <a:xfrm>
          <a:off x="0" y="834687"/>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5GMS over MBS and 5GMS hybrid unicast/MBS services.</a:t>
          </a:r>
        </a:p>
      </dsp:txBody>
      <dsp:txXfrm>
        <a:off x="19393" y="854080"/>
        <a:ext cx="2898370" cy="377808"/>
      </dsp:txXfrm>
    </dsp:sp>
    <dsp:sp modelId="{18298DB2-199D-46F2-8CB5-081E1DAC1DDF}">
      <dsp:nvSpPr>
        <dsp:cNvPr id="0" name=""/>
        <dsp:cNvSpPr/>
      </dsp:nvSpPr>
      <dsp:spPr>
        <a:xfrm>
          <a:off x="2937156" y="1251749"/>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Based on development in CTA WAVE in context of DASH/HLS interop specification in CTA-5005, it was identified that the same media service may be available in multiple formats, and 5GMS media is expected to offer the same service with different entry points in order for the device to select the service based on its capabilities, for example using a DASH player, or and HLS player, or using a progressive download system.</a:t>
          </a:r>
        </a:p>
      </dsp:txBody>
      <dsp:txXfrm>
        <a:off x="2937156" y="1251749"/>
        <a:ext cx="8359600" cy="397201"/>
      </dsp:txXfrm>
    </dsp:sp>
    <dsp:sp modelId="{3635CF3A-CCC7-4842-80F5-405A1C2DAC04}">
      <dsp:nvSpPr>
        <dsp:cNvPr id="0" name=""/>
        <dsp:cNvSpPr/>
      </dsp:nvSpPr>
      <dsp:spPr>
        <a:xfrm>
          <a:off x="0" y="1251749"/>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Multiple Service Entry Points</a:t>
          </a:r>
          <a:endParaRPr lang="en-US" sz="1200" kern="1200" dirty="0"/>
        </a:p>
      </dsp:txBody>
      <dsp:txXfrm>
        <a:off x="19393" y="1271142"/>
        <a:ext cx="2898370" cy="377808"/>
      </dsp:txXfrm>
    </dsp:sp>
    <dsp:sp modelId="{6353E38F-5DB1-4962-85E8-34B4F6D351CC}">
      <dsp:nvSpPr>
        <dsp:cNvPr id="0" name=""/>
        <dsp:cNvSpPr/>
      </dsp:nvSpPr>
      <dsp:spPr>
        <a:xfrm>
          <a:off x="2937156" y="1668811"/>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The 5G System offers different solutions for traffic identification and traffic detection. Traffic identification is essential so that the 5G System can detect application flows to which, for instance, an appropriate Policy and Charging Rule (PCC) is applied. 5GMS is extended to support the configuration of </a:t>
          </a:r>
          <a:r>
            <a:rPr lang="en-US" sz="800" kern="1200" dirty="0" err="1"/>
            <a:t>ToS</a:t>
          </a:r>
          <a:r>
            <a:rPr lang="en-US" sz="800" kern="1200" dirty="0"/>
            <a:t> values for the identification of traffic associated with a Dynamic Policy. and study use-cases with IPsec and the usage of the security parameter index for traffic identification.</a:t>
          </a:r>
        </a:p>
      </dsp:txBody>
      <dsp:txXfrm>
        <a:off x="2937156" y="1668811"/>
        <a:ext cx="8359600" cy="397201"/>
      </dsp:txXfrm>
    </dsp:sp>
    <dsp:sp modelId="{63B83CC2-9FBF-46D3-BBE1-6D5F86A4F09E}">
      <dsp:nvSpPr>
        <dsp:cNvPr id="0" name=""/>
        <dsp:cNvSpPr/>
      </dsp:nvSpPr>
      <dsp:spPr>
        <a:xfrm>
          <a:off x="0" y="1668811"/>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Traffic Identification</a:t>
          </a:r>
          <a:endParaRPr lang="en-US" sz="1200" kern="1200" dirty="0"/>
        </a:p>
      </dsp:txBody>
      <dsp:txXfrm>
        <a:off x="19393" y="1688204"/>
        <a:ext cx="2898370" cy="377808"/>
      </dsp:txXfrm>
    </dsp:sp>
    <dsp:sp modelId="{62A7048C-AA6F-4939-8E2F-298A930B2504}">
      <dsp:nvSpPr>
        <dsp:cNvPr id="0" name=""/>
        <dsp:cNvSpPr/>
      </dsp:nvSpPr>
      <dsp:spPr>
        <a:xfrm>
          <a:off x="2937156" y="2085873"/>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The Quick UDP Internet Connection (QUIC) [43] and HTTP/3 protocols are among the most recent developments in the IETF, with the goal of combining flexibility, extensibility, and performance to web applications. The 5GMS specifications are updated to allow the use of HTTP/3 at relevant reference points in the 5GMS architecture.</a:t>
          </a:r>
        </a:p>
      </dsp:txBody>
      <dsp:txXfrm>
        <a:off x="2937156" y="2085873"/>
        <a:ext cx="8359600" cy="397201"/>
      </dsp:txXfrm>
    </dsp:sp>
    <dsp:sp modelId="{75407D56-996F-410F-9392-4ADA42CDB52F}">
      <dsp:nvSpPr>
        <dsp:cNvPr id="0" name=""/>
        <dsp:cNvSpPr/>
      </dsp:nvSpPr>
      <dsp:spPr>
        <a:xfrm>
          <a:off x="0" y="2085873"/>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QUIC and HTTP/3</a:t>
          </a:r>
          <a:endParaRPr lang="en-US" sz="1200" kern="1200" dirty="0"/>
        </a:p>
      </dsp:txBody>
      <dsp:txXfrm>
        <a:off x="19393" y="2105266"/>
        <a:ext cx="2898370" cy="377808"/>
      </dsp:txXfrm>
    </dsp:sp>
    <dsp:sp modelId="{221B2710-C3D9-4AC0-8765-080FCC377026}">
      <dsp:nvSpPr>
        <dsp:cNvPr id="0" name=""/>
        <dsp:cNvSpPr/>
      </dsp:nvSpPr>
      <dsp:spPr>
        <a:xfrm>
          <a:off x="2937156" y="2502935"/>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enables mobile network operators to incentivize the offloading of traffic into off-peak hours with the aim of reducing network congestion during peak hours. Applications may register their interest in receiving content using BDT.  The 5GMS specifications will be updated with the necessary parameter extensions to the M1, M5, and M6 reference points to provide access to BDT.</a:t>
          </a:r>
        </a:p>
      </dsp:txBody>
      <dsp:txXfrm>
        <a:off x="2937156" y="2502935"/>
        <a:ext cx="8359600" cy="397201"/>
      </dsp:txXfrm>
    </dsp:sp>
    <dsp:sp modelId="{75D8FB02-041E-4E50-908B-9A033D2BEA8D}">
      <dsp:nvSpPr>
        <dsp:cNvPr id="0" name=""/>
        <dsp:cNvSpPr/>
      </dsp:nvSpPr>
      <dsp:spPr>
        <a:xfrm>
          <a:off x="0" y="2502935"/>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Background data transfer (BDT)</a:t>
          </a:r>
        </a:p>
      </dsp:txBody>
      <dsp:txXfrm>
        <a:off x="19393" y="2522328"/>
        <a:ext cx="2898370" cy="377808"/>
      </dsp:txXfrm>
    </dsp:sp>
    <dsp:sp modelId="{7FC887BC-5292-4AEC-82DD-E2810185A2C5}">
      <dsp:nvSpPr>
        <dsp:cNvPr id="0" name=""/>
        <dsp:cNvSpPr/>
      </dsp:nvSpPr>
      <dsp:spPr>
        <a:xfrm>
          <a:off x="2937156" y="2919996"/>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the usage of </a:t>
          </a:r>
          <a:r>
            <a:rPr lang="en-US" sz="800" kern="1200" dirty="0" err="1"/>
            <a:t>Oauth</a:t>
          </a:r>
          <a:r>
            <a:rPr lang="en-US" sz="800" kern="1200" dirty="0"/>
            <a:t> 2.0 for 5GMS protocols based on the conclusions to address use-cases, when a UE hosts multiple 5GMS-Aware Applications from different 5GMS Application Providers.</a:t>
          </a:r>
        </a:p>
      </dsp:txBody>
      <dsp:txXfrm>
        <a:off x="2937156" y="2919996"/>
        <a:ext cx="8359600" cy="397201"/>
      </dsp:txXfrm>
    </dsp:sp>
    <dsp:sp modelId="{9E458988-4896-4AD6-9406-27C9514BEBF9}">
      <dsp:nvSpPr>
        <dsp:cNvPr id="0" name=""/>
        <dsp:cNvSpPr/>
      </dsp:nvSpPr>
      <dsp:spPr>
        <a:xfrm>
          <a:off x="0" y="2919996"/>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Oauth 2.0</a:t>
          </a:r>
          <a:endParaRPr lang="en-US" sz="1200" kern="1200" dirty="0"/>
        </a:p>
      </dsp:txBody>
      <dsp:txXfrm>
        <a:off x="19393" y="2939389"/>
        <a:ext cx="2898370" cy="377808"/>
      </dsp:txXfrm>
    </dsp:sp>
    <dsp:sp modelId="{5B7DFABB-8ED5-4C06-A0EE-9226DFCDDB4F}">
      <dsp:nvSpPr>
        <dsp:cNvPr id="0" name=""/>
        <dsp:cNvSpPr/>
      </dsp:nvSpPr>
      <dsp:spPr>
        <a:xfrm>
          <a:off x="2937156" y="3337058"/>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Specifications for the 3GPP Service Handler and URL including the necessary functions on UE and device to support automatic launch of 5G System services in the context of 5G Media Streaming. It was identified that it is essential to provide a URL form for media services in order to automatically launch client and network functions without disrupting existing app workflows.</a:t>
          </a:r>
        </a:p>
      </dsp:txBody>
      <dsp:txXfrm>
        <a:off x="2937156" y="3337058"/>
        <a:ext cx="8359600" cy="397201"/>
      </dsp:txXfrm>
    </dsp:sp>
    <dsp:sp modelId="{9FC2AC9F-1722-497E-AD74-875C4428AA20}">
      <dsp:nvSpPr>
        <dsp:cNvPr id="0" name=""/>
        <dsp:cNvSpPr/>
      </dsp:nvSpPr>
      <dsp:spPr>
        <a:xfrm>
          <a:off x="0" y="3337058"/>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3GPP Service URL Handling</a:t>
          </a:r>
          <a:endParaRPr lang="en-US" sz="1200" kern="1200" dirty="0"/>
        </a:p>
      </dsp:txBody>
      <dsp:txXfrm>
        <a:off x="19393" y="3356451"/>
        <a:ext cx="2898370" cy="377808"/>
      </dsp:txXfrm>
    </dsp:sp>
    <dsp:sp modelId="{62A810E9-2DAF-4476-8FFD-E71DD8C14276}">
      <dsp:nvSpPr>
        <dsp:cNvPr id="0" name=""/>
        <dsp:cNvSpPr/>
      </dsp:nvSpPr>
      <dsp:spPr>
        <a:xfrm>
          <a:off x="2937156" y="3754120"/>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a RESTful API at reference point M3, for the configuration of 5GMS AS instances by 5GMS AF. M3 was undefined until now, but based on deployment experience it was identified that it is necessary to define this reference point more details.</a:t>
          </a:r>
        </a:p>
      </dsp:txBody>
      <dsp:txXfrm>
        <a:off x="2937156" y="3754120"/>
        <a:ext cx="8359600" cy="397201"/>
      </dsp:txXfrm>
    </dsp:sp>
    <dsp:sp modelId="{E03610DE-DA3E-46BE-ABD4-3E896503BC48}">
      <dsp:nvSpPr>
        <dsp:cNvPr id="0" name=""/>
        <dsp:cNvSpPr/>
      </dsp:nvSpPr>
      <dsp:spPr>
        <a:xfrm>
          <a:off x="0" y="3754120"/>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Application Server Configuration</a:t>
          </a:r>
          <a:endParaRPr lang="en-US" sz="1200" kern="1200" dirty="0"/>
        </a:p>
      </dsp:txBody>
      <dsp:txXfrm>
        <a:off x="19393" y="3773513"/>
        <a:ext cx="2898370" cy="377808"/>
      </dsp:txXfrm>
    </dsp:sp>
    <dsp:sp modelId="{C8DEE523-B166-4372-B58A-57FFA0EE7F0B}">
      <dsp:nvSpPr>
        <dsp:cNvPr id="0" name=""/>
        <dsp:cNvSpPr/>
      </dsp:nvSpPr>
      <dsp:spPr>
        <a:xfrm>
          <a:off x="2937156" y="4171182"/>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data types for data reporting of ANBR-based Network Assistance invocations and specification of data types for exposure of events relating to invocation of AF-based and ANBR-based Network Assistance. </a:t>
          </a:r>
        </a:p>
      </dsp:txBody>
      <dsp:txXfrm>
        <a:off x="2937156" y="4171182"/>
        <a:ext cx="8359600" cy="397201"/>
      </dsp:txXfrm>
    </dsp:sp>
    <dsp:sp modelId="{50C08B15-EC40-4051-B8CC-F71E52ACEDE5}">
      <dsp:nvSpPr>
        <dsp:cNvPr id="0" name=""/>
        <dsp:cNvSpPr/>
      </dsp:nvSpPr>
      <dsp:spPr>
        <a:xfrm>
          <a:off x="0" y="4171182"/>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EVEX data types for ANBR-based Network Assistance</a:t>
          </a:r>
        </a:p>
      </dsp:txBody>
      <dsp:txXfrm>
        <a:off x="19393" y="4190575"/>
        <a:ext cx="2898370" cy="377808"/>
      </dsp:txXfrm>
    </dsp:sp>
    <dsp:sp modelId="{475F6768-403D-4925-9F28-BC112A3108C5}">
      <dsp:nvSpPr>
        <dsp:cNvPr id="0" name=""/>
        <dsp:cNvSpPr/>
      </dsp:nvSpPr>
      <dsp:spPr>
        <a:xfrm>
          <a:off x="2937156" y="4588244"/>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Enhancements based on feedback from 5G-MAG Reference tool developments. The support of 5G-MAG reference tools created essential inputs to the spec development and continuous exchange will result in additional updates.</a:t>
          </a:r>
        </a:p>
      </dsp:txBody>
      <dsp:txXfrm>
        <a:off x="2937156" y="4588244"/>
        <a:ext cx="8359600" cy="397201"/>
      </dsp:txXfrm>
    </dsp:sp>
    <dsp:sp modelId="{A3268F80-9879-4C0E-B09F-9BA0A4566C95}">
      <dsp:nvSpPr>
        <dsp:cNvPr id="0" name=""/>
        <dsp:cNvSpPr/>
      </dsp:nvSpPr>
      <dsp:spPr>
        <a:xfrm>
          <a:off x="0" y="4588244"/>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Support for 5G-MAG Reference Tools</a:t>
          </a:r>
          <a:endParaRPr lang="en-US" sz="1200" kern="1200" dirty="0"/>
        </a:p>
      </dsp:txBody>
      <dsp:txXfrm>
        <a:off x="19393" y="4607637"/>
        <a:ext cx="2898370" cy="37780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ABFF94-7756-4B99-9516-292BC8E51479}">
      <dsp:nvSpPr>
        <dsp:cNvPr id="0" name=""/>
        <dsp:cNvSpPr/>
      </dsp:nvSpPr>
      <dsp:spPr>
        <a:xfrm>
          <a:off x="6281177" y="501990"/>
          <a:ext cx="1329789" cy="1330007"/>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6A61EFD-59BA-46DB-839F-6FAA77A4B65A}">
      <dsp:nvSpPr>
        <dsp:cNvPr id="0" name=""/>
        <dsp:cNvSpPr/>
      </dsp:nvSpPr>
      <dsp:spPr>
        <a:xfrm>
          <a:off x="6325055"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a:t>AI</a:t>
          </a:r>
          <a:r>
            <a:rPr lang="de-DE" sz="1500" kern="1200" dirty="0"/>
            <a:t>/ML for Media</a:t>
          </a:r>
          <a:endParaRPr lang="en-US" sz="1500" kern="1200" dirty="0"/>
        </a:p>
      </dsp:txBody>
      <dsp:txXfrm>
        <a:off x="6502691" y="723697"/>
        <a:ext cx="886762" cy="886593"/>
      </dsp:txXfrm>
    </dsp:sp>
    <dsp:sp modelId="{5BE1F523-7D00-4198-9F62-5465A707D54E}">
      <dsp:nvSpPr>
        <dsp:cNvPr id="0" name=""/>
        <dsp:cNvSpPr/>
      </dsp:nvSpPr>
      <dsp:spPr>
        <a:xfrm rot="2700000">
          <a:off x="4906170"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D6FB4EE-DE70-427C-90FB-4D161C1DD17E}">
      <dsp:nvSpPr>
        <dsp:cNvPr id="0" name=""/>
        <dsp:cNvSpPr/>
      </dsp:nvSpPr>
      <dsp:spPr>
        <a:xfrm>
          <a:off x="4951387"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5GMS and MBS Extensions</a:t>
          </a:r>
          <a:endParaRPr lang="en-US" sz="1500" kern="1200" dirty="0"/>
        </a:p>
      </dsp:txBody>
      <dsp:txXfrm>
        <a:off x="5128315" y="723697"/>
        <a:ext cx="886762" cy="886593"/>
      </dsp:txXfrm>
    </dsp:sp>
    <dsp:sp modelId="{1C606156-432E-4C2F-B69F-FB1EF0E02685}">
      <dsp:nvSpPr>
        <dsp:cNvPr id="0" name=""/>
        <dsp:cNvSpPr/>
      </dsp:nvSpPr>
      <dsp:spPr>
        <a:xfrm rot="2700000">
          <a:off x="3532502"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1F2F3BD-34C9-4335-9B19-2A5FF9642F7B}">
      <dsp:nvSpPr>
        <dsp:cNvPr id="0" name=""/>
        <dsp:cNvSpPr/>
      </dsp:nvSpPr>
      <dsp:spPr>
        <a:xfrm>
          <a:off x="3577011"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XR Extensions</a:t>
          </a:r>
          <a:endParaRPr lang="en-US" sz="1500" kern="1200" dirty="0"/>
        </a:p>
      </dsp:txBody>
      <dsp:txXfrm>
        <a:off x="3753939" y="723697"/>
        <a:ext cx="886762" cy="886593"/>
      </dsp:txXfrm>
    </dsp:sp>
    <dsp:sp modelId="{37557569-5747-4E52-B6E1-1439D3953AF2}">
      <dsp:nvSpPr>
        <dsp:cNvPr id="0" name=""/>
        <dsp:cNvSpPr/>
      </dsp:nvSpPr>
      <dsp:spPr>
        <a:xfrm rot="2700000">
          <a:off x="2158127"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DA6732D-BD0B-41A7-AEA8-40D9B937B9A1}">
      <dsp:nvSpPr>
        <dsp:cNvPr id="0" name=""/>
        <dsp:cNvSpPr/>
      </dsp:nvSpPr>
      <dsp:spPr>
        <a:xfrm>
          <a:off x="2202636"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Avatars</a:t>
          </a:r>
          <a:endParaRPr lang="en-US" sz="1500" kern="1200" dirty="0"/>
        </a:p>
      </dsp:txBody>
      <dsp:txXfrm>
        <a:off x="2380271" y="723697"/>
        <a:ext cx="886762" cy="886593"/>
      </dsp:txXfrm>
    </dsp:sp>
    <dsp:sp modelId="{429064BF-60C1-4BE6-BB13-7B8D65D7ACCF}">
      <dsp:nvSpPr>
        <dsp:cNvPr id="0" name=""/>
        <dsp:cNvSpPr/>
      </dsp:nvSpPr>
      <dsp:spPr>
        <a:xfrm rot="2700000">
          <a:off x="783751"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9549A2-4029-4C4B-92D8-07435729A391}">
      <dsp:nvSpPr>
        <dsp:cNvPr id="0" name=""/>
        <dsp:cNvSpPr/>
      </dsp:nvSpPr>
      <dsp:spPr>
        <a:xfrm>
          <a:off x="828260"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New Video Codecs</a:t>
          </a:r>
          <a:endParaRPr lang="en-US" sz="1500" kern="1200" dirty="0"/>
        </a:p>
      </dsp:txBody>
      <dsp:txXfrm>
        <a:off x="1005895" y="723697"/>
        <a:ext cx="886762" cy="88659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CBDC07-598A-4C56-BAF8-8AE4837B086A}">
      <dsp:nvSpPr>
        <dsp:cNvPr id="0" name=""/>
        <dsp:cNvSpPr/>
      </dsp:nvSpPr>
      <dsp:spPr>
        <a:xfrm>
          <a:off x="0" y="571"/>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FA4A72-A277-4170-A39E-1B924B30FD2E}">
      <dsp:nvSpPr>
        <dsp:cNvPr id="0" name=""/>
        <dsp:cNvSpPr/>
      </dsp:nvSpPr>
      <dsp:spPr>
        <a:xfrm>
          <a:off x="404536" y="301466"/>
          <a:ext cx="735520" cy="73552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0FD0E2C-7423-4379-A45D-77127BB0F9DF}">
      <dsp:nvSpPr>
        <dsp:cNvPr id="0" name=""/>
        <dsp:cNvSpPr/>
      </dsp:nvSpPr>
      <dsp:spPr>
        <a:xfrm>
          <a:off x="1544592" y="571"/>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5G is a platform for Broadcasters and Content Providers with features including 5G broadcast, Public Warning and many others</a:t>
          </a:r>
          <a:endParaRPr lang="en-US" sz="2500" kern="1200" dirty="0"/>
        </a:p>
      </dsp:txBody>
      <dsp:txXfrm>
        <a:off x="1544592" y="571"/>
        <a:ext cx="9642519" cy="1337309"/>
      </dsp:txXfrm>
    </dsp:sp>
    <dsp:sp modelId="{D732F6AA-A7A1-47AE-BD1F-D9F2A43CEB91}">
      <dsp:nvSpPr>
        <dsp:cNvPr id="0" name=""/>
        <dsp:cNvSpPr/>
      </dsp:nvSpPr>
      <dsp:spPr>
        <a:xfrm>
          <a:off x="0" y="1672208"/>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E1AD073-AEF7-44B4-96B1-574FF779DC64}">
      <dsp:nvSpPr>
        <dsp:cNvPr id="0" name=""/>
        <dsp:cNvSpPr/>
      </dsp:nvSpPr>
      <dsp:spPr>
        <a:xfrm>
          <a:off x="404536" y="1973103"/>
          <a:ext cx="735520" cy="73552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8ACA96B-EBC2-4B6C-85BD-FBB117650934}">
      <dsp:nvSpPr>
        <dsp:cNvPr id="0" name=""/>
        <dsp:cNvSpPr/>
      </dsp:nvSpPr>
      <dsp:spPr>
        <a:xfrm>
          <a:off x="1544592" y="1672208"/>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3GPP Standards are global and address billions of devices – from smart phones to many more verticals (automotive, IOT, etc.)</a:t>
          </a:r>
          <a:endParaRPr lang="en-US" sz="2500" kern="1200" dirty="0"/>
        </a:p>
      </dsp:txBody>
      <dsp:txXfrm>
        <a:off x="1544592" y="1672208"/>
        <a:ext cx="9642519" cy="1337309"/>
      </dsp:txXfrm>
    </dsp:sp>
    <dsp:sp modelId="{61E6B675-7331-423C-810C-59147D5B3826}">
      <dsp:nvSpPr>
        <dsp:cNvPr id="0" name=""/>
        <dsp:cNvSpPr/>
      </dsp:nvSpPr>
      <dsp:spPr>
        <a:xfrm>
          <a:off x="0" y="3343845"/>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934A37-879F-43D7-9F01-B89735D19964}">
      <dsp:nvSpPr>
        <dsp:cNvPr id="0" name=""/>
        <dsp:cNvSpPr/>
      </dsp:nvSpPr>
      <dsp:spPr>
        <a:xfrm>
          <a:off x="404536" y="3644740"/>
          <a:ext cx="735520" cy="73552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97E8CF29-D3B5-44E4-8993-54AED8467FDE}">
      <dsp:nvSpPr>
        <dsp:cNvPr id="0" name=""/>
        <dsp:cNvSpPr/>
      </dsp:nvSpPr>
      <dsp:spPr>
        <a:xfrm>
          <a:off x="1544592" y="3343845"/>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a:t>We need to integrate new media topics: Content Steering, CMCD/CMSD, Media over QUIC, etc.</a:t>
          </a:r>
          <a:endParaRPr lang="en-US" sz="2500" kern="1200" dirty="0"/>
        </a:p>
      </dsp:txBody>
      <dsp:txXfrm>
        <a:off x="1544592" y="3343845"/>
        <a:ext cx="9642519" cy="1337309"/>
      </dsp:txXfrm>
    </dsp:sp>
  </dsp:spTree>
</dsp:drawing>
</file>

<file path=ppt/diagrams/layout1.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ooter Placeholder 3"/>
          <p:cNvSpPr>
            <a:spLocks noGrp="1"/>
          </p:cNvSpPr>
          <p:nvPr>
            <p:ph type="ftr" sz="quarter" idx="2"/>
          </p:nvPr>
        </p:nvSpPr>
        <p:spPr>
          <a:xfrm>
            <a:off x="484094" y="8591550"/>
            <a:ext cx="2811555" cy="298018"/>
          </a:xfrm>
          <a:prstGeom prst="rect">
            <a:avLst/>
          </a:prstGeom>
        </p:spPr>
        <p:txBody>
          <a:bodyPr vert="horz" lIns="0" tIns="0" rIns="0" bIns="0" rtlCol="0" anchor="b"/>
          <a:lstStyle>
            <a:lvl1pPr algn="l">
              <a:defRPr sz="1200"/>
            </a:lvl1pPr>
          </a:lstStyle>
          <a:p>
            <a:pPr>
              <a:lnSpc>
                <a:spcPct val="93000"/>
              </a:lnSpc>
            </a:pPr>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5" name="Slide Number Placeholder 4"/>
          <p:cNvSpPr>
            <a:spLocks noGrp="1"/>
          </p:cNvSpPr>
          <p:nvPr>
            <p:ph type="sldNum" sz="quarter" idx="3"/>
          </p:nvPr>
        </p:nvSpPr>
        <p:spPr>
          <a:xfrm>
            <a:off x="5203825" y="8591550"/>
            <a:ext cx="1186217" cy="298018"/>
          </a:xfrm>
          <a:prstGeom prst="rect">
            <a:avLst/>
          </a:prstGeom>
        </p:spPr>
        <p:txBody>
          <a:bodyPr vert="horz" lIns="0" tIns="0" rIns="0" bIns="0" rtlCol="0" anchor="b"/>
          <a:lstStyle>
            <a:lvl1pPr algn="r">
              <a:defRPr sz="1200"/>
            </a:lvl1pPr>
          </a:lstStyle>
          <a:p>
            <a:pPr>
              <a:lnSpc>
                <a:spcPct val="93000"/>
              </a:lnSpc>
            </a:pPr>
            <a:fld id="{CCF787FE-A727-45E5-A50B-58A9041FD46F}" type="slidenum">
              <a:rPr lang="en-US" sz="800">
                <a:solidFill>
                  <a:schemeClr val="tx1">
                    <a:lumMod val="50000"/>
                    <a:lumOff val="50000"/>
                  </a:schemeClr>
                </a:solidFill>
                <a:latin typeface="Microsoft Sans Serif" panose="020B0604020202020204" pitchFamily="34" charset="0"/>
                <a:cs typeface="Microsoft Sans Serif" panose="020B0604020202020204" pitchFamily="34" charset="0"/>
              </a:rPr>
              <a:pPr>
                <a:lnSpc>
                  <a:spcPct val="93000"/>
                </a:lnSpc>
              </a:pPr>
              <a:t>‹#›</a:t>
            </a:fld>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6" name="Freeform 5">
            <a:extLst>
              <a:ext uri="{FF2B5EF4-FFF2-40B4-BE49-F238E27FC236}">
                <a16:creationId xmlns:a16="http://schemas.microsoft.com/office/drawing/2014/main" id="{9433C20D-9BD1-4CBF-A6CC-339E8C451B6E}"/>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152661142"/>
      </p:ext>
    </p:extLst>
  </p:cSld>
  <p:clrMap bg1="lt1" tx1="dk1" bg2="lt2" tx2="dk2" accent1="accent1" accent2="accent2" accent3="accent3" accent4="accent4" accent5="accent5" accent6="accent6" hlink="hlink" folHlink="folHlink"/>
  <p:hf hdr="0" ftr="0" dt="0"/>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946875" y="555575"/>
            <a:ext cx="4962980" cy="2791677"/>
          </a:xfrm>
          <a:prstGeom prst="rect">
            <a:avLst/>
          </a:prstGeom>
          <a:noFill/>
          <a:ln w="9525">
            <a:solidFill>
              <a:schemeClr val="tx1">
                <a:lumMod val="50000"/>
                <a:lumOff val="50000"/>
              </a:schemeClr>
            </a:solidFill>
          </a:ln>
        </p:spPr>
        <p:txBody>
          <a:bodyPr vert="horz" lIns="91440" tIns="45720" rIns="91440" bIns="45720" rtlCol="0" anchor="ctr"/>
          <a:lstStyle/>
          <a:p>
            <a:r>
              <a:rPr lang="en-US"/>
              <a:t> </a:t>
            </a:r>
          </a:p>
        </p:txBody>
      </p:sp>
      <p:sp>
        <p:nvSpPr>
          <p:cNvPr id="5" name="Notes Placeholder 4"/>
          <p:cNvSpPr>
            <a:spLocks noGrp="1"/>
          </p:cNvSpPr>
          <p:nvPr>
            <p:ph type="body" sz="quarter" idx="3"/>
          </p:nvPr>
        </p:nvSpPr>
        <p:spPr>
          <a:xfrm>
            <a:off x="946875" y="3502090"/>
            <a:ext cx="4962980" cy="487811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244709" y="8588760"/>
            <a:ext cx="4700354" cy="300808"/>
          </a:xfrm>
          <a:prstGeom prst="rect">
            <a:avLst/>
          </a:prstGeom>
        </p:spPr>
        <p:txBody>
          <a:bodyPr vert="horz" lIns="0" tIns="0" rIns="0" bIns="0" rtlCol="0" anchor="b" anchorCtr="0"/>
          <a:lstStyle>
            <a:lvl1pPr>
              <a:defRPr lang="en-US" sz="800" dirty="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r>
              <a:rPr lang="en-US"/>
              <a:t>Footer</a:t>
            </a:r>
          </a:p>
        </p:txBody>
      </p:sp>
      <p:sp>
        <p:nvSpPr>
          <p:cNvPr id="7" name="Slide Number Placeholder 6"/>
          <p:cNvSpPr>
            <a:spLocks noGrp="1"/>
          </p:cNvSpPr>
          <p:nvPr>
            <p:ph type="sldNum" sz="quarter" idx="5"/>
          </p:nvPr>
        </p:nvSpPr>
        <p:spPr>
          <a:xfrm>
            <a:off x="5203825" y="8588760"/>
            <a:ext cx="1395413" cy="300808"/>
          </a:xfrm>
          <a:prstGeom prst="rect">
            <a:avLst/>
          </a:prstGeom>
        </p:spPr>
        <p:txBody>
          <a:bodyPr vert="horz" lIns="0" tIns="0" rIns="0" bIns="0" rtlCol="0" anchor="b" anchorCtr="0"/>
          <a:lstStyle>
            <a:lvl1pPr algn="r">
              <a:defRPr lang="en-US" sz="800" smtClean="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fld id="{785BB0B3-964C-4CDE-9D3D-0BF955B8C425}" type="slidenum">
              <a:rPr lang="en-US" smtClean="0"/>
              <a:pPr>
                <a:lnSpc>
                  <a:spcPct val="93000"/>
                </a:lnSpc>
              </a:pPr>
              <a:t>‹#›</a:t>
            </a:fld>
            <a:endParaRPr lang="en-US"/>
          </a:p>
        </p:txBody>
      </p:sp>
      <p:sp>
        <p:nvSpPr>
          <p:cNvPr id="8" name="Freeform 5">
            <a:extLst>
              <a:ext uri="{FF2B5EF4-FFF2-40B4-BE49-F238E27FC236}">
                <a16:creationId xmlns:a16="http://schemas.microsoft.com/office/drawing/2014/main" id="{081A910F-E215-4375-98BC-8AF00B8B77B4}"/>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686400577"/>
      </p:ext>
    </p:extLst>
  </p:cSld>
  <p:clrMap bg1="lt1" tx1="dk1" bg2="lt2" tx2="dk2" accent1="accent1" accent2="accent2" accent3="accent3" accent4="accent4" accent5="accent5" accent6="accent6" hlink="hlink" folHlink="folHlink"/>
  <p:hf hdr="0" ftr="0" dt="0"/>
  <p:notesStyle>
    <a:lvl1pPr marL="0" indent="0" algn="l" defTabSz="914400" rtl="0" eaLnBrk="1" latinLnBrk="0" hangingPunct="1">
      <a:lnSpc>
        <a:spcPct val="107000"/>
      </a:lnSpc>
      <a:buFont typeface="Arial" panose="020B0604020202020204" pitchFamily="34" charset="0"/>
      <a:buNone/>
      <a:defRPr lang="en-US" sz="1400" kern="1200" dirty="0" smtClean="0">
        <a:solidFill>
          <a:schemeClr val="tx1">
            <a:lumMod val="85000"/>
            <a:lumOff val="15000"/>
          </a:schemeClr>
        </a:solidFill>
        <a:latin typeface="Microsoft Sans Serif" panose="020B0604020202020204" pitchFamily="34" charset="0"/>
        <a:ea typeface="+mn-ea"/>
        <a:cs typeface="Microsoft Sans Serif" panose="020B0604020202020204" pitchFamily="34" charset="0"/>
      </a:defRPr>
    </a:lvl1pPr>
    <a:lvl2pPr marL="111125" indent="-111125" algn="l" defTabSz="914400" rtl="0" eaLnBrk="1" latinLnBrk="0" hangingPunct="1">
      <a:lnSpc>
        <a:spcPct val="107000"/>
      </a:lnSpc>
      <a:buFont typeface="Arial" panose="020B0604020202020204" pitchFamily="34" charset="0"/>
      <a:buChar char="•"/>
      <a:defRPr sz="1400" kern="1200">
        <a:solidFill>
          <a:schemeClr val="tx1">
            <a:lumMod val="85000"/>
            <a:lumOff val="15000"/>
          </a:schemeClr>
        </a:solidFill>
        <a:latin typeface="Microsoft Sans Serif" panose="020B0604020202020204" pitchFamily="34" charset="0"/>
        <a:ea typeface="+mn-ea"/>
        <a:cs typeface="+mn-cs"/>
      </a:defRPr>
    </a:lvl2pPr>
    <a:lvl3pPr marL="230188" indent="-119063"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3pPr>
    <a:lvl4pPr marL="341313" indent="-111125" algn="l" defTabSz="914400" rtl="0" eaLnBrk="1" latinLnBrk="0" hangingPunct="1">
      <a:lnSpc>
        <a:spcPct val="98000"/>
      </a:lnSpc>
      <a:buFont typeface="Arial"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4pPr>
    <a:lvl5pPr marL="461963" indent="-120650"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2240" userDrawn="1">
          <p15:clr>
            <a:srgbClr val="F26B43"/>
          </p15:clr>
        </p15:guide>
        <p15:guide id="2" pos="155" userDrawn="1">
          <p15:clr>
            <a:srgbClr val="F26B43"/>
          </p15:clr>
        </p15:guide>
        <p15:guide id="3" pos="3115" userDrawn="1">
          <p15:clr>
            <a:srgbClr val="F26B43"/>
          </p15:clr>
        </p15:guide>
        <p15:guide id="4" pos="3278" userDrawn="1">
          <p15:clr>
            <a:srgbClr val="F26B43"/>
          </p15:clr>
        </p15:guide>
        <p15:guide id="5" pos="4157" userDrawn="1">
          <p15:clr>
            <a:srgbClr val="F26B43"/>
          </p15:clr>
        </p15:guide>
        <p15:guide id="7" pos="768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886150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1723287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r>
              <a:rPr lang="de-DE" dirty="0"/>
              <a:t>5G-MAG was instrumental to deliver an open-source platform for 5G Broadcast. </a:t>
            </a:r>
          </a:p>
          <a:p>
            <a:endParaRPr lang="de-DE" dirty="0"/>
          </a:p>
          <a:p>
            <a:r>
              <a:rPr lang="de-DE" dirty="0"/>
              <a:t>For target 2023, we in Qualcomm support the next steps in 5G-MAG Reference Tools to integrate 5G Broadcast with 5G Media Streaming. </a:t>
            </a:r>
          </a:p>
          <a:p>
            <a:endParaRPr lang="de-DE" dirty="0"/>
          </a:p>
          <a:p>
            <a:r>
              <a:rPr lang="de-DE" dirty="0"/>
              <a:t>As our first contribution to this exiting new project, we implemented basic 5G Media Streaming UE functions, the Media Session Handler and the Media Player, and connected to BBC‘</a:t>
            </a:r>
            <a:r>
              <a:rPr lang="de-DE"/>
              <a:t>s 5GMS network. </a:t>
            </a:r>
            <a:endParaRPr lang="de-DE" dirty="0"/>
          </a:p>
          <a:p>
            <a:endParaRPr lang="de-DE" dirty="0"/>
          </a:p>
          <a:p>
            <a:r>
              <a:rPr lang="de-DE" dirty="0"/>
              <a:t>I hand over to my colleagues Weiyu and Shiling in China to explain more details..</a:t>
            </a:r>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5</a:t>
            </a:fld>
            <a:endParaRPr lang="de-DE"/>
          </a:p>
        </p:txBody>
      </p:sp>
    </p:spTree>
    <p:extLst>
      <p:ext uri="{BB962C8B-B14F-4D97-AF65-F5344CB8AC3E}">
        <p14:creationId xmlns:p14="http://schemas.microsoft.com/office/powerpoint/2010/main" val="8716611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Hello, my name is Weiyu from Qualcomm China. I explain you the first handshake we did just a few days ago with the BBC 5GMS Network components you saw earlier.</a:t>
            </a:r>
          </a:p>
          <a:p>
            <a:endParaRPr lang="de-DE" dirty="0"/>
          </a:p>
          <a:p>
            <a:r>
              <a:rPr lang="de-DE" dirty="0"/>
              <a:t>We implemented initial functions of Media Session Handler and Media Player. </a:t>
            </a:r>
          </a:p>
          <a:p>
            <a:endParaRPr lang="de-DE" dirty="0"/>
          </a:p>
          <a:p>
            <a:r>
              <a:rPr lang="de-DE" dirty="0"/>
              <a:t>Here is our test app. Let us check the BBC Christmas Greetings. </a:t>
            </a:r>
          </a:p>
          <a:p>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[Click] </a:t>
            </a:r>
          </a:p>
          <a:p>
            <a:endParaRPr lang="de-DE" dirty="0"/>
          </a:p>
          <a:p>
            <a:r>
              <a:rPr lang="de-DE" dirty="0"/>
              <a:t>We send a 5GMS RESTful API call to the AF and get a 5G conforming JSON response. </a:t>
            </a:r>
          </a:p>
          <a:p>
            <a:endParaRPr lang="de-DE" dirty="0"/>
          </a:p>
          <a:p>
            <a:r>
              <a:rPr lang="de-DE" dirty="0"/>
              <a:t>The Media Session Handler instructs the media player to play the video and the Media Player gets the MPD from the AS.</a:t>
            </a:r>
          </a:p>
          <a:p>
            <a:endParaRPr lang="de-DE" dirty="0"/>
          </a:p>
          <a:p>
            <a:r>
              <a:rPr lang="de-DE" dirty="0"/>
              <a:t>[Click]</a:t>
            </a:r>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6</a:t>
            </a:fld>
            <a:endParaRPr lang="de-DE"/>
          </a:p>
        </p:txBody>
      </p:sp>
    </p:spTree>
    <p:extLst>
      <p:ext uri="{BB962C8B-B14F-4D97-AF65-F5344CB8AC3E}">
        <p14:creationId xmlns:p14="http://schemas.microsoft.com/office/powerpoint/2010/main" val="18168644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So let‘s unpack our Christmas present.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[Click]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We got a voucher for some Segments and we request those while 5GMS Control functions monitor the session.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[wait until the end of Richard‘s message]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Thank you Richard</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[END]</a:t>
            </a:r>
          </a:p>
          <a:p>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7</a:t>
            </a:fld>
            <a:endParaRPr lang="de-DE"/>
          </a:p>
        </p:txBody>
      </p:sp>
    </p:spTree>
    <p:extLst>
      <p:ext uri="{BB962C8B-B14F-4D97-AF65-F5344CB8AC3E}">
        <p14:creationId xmlns:p14="http://schemas.microsoft.com/office/powerpoint/2010/main" val="29245313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normAutofit fontScale="92500" lnSpcReduction="10000"/>
          </a:bodyPr>
          <a:lstStyle/>
          <a:p>
            <a:pPr marL="285750" indent="-285750">
              <a:buFont typeface="Arial" panose="020B0604020202020204" pitchFamily="34" charset="0"/>
              <a:buChar char="•"/>
            </a:pPr>
            <a:r>
              <a:rPr lang="en-US" dirty="0"/>
              <a:t>So how does all this work in reality?</a:t>
            </a:r>
          </a:p>
          <a:p>
            <a:pPr marL="285750" indent="-285750">
              <a:buFont typeface="Arial" panose="020B0604020202020204" pitchFamily="34" charset="0"/>
              <a:buChar char="•"/>
            </a:pPr>
            <a:r>
              <a:rPr lang="en-US" dirty="0"/>
              <a:t>The edge cloud will augment on-device processing for boundless photorealistic XR</a:t>
            </a:r>
          </a:p>
          <a:p>
            <a:pPr marL="285750" indent="-285750">
              <a:buFont typeface="Arial" panose="020B0604020202020204" pitchFamily="34" charset="0"/>
              <a:buChar char="•"/>
            </a:pPr>
            <a:r>
              <a:rPr lang="en-US" dirty="0"/>
              <a:t>Looking at the animation [CLICK]</a:t>
            </a:r>
          </a:p>
          <a:p>
            <a:pPr marL="285750" indent="-285750">
              <a:buFont typeface="Arial" panose="020B0604020202020204" pitchFamily="34" charset="0"/>
              <a:buChar char="•"/>
            </a:pPr>
            <a:r>
              <a:rPr lang="en-US" dirty="0"/>
              <a:t>When the XR user moves his head, the on-device processing will determine the 6-DoF head pose and send it to the edge cloud through a low latency and high quality of service 5G link.</a:t>
            </a:r>
          </a:p>
          <a:p>
            <a:pPr marL="285750" indent="-285750">
              <a:buFont typeface="Arial" panose="020B0604020202020204" pitchFamily="34" charset="0"/>
              <a:buChar char="•"/>
            </a:pPr>
            <a:r>
              <a:rPr lang="en-US" dirty="0"/>
              <a:t>The edge cloud will use the head pose to partially render the next frame. The edge cloud capabilities will vary based on investment, but it should have racks of compute/CPU/GPUs to do photorealistic rendering. After quickly rendering the frame, the edge cloud will send the encoded data back to the XR headset.</a:t>
            </a:r>
          </a:p>
          <a:p>
            <a:pPr marL="285750" indent="-285750">
              <a:buFont typeface="Arial" panose="020B0604020202020204" pitchFamily="34" charset="0"/>
              <a:buChar char="•"/>
            </a:pPr>
            <a:r>
              <a:rPr lang="en-US" dirty="0"/>
              <a:t>The XR headset will decode the data, and based on the latest 6-DoF pose, which is being generated at a high frequency, the on-device processing will do any further rendering and adjustment to minimize motion-to-photon latency. </a:t>
            </a:r>
          </a:p>
          <a:p>
            <a:pPr marL="285750" indent="-285750">
              <a:buFont typeface="Arial" panose="020B0604020202020204" pitchFamily="34" charset="0"/>
              <a:buChar char="•"/>
            </a:pPr>
            <a:r>
              <a:rPr lang="en-US" dirty="0"/>
              <a:t>As you can imagine, making the XR experience truly immersive will require a system solution that guarantees low latency and high reliability. 5G is crucial for this. Depending on the distance from the edge cloud, the amount of edge cloud investment, the number of users, etc., the service may vary, but consumers can rest assured that the on-device XR capabilities will always be available.</a:t>
            </a:r>
          </a:p>
          <a:p>
            <a:pPr marL="285750" indent="-2857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a:lnSpc>
                <a:spcPct val="93000"/>
              </a:lnSpc>
            </a:pPr>
            <a:fld id="{785BB0B3-964C-4CDE-9D3D-0BF955B8C425}" type="slidenum">
              <a:rPr lang="en-US" smtClean="0"/>
              <a:pPr>
                <a:lnSpc>
                  <a:spcPct val="93000"/>
                </a:lnSpc>
              </a:pPr>
              <a:t>12</a:t>
            </a:fld>
            <a:endParaRPr lang="en-US"/>
          </a:p>
        </p:txBody>
      </p:sp>
    </p:spTree>
    <p:extLst>
      <p:ext uri="{BB962C8B-B14F-4D97-AF65-F5344CB8AC3E}">
        <p14:creationId xmlns:p14="http://schemas.microsoft.com/office/powerpoint/2010/main" val="33323122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15</a:t>
            </a:fld>
            <a:endParaRPr lang="de-DE"/>
          </a:p>
        </p:txBody>
      </p:sp>
    </p:spTree>
    <p:extLst>
      <p:ext uri="{BB962C8B-B14F-4D97-AF65-F5344CB8AC3E}">
        <p14:creationId xmlns:p14="http://schemas.microsoft.com/office/powerpoint/2010/main" val="23767143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31</a:t>
            </a:fld>
            <a:endParaRPr lang="de-DE"/>
          </a:p>
        </p:txBody>
      </p:sp>
    </p:spTree>
    <p:extLst>
      <p:ext uri="{BB962C8B-B14F-4D97-AF65-F5344CB8AC3E}">
        <p14:creationId xmlns:p14="http://schemas.microsoft.com/office/powerpoint/2010/main" val="165640571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3.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3.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1.xml"/><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customXml" Target="../ink/ink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3.xml"/><Relationship Id="rId1" Type="http://schemas.openxmlformats.org/officeDocument/2006/relationships/slideMaster" Target="../slideMasters/slideMaster9.xml"/><Relationship Id="rId5" Type="http://schemas.openxmlformats.org/officeDocument/2006/relationships/image" Target="../media/image3.png"/><Relationship Id="rId4" Type="http://schemas.openxmlformats.org/officeDocument/2006/relationships/customXml" Target="../ink/ink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3.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3.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96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97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258595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15451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192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15782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9" name="TextBox 8">
            <a:extLst>
              <a:ext uri="{FF2B5EF4-FFF2-40B4-BE49-F238E27FC236}">
                <a16:creationId xmlns:a16="http://schemas.microsoft.com/office/drawing/2014/main" id="{AD838838-BE57-E34A-ABF5-2C0070416E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5099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7" name="TextBox 6">
            <a:extLst>
              <a:ext uri="{FF2B5EF4-FFF2-40B4-BE49-F238E27FC236}">
                <a16:creationId xmlns:a16="http://schemas.microsoft.com/office/drawing/2014/main" id="{BB07E57D-E08F-644F-934B-0835F92FB4B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39780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E89D24C-C3C5-0B41-A42D-29F52EE22F9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162271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4BE19A9C-A507-B142-B455-AA5933A548D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514186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10" name="TextBox 9">
            <a:extLst>
              <a:ext uri="{FF2B5EF4-FFF2-40B4-BE49-F238E27FC236}">
                <a16:creationId xmlns:a16="http://schemas.microsoft.com/office/drawing/2014/main" id="{C725D2C4-F421-3647-8C79-00B1B8E506D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131744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A74494B-FB0A-7644-BDB3-59749D99E3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382929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F53FCEE-0955-084E-8D70-8129C635A40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537256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EA7A73CF-3EA7-E444-8AC7-9CA650E8702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49936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DAAB8A5D-AC60-C84A-A928-281A9137C12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360417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44872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92ED7BC6-7327-5148-BD05-DC8203396E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07171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Box 8">
            <a:extLst>
              <a:ext uri="{FF2B5EF4-FFF2-40B4-BE49-F238E27FC236}">
                <a16:creationId xmlns:a16="http://schemas.microsoft.com/office/drawing/2014/main" id="{2C995166-EB53-2842-BADE-906F0C8250D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176277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C5058962-74F8-A743-AD5E-27A4A90189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185998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5C7CD035-E3AE-094C-9116-E763D4650A7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03393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CF84B7E2-7102-7249-878F-AE7424E637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93711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11923F10-D7DD-9C42-B84B-BC4F192B70B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6497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C4DA8D7E-8B55-4949-9258-214A3F2732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06354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FE1FE39-599B-8149-8E95-00D55D065F7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02649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endParaRPr lang="en-US" dirty="0"/>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860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75747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0759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333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890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endParaRPr lang="en-US" dirty="0"/>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4867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46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801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8424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28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344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9" name="TextBox 8">
            <a:extLst>
              <a:ext uri="{FF2B5EF4-FFF2-40B4-BE49-F238E27FC236}">
                <a16:creationId xmlns:a16="http://schemas.microsoft.com/office/drawing/2014/main" id="{C6B6FB58-AA0E-DC15-AACC-6F08F21FD31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65934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688A1DC-6E2A-57AD-266E-351F71C2D9E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61707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4555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02FB666D-3907-0AF7-AF5D-C7344D39F1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51413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5" name="TextBox 4">
            <a:extLst>
              <a:ext uri="{FF2B5EF4-FFF2-40B4-BE49-F238E27FC236}">
                <a16:creationId xmlns:a16="http://schemas.microsoft.com/office/drawing/2014/main" id="{69EC8DBE-004F-FE4A-8441-FB8D26CB02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2535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6E88897A-387B-264D-9522-9C3B1FF1F3A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17606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BD3313CA-8613-B249-821B-0584EDEB883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1234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D2B00E6-D523-6C40-8C3C-EA1A6C03A58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15700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5E00948D-7B2D-714B-8E6D-4A37ADA6CC9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697515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DE5A83F-9153-3C44-8957-2EC27B94572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64409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39C70112-9A84-A446-8F7F-6CF61C9967B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047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6097F0B3-929E-A344-8B69-23BC6D52B50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21741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CD189F20-8729-2444-981C-23DCC2E2BBB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88460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9429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19FE6D94-B327-084F-BDAB-3298CA78BE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6783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TextBox 12">
            <a:extLst>
              <a:ext uri="{FF2B5EF4-FFF2-40B4-BE49-F238E27FC236}">
                <a16:creationId xmlns:a16="http://schemas.microsoft.com/office/drawing/2014/main" id="{BE6B4DBC-D544-C040-A8B4-3C5F9841AC80}"/>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205657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4C60EE0F-8B28-E747-AB44-F8BE2D093FDC}"/>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93498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76C493A7-E235-4249-944C-8CC5F6857D03}"/>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7587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3" name="TextBox 12">
            <a:extLst>
              <a:ext uri="{FF2B5EF4-FFF2-40B4-BE49-F238E27FC236}">
                <a16:creationId xmlns:a16="http://schemas.microsoft.com/office/drawing/2014/main" id="{BBB2E7B5-124A-3D42-9E7D-712CCC9B139F}"/>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9920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2" name="TextBox 11">
            <a:extLst>
              <a:ext uri="{FF2B5EF4-FFF2-40B4-BE49-F238E27FC236}">
                <a16:creationId xmlns:a16="http://schemas.microsoft.com/office/drawing/2014/main" id="{15673EF2-F010-6A45-B5DE-07FD51C42857}"/>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689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89CA83A-45CB-F251-159E-F280BAB204B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5785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B9F45113-68D9-B2FC-F747-BE9A8646A04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7695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17D643E7-2A99-2F12-C4D2-7ACAA412F5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94822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FC8033F-2F88-6505-E202-4B8D75B2149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27119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3662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7D76EA51-5C9D-DC12-4F45-AA693CB163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6755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753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65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8742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Tree>
    <p:extLst>
      <p:ext uri="{BB962C8B-B14F-4D97-AF65-F5344CB8AC3E}">
        <p14:creationId xmlns:p14="http://schemas.microsoft.com/office/powerpoint/2010/main" val="1234123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8588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Media Web Symposium 2023</a:t>
            </a:r>
            <a:endParaRPr lang="en-US" dirty="0"/>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51666D16-72E8-4EFF-8DCE-432DA7CA2C3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a:t>
            </a:r>
            <a:br>
              <a:rPr lang="en-US" dirty="0">
                <a:solidFill>
                  <a:schemeClr val="bg1"/>
                </a:solidFill>
              </a:rPr>
            </a:br>
            <a:r>
              <a:rPr lang="en-US" dirty="0">
                <a:solidFill>
                  <a:schemeClr val="bg1"/>
                </a:solidFill>
              </a:rPr>
              <a:t>and/or its affiliated companies – May Contain Trade Secrets</a:t>
            </a:r>
          </a:p>
        </p:txBody>
      </p:sp>
    </p:spTree>
    <p:extLst>
      <p:ext uri="{BB962C8B-B14F-4D97-AF65-F5344CB8AC3E}">
        <p14:creationId xmlns:p14="http://schemas.microsoft.com/office/powerpoint/2010/main" val="3260418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6DE0EA69-353A-4377-9420-BAD85996AF96}"/>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988500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Media Web Symposium 2023</a:t>
            </a:r>
            <a:endParaRPr lang="en-US" dirty="0"/>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16F9DABE-F471-456C-A562-07765D13BFBA}"/>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1895760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F38CC6BF-4FF8-4D6D-B41B-0D91B3088BFF}"/>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3019942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9335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DFF20135-2D08-9A4B-9DB4-5704D9E0021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175785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5EF27F35-676D-13EE-DD32-95FDC16E81B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9805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DA20019A-5B50-D36B-64ED-1FEF35AA270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1387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33EE2393-F1DD-8F90-C1C5-310FD4F821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14363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04D8947B-492A-C7A3-31F2-92001AD8CF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35315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67A699D8-81A9-495D-7F4A-DCB6A20D4B2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9459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364F97B-57A1-B049-A5E0-7D6B2527B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19917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FD42B6F1-9BF6-6EE5-EDD5-46AE2E8E53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3613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6A6DA815-E1E7-8546-96C6-984328A681C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16533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73923CA3-7C0F-744C-902A-1EF88F94632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51497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flip="none" rotWithShape="1">
              <a:gsLst>
                <a:gs pos="45000">
                  <a:schemeClr val="accent2"/>
                </a:gs>
                <a:gs pos="100000">
                  <a:srgbClr val="93B2FF"/>
                </a:gs>
              </a:gsLst>
              <a:lin ang="18900000" scaled="1"/>
              <a:tileRect/>
            </a:gra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46000">
                  <a:schemeClr val="accent1"/>
                </a:gs>
                <a:gs pos="100000">
                  <a:srgbClr val="3B5ADD"/>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754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D03B7E6D-4046-9744-8D9C-C93F42A774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62842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659929F3-1218-7545-89B5-A760ED49531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50379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744352BA-9C23-1C42-B3D8-30FF4BF0D4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41500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B0237052-9941-6F43-9B15-2B71743E443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20558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2EBF3BA2-2875-3949-83C5-76692BC354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95098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10B95D78-DDB9-844A-9CFA-6A22FDD90B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53382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7000B909-6C3C-8B43-BC80-F7EF1B464E4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401480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6" name="TextBox 5">
            <a:extLst>
              <a:ext uri="{FF2B5EF4-FFF2-40B4-BE49-F238E27FC236}">
                <a16:creationId xmlns:a16="http://schemas.microsoft.com/office/drawing/2014/main" id="{147A281D-2BFD-8BF7-702A-88B785236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06812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696D14D0-7E77-B546-AE82-A3C8CBD47F0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06075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3FF1B48E-7335-1E4A-A06A-C56F904A90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388660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Large Circle Light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solidFill>
              <a:schemeClr val="accent2">
                <a:lumMod val="60000"/>
                <a:lumOff val="40000"/>
              </a:schemeClr>
            </a:soli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75972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64627586-85E3-E04B-8F2D-2F49C5A575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91375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5" name="TextBox 4">
            <a:extLst>
              <a:ext uri="{FF2B5EF4-FFF2-40B4-BE49-F238E27FC236}">
                <a16:creationId xmlns:a16="http://schemas.microsoft.com/office/drawing/2014/main" id="{29F80990-6F8C-3748-88B9-6C6BCF266B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016465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95B79772-CAC0-EC40-A00B-F83093249A1A}"/>
              </a:ext>
            </a:extLst>
          </p:cNvPr>
          <p:cNvSpPr txBox="1"/>
          <p:nvPr userDrawn="1"/>
        </p:nvSpPr>
        <p:spPr>
          <a:xfrm>
            <a:off x="745275"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584202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41B591FD-7815-DB45-95D6-A01BA3CC5361}"/>
              </a:ext>
            </a:extLst>
          </p:cNvPr>
          <p:cNvSpPr txBox="1"/>
          <p:nvPr userDrawn="1"/>
        </p:nvSpPr>
        <p:spPr>
          <a:xfrm>
            <a:off x="74089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BC0B640B-5629-8237-CEE1-DBD7B05ED5DF}"/>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166478F6-2F60-6B11-D4FA-BB3AE90D2C2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590086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C86D7F3F-CCFD-B846-B232-FD8ABABC9DAC}"/>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5F90AE63-0A99-B44F-0E1A-C883CC031E82}"/>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7ED0814D-95E2-2D83-AFD9-6EC125F0F0B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45195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25" name="TextBox 24">
            <a:extLst>
              <a:ext uri="{FF2B5EF4-FFF2-40B4-BE49-F238E27FC236}">
                <a16:creationId xmlns:a16="http://schemas.microsoft.com/office/drawing/2014/main" id="{7AF01AB1-AA01-154B-8F42-8AF7B1BFB94F}"/>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7283F846-2DA6-4813-0F48-B2333D518C80}"/>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9CA9E428-2BB3-6DCE-7F59-320F777DB0E9}"/>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643035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DBF1D5AB-98DB-0A49-A61A-49AE41A978C7}"/>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C75D312A-BAC6-F69D-9F7D-B713A98EFEA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CDA8361D-B4AE-7DDA-48B6-D2FEFE66AD4E}"/>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1238571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6859" y="399773"/>
            <a:ext cx="11157733" cy="461729"/>
          </a:xfrm>
        </p:spPr>
        <p:txBody>
          <a:bodyPr/>
          <a:lstStyle>
            <a:lvl1pPr>
              <a:defRPr sz="2667"/>
            </a:lvl1pPr>
          </a:lstStyle>
          <a:p>
            <a:r>
              <a:rPr lang="en-US"/>
              <a:t>Click to edit Master title style</a:t>
            </a:r>
          </a:p>
        </p:txBody>
      </p:sp>
    </p:spTree>
    <p:extLst>
      <p:ext uri="{BB962C8B-B14F-4D97-AF65-F5344CB8AC3E}">
        <p14:creationId xmlns:p14="http://schemas.microsoft.com/office/powerpoint/2010/main" val="3263774329"/>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r>
              <a:rPr lang="en-US" dirty="0"/>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64283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14">
            <a:extLst>
              <a:ext uri="{FF2B5EF4-FFF2-40B4-BE49-F238E27FC236}">
                <a16:creationId xmlns:a16="http://schemas.microsoft.com/office/drawing/2014/main" id="{AB6CF3B8-1087-4EA1-B913-F019DD3E242C}"/>
              </a:ext>
            </a:extLst>
          </p:cNvPr>
          <p:cNvSpPr txBox="1">
            <a:spLocks noChangeArrowheads="1"/>
          </p:cNvSpPr>
          <p:nvPr userDrawn="1"/>
        </p:nvSpPr>
        <p:spPr bwMode="auto">
          <a:xfrm>
            <a:off x="431800" y="52810"/>
            <a:ext cx="7747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US" altLang="en-US" sz="1200" b="1" dirty="0">
                <a:latin typeface="Arial "/>
              </a:rPr>
              <a:t>TSG SA Rel-19 Workshop	</a:t>
            </a:r>
          </a:p>
          <a:p>
            <a:pPr eaLnBrk="1" hangingPunct="1">
              <a:defRPr/>
            </a:pPr>
            <a:r>
              <a:rPr lang="en-US" altLang="en-US" sz="1200" b="1" dirty="0">
                <a:latin typeface="Arial "/>
              </a:rPr>
              <a:t>Taipei, June 13 – 14, 2023</a:t>
            </a:r>
          </a:p>
        </p:txBody>
      </p:sp>
      <p:sp>
        <p:nvSpPr>
          <p:cNvPr id="5" name="Text Box 13">
            <a:extLst>
              <a:ext uri="{FF2B5EF4-FFF2-40B4-BE49-F238E27FC236}">
                <a16:creationId xmlns:a16="http://schemas.microsoft.com/office/drawing/2014/main" id="{95FCF8CD-2C30-4430-B3A5-F165BE96BF3D}"/>
              </a:ext>
            </a:extLst>
          </p:cNvPr>
          <p:cNvSpPr txBox="1">
            <a:spLocks noChangeArrowheads="1"/>
          </p:cNvSpPr>
          <p:nvPr userDrawn="1"/>
        </p:nvSpPr>
        <p:spPr bwMode="auto">
          <a:xfrm>
            <a:off x="7761818" y="177801"/>
            <a:ext cx="195156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lgn="r" eaLnBrk="1" hangingPunct="1">
              <a:spcBef>
                <a:spcPct val="50000"/>
              </a:spcBef>
              <a:defRPr/>
            </a:pPr>
            <a:r>
              <a:rPr lang="en-US" altLang="en-US" sz="1200" b="1" dirty="0">
                <a:highlight>
                  <a:srgbClr val="FFFF00"/>
                </a:highlight>
                <a:latin typeface="Arial "/>
              </a:rPr>
              <a:t>SWS-23xxxx</a:t>
            </a:r>
            <a:endParaRPr lang="en-GB" altLang="en-US" sz="1200" dirty="0">
              <a:highlight>
                <a:srgbClr val="FFFF00"/>
              </a:highlight>
            </a:endParaRPr>
          </a:p>
        </p:txBody>
      </p:sp>
      <p:sp>
        <p:nvSpPr>
          <p:cNvPr id="2" name="Title 1"/>
          <p:cNvSpPr>
            <a:spLocks noGrp="1"/>
          </p:cNvSpPr>
          <p:nvPr>
            <p:ph type="ctrTitle"/>
          </p:nvPr>
        </p:nvSpPr>
        <p:spPr>
          <a:xfrm>
            <a:off x="914400" y="2130427"/>
            <a:ext cx="10363200" cy="1470025"/>
          </a:xfrm>
        </p:spPr>
        <p:txBody>
          <a:bodyPr/>
          <a:lstStyle/>
          <a:p>
            <a:r>
              <a:rPr lang="en-US" dirty="0"/>
              <a:t>Click to edit Master title style</a:t>
            </a:r>
            <a:endParaRPr lang="en-GB"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GB" dirty="0"/>
          </a:p>
        </p:txBody>
      </p:sp>
    </p:spTree>
    <p:extLst>
      <p:ext uri="{BB962C8B-B14F-4D97-AF65-F5344CB8AC3E}">
        <p14:creationId xmlns:p14="http://schemas.microsoft.com/office/powerpoint/2010/main" val="1476261400"/>
      </p:ext>
    </p:extLst>
  </p:cSld>
  <p:clrMapOvr>
    <a:masterClrMapping/>
  </p:clrMapOvr>
  <p:transition spd="slow"/>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Large Circle Te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A6D9E2"/>
                </a:gs>
                <a:gs pos="50000">
                  <a:schemeClr val="accent4"/>
                </a:gs>
              </a:gsLst>
              <a:lin ang="18900000" scaled="0"/>
            </a:gradFill>
            <a:ln w="25400" cap="flat" cmpd="sng" algn="ctr">
              <a:noFill/>
              <a:prstDash val="solid"/>
            </a:ln>
            <a:effectLst>
              <a:innerShdw blurRad="127000" dist="114300">
                <a:schemeClr val="accent3">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47B3C5"/>
                </a:gs>
                <a:gs pos="15000">
                  <a:schemeClr val="accent3"/>
                </a:gs>
              </a:gsLst>
              <a:lin ang="18900000" scaled="0"/>
            </a:gra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EC6D7166-8C98-4FFE-BA06-DA94B77BCA0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3472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887729970"/>
      </p:ext>
    </p:extLst>
  </p:cSld>
  <p:clrMapOvr>
    <a:masterClrMapping/>
  </p:clrMapOvr>
  <p:transition spd="slow"/>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42908490"/>
      </p:ext>
    </p:extLst>
  </p:cSld>
  <p:clrMapOvr>
    <a:masterClrMapping/>
  </p:clrMapOvr>
  <p:transition spd="slow"/>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4931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chemeClr val="accent6">
                    <a:lumMod val="40000"/>
                    <a:lumOff val="60000"/>
                  </a:schemeClr>
                </a:gs>
                <a:gs pos="50000">
                  <a:srgbClr val="D4DAE4"/>
                </a:gs>
              </a:gsLst>
              <a:lin ang="18900000" scaled="0"/>
            </a:gradFill>
            <a:ln w="25400" cap="flat" cmpd="sng" algn="ctr">
              <a:noFill/>
              <a:prstDash val="solid"/>
            </a:ln>
            <a:effectLst>
              <a:innerShdw blurRad="127000" dist="114300">
                <a:schemeClr val="accent5">
                  <a:lumMod val="50000"/>
                  <a:alpha val="2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6"/>
                </a:gs>
                <a:gs pos="15000">
                  <a:srgbClr val="96A4BC"/>
                </a:gs>
              </a:gsLst>
              <a:lin ang="18900000" scaled="0"/>
            </a:gradFill>
            <a:ln w="25400" cap="flat" cmpd="sng" algn="ctr">
              <a:noFill/>
              <a:prstDash val="solid"/>
            </a:ln>
            <a:effectLst>
              <a:innerShdw blurRad="127000" dist="114300">
                <a:schemeClr val="accent5">
                  <a:lumMod val="50000"/>
                  <a:alpha val="3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F76AFBF2-F8DD-426B-A157-AE9F1808CDA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71635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94A2BA"/>
                </a:gs>
                <a:gs pos="43000">
                  <a:schemeClr val="accent5">
                    <a:lumMod val="60000"/>
                    <a:lumOff val="40000"/>
                  </a:schemeClr>
                </a:gs>
              </a:gsLst>
              <a:lin ang="18900000" scaled="0"/>
            </a:gradFill>
            <a:ln w="25400" cap="flat" cmpd="sng" algn="ctr">
              <a:noFill/>
              <a:prstDash val="solid"/>
            </a:ln>
            <a:effectLst>
              <a:innerShdw blurRad="127000" dist="114300">
                <a:schemeClr val="accent5">
                  <a:lumMod val="75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556685"/>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82A53891-4068-4349-BF0E-1A9718713E5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2796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0">
                  <a:schemeClr val="accent5"/>
                </a:gs>
                <a:gs pos="100000">
                  <a:srgbClr val="556685"/>
                </a:gs>
              </a:gsLst>
              <a:lin ang="18900000" scaled="0"/>
            </a:gradFill>
            <a:ln w="25400" cap="flat" cmpd="sng" algn="ctr">
              <a:noFill/>
              <a:prstDash val="solid"/>
            </a:ln>
            <a:effectLst>
              <a:innerShdw blurRad="127000" dist="114300">
                <a:schemeClr val="accent5">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08B8994-7421-490A-9036-9F53B54CBF1A}"/>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4674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4074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2809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5280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84788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7093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71154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10384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462542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267891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35286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36271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2663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5768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2293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4194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47263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12912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00606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8191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79128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10574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201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57409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396361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65125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973413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10" name="TextBox 9">
            <a:extLst>
              <a:ext uri="{FF2B5EF4-FFF2-40B4-BE49-F238E27FC236}">
                <a16:creationId xmlns:a16="http://schemas.microsoft.com/office/drawing/2014/main" id="{A7E7268D-F4C2-4E13-9E9A-422BC2B2E311}"/>
              </a:ext>
            </a:extLst>
          </p:cNvPr>
          <p:cNvSpPr txBox="1"/>
          <p:nvPr userDrawn="1"/>
        </p:nvSpPr>
        <p:spPr>
          <a:xfrm>
            <a:off x="7152962" y="6532197"/>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
        <p:nvSpPr>
          <p:cNvPr id="11" name="Footer Placeholder 2">
            <a:extLst>
              <a:ext uri="{FF2B5EF4-FFF2-40B4-BE49-F238E27FC236}">
                <a16:creationId xmlns:a16="http://schemas.microsoft.com/office/drawing/2014/main" id="{A93824BB-9EB4-4BBD-BFDC-B827A0D9BA7E}"/>
              </a:ext>
            </a:extLst>
          </p:cNvPr>
          <p:cNvSpPr>
            <a:spLocks noGrp="1"/>
          </p:cNvSpPr>
          <p:nvPr>
            <p:ph type="ftr" sz="quarter" idx="3"/>
          </p:nvPr>
        </p:nvSpPr>
        <p:spPr>
          <a:xfrm>
            <a:off x="495299" y="6534114"/>
            <a:ext cx="6080760" cy="116955"/>
          </a:xfrm>
          <a:prstGeom prst="rect">
            <a:avLst/>
          </a:prstGeom>
        </p:spPr>
        <p:txBody>
          <a:bodyPr vert="horz" wrap="square" lIns="0" tIns="0" rIns="0" bIns="0" rtlCol="0" anchor="b">
            <a:spAutoFit/>
          </a:bodyPr>
          <a:lstStyle>
            <a:lvl1pPr>
              <a:defRPr lang="en-US" sz="800" baseline="0">
                <a:solidFill>
                  <a:schemeClr val="tx1">
                    <a:lumMod val="50000"/>
                    <a:lumOff val="50000"/>
                  </a:schemeClr>
                </a:solidFill>
              </a:defRPr>
            </a:lvl1pPr>
          </a:lstStyle>
          <a:p>
            <a:pPr defTabSz="685800">
              <a:lnSpc>
                <a:spcPct val="95000"/>
              </a:lnSpc>
              <a:spcBef>
                <a:spcPts val="1200"/>
              </a:spcBef>
              <a:buClr>
                <a:srgbClr val="3253DC"/>
              </a:buClr>
              <a:buFont typeface="Arial" panose="020B0604020202020204" pitchFamily="34" charset="0"/>
              <a:buNone/>
            </a:pPr>
            <a:r>
              <a:rPr lang="en-US"/>
              <a:t>Media Web Symposium 2023</a:t>
            </a:r>
          </a:p>
        </p:txBody>
      </p:sp>
    </p:spTree>
    <p:extLst>
      <p:ext uri="{BB962C8B-B14F-4D97-AF65-F5344CB8AC3E}">
        <p14:creationId xmlns:p14="http://schemas.microsoft.com/office/powerpoint/2010/main" val="377541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48449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Shelf Blue_Title, Subtitle top">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4" name="Title 3">
            <a:extLst>
              <a:ext uri="{FF2B5EF4-FFF2-40B4-BE49-F238E27FC236}">
                <a16:creationId xmlns:a16="http://schemas.microsoft.com/office/drawing/2014/main" id="{981D0AE3-B7CC-4A96-AB28-F50411D20B2E}"/>
              </a:ext>
            </a:extLst>
          </p:cNvPr>
          <p:cNvSpPr>
            <a:spLocks noGrp="1"/>
          </p:cNvSpPr>
          <p:nvPr>
            <p:ph type="title"/>
          </p:nvPr>
        </p:nvSpPr>
        <p:spPr/>
        <p:txBody>
          <a:bodyPr/>
          <a:lstStyle/>
          <a:p>
            <a:r>
              <a:rPr lang="en-US"/>
              <a:t>Click to edit Master title style</a:t>
            </a:r>
          </a:p>
        </p:txBody>
      </p:sp>
      <p:sp>
        <p:nvSpPr>
          <p:cNvPr id="9" name="Subtitle">
            <a:extLst>
              <a:ext uri="{FF2B5EF4-FFF2-40B4-BE49-F238E27FC236}">
                <a16:creationId xmlns:a16="http://schemas.microsoft.com/office/drawing/2014/main" id="{C1D6D245-452D-47E7-B38E-5EC428FE12FD}"/>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714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551201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4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33227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1290790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56148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09525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6690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79026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7726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2672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796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71944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2063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8625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45924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74769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182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37592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4470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69195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87882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766676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5985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634882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059174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92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815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571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079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5879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8297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731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3762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75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0817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1406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6242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80660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958869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67333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0978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84797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184013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8465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2905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54724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1356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926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084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040044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1876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8551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3009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260012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228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67161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37154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53048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509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71258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22551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8191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71966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389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09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93296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434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637851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1324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7963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563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96238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7296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936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8250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00689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066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1209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545334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1992598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8263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88121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61204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1570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938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17309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88468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2635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91114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3823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69089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85172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6543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7370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80080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4359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92340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7343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2635456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753839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89426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8813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1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Tree>
    <p:extLst>
      <p:ext uri="{BB962C8B-B14F-4D97-AF65-F5344CB8AC3E}">
        <p14:creationId xmlns:p14="http://schemas.microsoft.com/office/powerpoint/2010/main" val="344244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8635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87956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262466" y="1073889"/>
            <a:ext cx="11773799" cy="5130063"/>
          </a:xfrm>
          <a:prstGeom prst="rect">
            <a:avLst/>
          </a:prstGeom>
        </p:spPr>
        <p:txBody>
          <a:bodyPr>
            <a:normAutofit/>
          </a:bodyPr>
          <a:lstStyle>
            <a:lvl1pPr marL="342891" indent="-342891">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1pPr>
            <a:lvl2pPr marL="685783" indent="-182875">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2pPr>
            <a:lvl3pPr marL="1142971" indent="-182875">
              <a:buClr>
                <a:srgbClr val="00A0D2"/>
              </a:buClr>
              <a:buFont typeface="Wingdings" panose="05000000000000000000" pitchFamily="2" charset="2"/>
              <a:buChar char="§"/>
              <a:defRPr sz="2133">
                <a:latin typeface="Poppins ExtraLight" panose="00000300000000000000" pitchFamily="2" charset="0"/>
                <a:cs typeface="Poppins ExtraLight" panose="00000300000000000000" pitchFamily="2" charset="0"/>
              </a:defRPr>
            </a:lvl3pPr>
            <a:lvl4pPr marL="1600160"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4pPr>
            <a:lvl5pPr marL="2057349"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US" dirty="0"/>
          </a:p>
        </p:txBody>
      </p:sp>
      <p:sp>
        <p:nvSpPr>
          <p:cNvPr id="6" name="Rectángulo 20">
            <a:extLst>
              <a:ext uri="{FF2B5EF4-FFF2-40B4-BE49-F238E27FC236}">
                <a16:creationId xmlns:a16="http://schemas.microsoft.com/office/drawing/2014/main" id="{F72431F0-D87A-41CB-B47A-8071671A5AEB}"/>
              </a:ext>
            </a:extLst>
          </p:cNvPr>
          <p:cNvSpPr/>
          <p:nvPr userDrawn="1"/>
        </p:nvSpPr>
        <p:spPr>
          <a:xfrm>
            <a:off x="-104502" y="-66675"/>
            <a:ext cx="12357463" cy="863597"/>
          </a:xfrm>
          <a:prstGeom prst="rect">
            <a:avLst/>
          </a:prstGeom>
          <a:solidFill>
            <a:srgbClr val="3241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sz="1600" dirty="0">
              <a:solidFill>
                <a:schemeClr val="bg1"/>
              </a:solidFill>
              <a:latin typeface="Poppins SemiBold" panose="02000000000000000000" pitchFamily="2" charset="0"/>
              <a:cs typeface="Poppins SemiBold" panose="02000000000000000000" pitchFamily="2" charset="0"/>
            </a:endParaRPr>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1" y="89695"/>
            <a:ext cx="12152345" cy="630228"/>
          </a:xfrm>
          <a:prstGeom prst="rect">
            <a:avLst/>
          </a:prstGeom>
        </p:spPr>
        <p:txBody>
          <a:bodyPr tIns="72000" bIns="0" anchor="ctr"/>
          <a:lstStyle>
            <a:lvl1pPr>
              <a:lnSpc>
                <a:spcPct val="100000"/>
              </a:lnSpc>
              <a:defRPr sz="3733">
                <a:solidFill>
                  <a:schemeClr val="bg1"/>
                </a:solidFill>
                <a:latin typeface="Poppins SemiBold" panose="02000000000000000000" pitchFamily="2" charset="0"/>
                <a:cs typeface="Poppins SemiBold" panose="02000000000000000000" pitchFamily="2" charset="0"/>
              </a:defRPr>
            </a:lvl1pPr>
          </a:lstStyle>
          <a:p>
            <a:r>
              <a:rPr lang="es-ES" dirty="0" err="1"/>
              <a:t>Title</a:t>
            </a:r>
            <a:endParaRPr lang="en-GB" dirty="0"/>
          </a:p>
        </p:txBody>
      </p:sp>
      <p:sp>
        <p:nvSpPr>
          <p:cNvPr id="8"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0621419" y="6356350"/>
            <a:ext cx="1530927" cy="365125"/>
          </a:xfrm>
          <a:prstGeom prst="rect">
            <a:avLst/>
          </a:prstGeom>
        </p:spPr>
        <p:txBody>
          <a:bodyPr vert="horz" lIns="91440" tIns="45720" rIns="91440" bIns="45720" rtlCol="0" anchor="ctr"/>
          <a:lstStyle>
            <a:lvl1pPr>
              <a:defRPr lang="fr-CH" smtClean="0"/>
            </a:lvl1pPr>
          </a:lstStyle>
          <a:p>
            <a:fld id="{4FAB73BC-B049-4115-A692-8D63A059BFB8}" type="slidenum">
              <a:rPr lang="fr-CH" smtClean="0"/>
              <a:pPr/>
              <a:t>‹#›</a:t>
            </a:fld>
            <a:endParaRPr lang="fr-CH" dirty="0"/>
          </a:p>
        </p:txBody>
      </p:sp>
      <p:sp>
        <p:nvSpPr>
          <p:cNvPr id="13" name="Date Placeholder 3">
            <a:extLst>
              <a:ext uri="{FF2B5EF4-FFF2-40B4-BE49-F238E27FC236}">
                <a16:creationId xmlns:a16="http://schemas.microsoft.com/office/drawing/2014/main" id="{9621FF13-64DA-4B2F-860F-E18B685B650D}"/>
              </a:ext>
            </a:extLst>
          </p:cNvPr>
          <p:cNvSpPr>
            <a:spLocks noGrp="1"/>
          </p:cNvSpPr>
          <p:nvPr>
            <p:ph type="dt" sz="half" idx="2"/>
          </p:nvPr>
        </p:nvSpPr>
        <p:spPr>
          <a:xfrm>
            <a:off x="541305" y="6288088"/>
            <a:ext cx="2629591" cy="483643"/>
          </a:xfrm>
          <a:prstGeom prst="rect">
            <a:avLst/>
          </a:prstGeom>
        </p:spPr>
        <p:txBody>
          <a:bodyPr lIns="0" tIns="0" rIns="0" bIns="0" anchor="b"/>
          <a:lstStyle>
            <a:lvl1pPr>
              <a:defRPr lang="en-US" smtClean="0"/>
            </a:lvl1pPr>
          </a:lstStyle>
          <a:p>
            <a:endParaRPr lang="en-US" dirty="0"/>
          </a:p>
        </p:txBody>
      </p:sp>
    </p:spTree>
    <p:extLst>
      <p:ext uri="{BB962C8B-B14F-4D97-AF65-F5344CB8AC3E}">
        <p14:creationId xmlns:p14="http://schemas.microsoft.com/office/powerpoint/2010/main" val="402217799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871056041"/>
      </p:ext>
    </p:extLst>
  </p:cSld>
  <p:clrMapOvr>
    <a:masterClrMapping/>
  </p:clrMapOvr>
  <p:transition spd="slow"/>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6D92F93-D0A2-409A-A1DB-EF5E86A15739}"/>
              </a:ext>
            </a:extLst>
          </p:cNvPr>
          <p:cNvGrpSpPr/>
          <p:nvPr userDrawn="1"/>
        </p:nvGrpSpPr>
        <p:grpSpPr>
          <a:xfrm>
            <a:off x="-1" y="0"/>
            <a:ext cx="9773500" cy="6359178"/>
            <a:chOff x="-1" y="-2"/>
            <a:chExt cx="9773500" cy="6359178"/>
          </a:xfrm>
        </p:grpSpPr>
        <p:pic>
          <p:nvPicPr>
            <p:cNvPr id="22" name="Picture 21">
              <a:extLst>
                <a:ext uri="{FF2B5EF4-FFF2-40B4-BE49-F238E27FC236}">
                  <a16:creationId xmlns:a16="http://schemas.microsoft.com/office/drawing/2014/main" id="{37C3BEA7-94C0-4817-9E25-B2258DF18042}"/>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24" name="Rectangle 23">
              <a:extLst>
                <a:ext uri="{FF2B5EF4-FFF2-40B4-BE49-F238E27FC236}">
                  <a16:creationId xmlns:a16="http://schemas.microsoft.com/office/drawing/2014/main" id="{AD5F95C5-F137-484B-96FA-1D50F15C4B17}"/>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0" name="Rectangle: Single Corner Rounded 55">
              <a:extLst>
                <a:ext uri="{FF2B5EF4-FFF2-40B4-BE49-F238E27FC236}">
                  <a16:creationId xmlns:a16="http://schemas.microsoft.com/office/drawing/2014/main" id="{2BF664CF-D043-4EA0-BE62-154BE7186F22}"/>
                </a:ext>
              </a:extLst>
            </p:cNvPr>
            <p:cNvSpPr/>
            <p:nvPr userDrawn="1"/>
          </p:nvSpPr>
          <p:spPr bwMode="gray">
            <a:xfrm flipV="1">
              <a:off x="-1" y="0"/>
              <a:ext cx="9567417" cy="6266834"/>
            </a:xfrm>
            <a:prstGeom prst="round1Rect">
              <a:avLst>
                <a:gd name="adj" fmla="val 1969"/>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1" name="Rectangle: Single Corner Rounded 49">
              <a:extLst>
                <a:ext uri="{FF2B5EF4-FFF2-40B4-BE49-F238E27FC236}">
                  <a16:creationId xmlns:a16="http://schemas.microsoft.com/office/drawing/2014/main" id="{20D71B81-2F7B-4217-A19F-BE9105EC73B2}"/>
                </a:ext>
              </a:extLst>
            </p:cNvPr>
            <p:cNvSpPr/>
            <p:nvPr userDrawn="1"/>
          </p:nvSpPr>
          <p:spPr bwMode="gray">
            <a:xfrm flipV="1">
              <a:off x="9306878" y="0"/>
              <a:ext cx="260539" cy="6267118"/>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41">
              <a:extLst>
                <a:ext uri="{FF2B5EF4-FFF2-40B4-BE49-F238E27FC236}">
                  <a16:creationId xmlns:a16="http://schemas.microsoft.com/office/drawing/2014/main" id="{DEDD03CD-E8BF-4343-BEE2-411E2E2270DA}"/>
                </a:ext>
              </a:extLst>
            </p:cNvPr>
            <p:cNvSpPr/>
            <p:nvPr/>
          </p:nvSpPr>
          <p:spPr bwMode="gray">
            <a:xfrm>
              <a:off x="8707342" y="-1"/>
              <a:ext cx="115262" cy="2105026"/>
            </a:xfrm>
            <a:prstGeom prst="rect">
              <a:avLst/>
            </a:prstGeom>
            <a:solidFill>
              <a:srgbClr val="5D78C7"/>
            </a:solidFill>
            <a:ln w="10795" cap="flat" cmpd="sng" algn="ctr">
              <a:noFill/>
              <a:prstDash val="solid"/>
            </a:ln>
            <a:effectLst/>
          </p:spPr>
          <p:txBody>
            <a:bodyPr rtlCol="0" anchor="ctr"/>
            <a:lstStyle/>
            <a:p>
              <a:pPr lvl="0" algn="ctr"/>
              <a:endParaRPr lang="en-US" kern="0">
                <a:solidFill>
                  <a:prstClr val="white"/>
                </a:solidFill>
              </a:endParaRPr>
            </a:p>
          </p:txBody>
        </p:sp>
        <p:sp>
          <p:nvSpPr>
            <p:cNvPr id="43" name="Rectangle 42">
              <a:extLst>
                <a:ext uri="{FF2B5EF4-FFF2-40B4-BE49-F238E27FC236}">
                  <a16:creationId xmlns:a16="http://schemas.microsoft.com/office/drawing/2014/main" id="{5B0E5ED8-2BBE-4F4E-AFB9-74B0E0663884}"/>
                </a:ext>
              </a:extLst>
            </p:cNvPr>
            <p:cNvSpPr/>
            <p:nvPr/>
          </p:nvSpPr>
          <p:spPr bwMode="gray">
            <a:xfrm>
              <a:off x="0" y="5407887"/>
              <a:ext cx="1292743" cy="79403"/>
            </a:xfrm>
            <a:prstGeom prst="rect">
              <a:avLst/>
            </a:prstGeom>
            <a:solidFill>
              <a:srgbClr val="6B88D8"/>
            </a:solidFill>
            <a:ln w="10795" cap="flat" cmpd="sng" algn="ctr">
              <a:noFill/>
              <a:prstDash val="solid"/>
            </a:ln>
            <a:effectLst/>
          </p:spPr>
          <p:txBody>
            <a:bodyPr rtlCol="0" anchor="ctr"/>
            <a:lstStyle/>
            <a:p>
              <a:pPr lvl="0" algn="ctr"/>
              <a:endParaRPr lang="en-US" kern="0">
                <a:solidFill>
                  <a:prstClr val="white"/>
                </a:solidFill>
              </a:endParaRPr>
            </a:p>
          </p:txBody>
        </p:sp>
        <p:sp>
          <p:nvSpPr>
            <p:cNvPr id="44" name="Rectangle: Single Corner Rounded 60">
              <a:extLst>
                <a:ext uri="{FF2B5EF4-FFF2-40B4-BE49-F238E27FC236}">
                  <a16:creationId xmlns:a16="http://schemas.microsoft.com/office/drawing/2014/main" id="{0840C4E0-B781-4EFF-9E45-9DEFDD8CFA12}"/>
                </a:ext>
              </a:extLst>
            </p:cNvPr>
            <p:cNvSpPr/>
            <p:nvPr/>
          </p:nvSpPr>
          <p:spPr bwMode="gray">
            <a:xfrm flipV="1">
              <a:off x="1211478" y="2054518"/>
              <a:ext cx="7611126" cy="3432772"/>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5" name="Rectangle: Single Corner Rounded 61">
              <a:extLst>
                <a:ext uri="{FF2B5EF4-FFF2-40B4-BE49-F238E27FC236}">
                  <a16:creationId xmlns:a16="http://schemas.microsoft.com/office/drawing/2014/main" id="{43EDD8DF-E35C-423D-9ED1-976F4F48A013}"/>
                </a:ext>
              </a:extLst>
            </p:cNvPr>
            <p:cNvSpPr/>
            <p:nvPr/>
          </p:nvSpPr>
          <p:spPr bwMode="gray">
            <a:xfrm flipV="1">
              <a:off x="0" y="-2"/>
              <a:ext cx="8721596" cy="5451177"/>
            </a:xfrm>
            <a:prstGeom prst="round1Rect">
              <a:avLst>
                <a:gd name="adj" fmla="val 2348"/>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6" name="first shadow">
              <a:extLst>
                <a:ext uri="{FF2B5EF4-FFF2-40B4-BE49-F238E27FC236}">
                  <a16:creationId xmlns:a16="http://schemas.microsoft.com/office/drawing/2014/main" id="{F28D95DF-7F35-494B-9072-01F7B5B172E6}"/>
                </a:ext>
              </a:extLst>
            </p:cNvPr>
            <p:cNvSpPr/>
            <p:nvPr/>
          </p:nvSpPr>
          <p:spPr bwMode="gray">
            <a:xfrm flipV="1">
              <a:off x="7985760" y="4211"/>
              <a:ext cx="735836" cy="5446964"/>
            </a:xfrm>
            <a:prstGeom prst="round1Rect">
              <a:avLst>
                <a:gd name="adj" fmla="val 17346"/>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7" name="second shadow">
              <a:extLst>
                <a:ext uri="{FF2B5EF4-FFF2-40B4-BE49-F238E27FC236}">
                  <a16:creationId xmlns:a16="http://schemas.microsoft.com/office/drawing/2014/main" id="{037A9E0A-4022-422B-BEB2-20A49D0B64DE}"/>
                </a:ext>
              </a:extLst>
            </p:cNvPr>
            <p:cNvSpPr/>
            <p:nvPr/>
          </p:nvSpPr>
          <p:spPr bwMode="gray">
            <a:xfrm flipV="1">
              <a:off x="7899306" y="4210"/>
              <a:ext cx="735836" cy="5446965"/>
            </a:xfrm>
            <a:prstGeom prst="round1Rect">
              <a:avLst>
                <a:gd name="adj" fmla="val 5342"/>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70"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115912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5EE880F9-C9CF-403A-9893-83D8123510E5}"/>
              </a:ext>
            </a:extLst>
          </p:cNvPr>
          <p:cNvGrpSpPr/>
          <p:nvPr userDrawn="1"/>
        </p:nvGrpSpPr>
        <p:grpSpPr>
          <a:xfrm>
            <a:off x="-1" y="-2"/>
            <a:ext cx="9773500" cy="6359178"/>
            <a:chOff x="-1" y="-2"/>
            <a:chExt cx="9773500" cy="6359178"/>
          </a:xfrm>
        </p:grpSpPr>
        <p:pic>
          <p:nvPicPr>
            <p:cNvPr id="47" name="Picture 46">
              <a:extLst>
                <a:ext uri="{FF2B5EF4-FFF2-40B4-BE49-F238E27FC236}">
                  <a16:creationId xmlns:a16="http://schemas.microsoft.com/office/drawing/2014/main" id="{93878F0E-F90E-4D2B-9F40-2273853DAE7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48" name="Rectangle 47">
              <a:extLst>
                <a:ext uri="{FF2B5EF4-FFF2-40B4-BE49-F238E27FC236}">
                  <a16:creationId xmlns:a16="http://schemas.microsoft.com/office/drawing/2014/main" id="{9D2C8018-942E-41E7-9AAB-B43AF5F4B380}"/>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9" name="Rectangle: Single Corner Rounded 55">
              <a:extLst>
                <a:ext uri="{FF2B5EF4-FFF2-40B4-BE49-F238E27FC236}">
                  <a16:creationId xmlns:a16="http://schemas.microsoft.com/office/drawing/2014/main" id="{9CBC01BD-1F3C-40A4-8041-A2D9BA07C228}"/>
                </a:ext>
              </a:extLst>
            </p:cNvPr>
            <p:cNvSpPr/>
            <p:nvPr userDrawn="1"/>
          </p:nvSpPr>
          <p:spPr bwMode="gray">
            <a:xfrm flipV="1">
              <a:off x="-1" y="0"/>
              <a:ext cx="9567417" cy="6266834"/>
            </a:xfrm>
            <a:prstGeom prst="round1Rect">
              <a:avLst>
                <a:gd name="adj" fmla="val 2054"/>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0" name="Rectangle: Single Corner Rounded 49">
              <a:extLst>
                <a:ext uri="{FF2B5EF4-FFF2-40B4-BE49-F238E27FC236}">
                  <a16:creationId xmlns:a16="http://schemas.microsoft.com/office/drawing/2014/main" id="{1520ADEA-591A-4A5C-BBCC-4F17921F430A}"/>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1" name="Rectangle 50">
              <a:extLst>
                <a:ext uri="{FF2B5EF4-FFF2-40B4-BE49-F238E27FC236}">
                  <a16:creationId xmlns:a16="http://schemas.microsoft.com/office/drawing/2014/main" id="{5DC53635-E05D-4645-8281-2B67D231B548}"/>
                </a:ext>
              </a:extLst>
            </p:cNvPr>
            <p:cNvSpPr/>
            <p:nvPr/>
          </p:nvSpPr>
          <p:spPr bwMode="gray">
            <a:xfrm>
              <a:off x="8707342" y="-1"/>
              <a:ext cx="115262" cy="2105026"/>
            </a:xfrm>
            <a:prstGeom prst="rect">
              <a:avLst/>
            </a:prstGeom>
            <a:solidFill>
              <a:schemeClr val="accent3">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52" name="Rectangle 51">
              <a:extLst>
                <a:ext uri="{FF2B5EF4-FFF2-40B4-BE49-F238E27FC236}">
                  <a16:creationId xmlns:a16="http://schemas.microsoft.com/office/drawing/2014/main" id="{12585480-AB3D-4AFC-A15A-6C2370B29344}"/>
                </a:ext>
              </a:extLst>
            </p:cNvPr>
            <p:cNvSpPr/>
            <p:nvPr/>
          </p:nvSpPr>
          <p:spPr bwMode="gray">
            <a:xfrm>
              <a:off x="0" y="5407887"/>
              <a:ext cx="1292743" cy="79403"/>
            </a:xfrm>
            <a:prstGeom prst="rect">
              <a:avLst/>
            </a:prstGeom>
            <a:solidFill>
              <a:schemeClr val="accent3"/>
            </a:solidFill>
            <a:ln w="10795" cap="flat" cmpd="sng" algn="ctr">
              <a:noFill/>
              <a:prstDash val="solid"/>
            </a:ln>
            <a:effectLst/>
          </p:spPr>
          <p:txBody>
            <a:bodyPr rtlCol="0" anchor="ctr"/>
            <a:lstStyle/>
            <a:p>
              <a:pPr lvl="0" algn="ctr"/>
              <a:endParaRPr lang="en-US" kern="0">
                <a:solidFill>
                  <a:prstClr val="white"/>
                </a:solidFill>
              </a:endParaRPr>
            </a:p>
          </p:txBody>
        </p:sp>
        <p:sp>
          <p:nvSpPr>
            <p:cNvPr id="53" name="Rectangle: Single Corner Rounded 60">
              <a:extLst>
                <a:ext uri="{FF2B5EF4-FFF2-40B4-BE49-F238E27FC236}">
                  <a16:creationId xmlns:a16="http://schemas.microsoft.com/office/drawing/2014/main" id="{E01BF319-8726-4722-B5F8-12237058F4B1}"/>
                </a:ext>
              </a:extLst>
            </p:cNvPr>
            <p:cNvSpPr/>
            <p:nvPr/>
          </p:nvSpPr>
          <p:spPr bwMode="gray">
            <a:xfrm flipV="1">
              <a:off x="1211478" y="2054518"/>
              <a:ext cx="7611126" cy="3432772"/>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4" name="Rectangle: Single Corner Rounded 61">
              <a:extLst>
                <a:ext uri="{FF2B5EF4-FFF2-40B4-BE49-F238E27FC236}">
                  <a16:creationId xmlns:a16="http://schemas.microsoft.com/office/drawing/2014/main" id="{D5A7FA73-0DD4-47C4-9842-78B1C04F2180}"/>
                </a:ext>
              </a:extLst>
            </p:cNvPr>
            <p:cNvSpPr/>
            <p:nvPr/>
          </p:nvSpPr>
          <p:spPr bwMode="gray">
            <a:xfrm flipV="1">
              <a:off x="0" y="-2"/>
              <a:ext cx="8721596" cy="5451177"/>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5" name="first shadow">
              <a:extLst>
                <a:ext uri="{FF2B5EF4-FFF2-40B4-BE49-F238E27FC236}">
                  <a16:creationId xmlns:a16="http://schemas.microsoft.com/office/drawing/2014/main" id="{5C5B9B44-4D0A-482C-A248-4745703ADAE7}"/>
                </a:ext>
              </a:extLst>
            </p:cNvPr>
            <p:cNvSpPr/>
            <p:nvPr/>
          </p:nvSpPr>
          <p:spPr bwMode="gray">
            <a:xfrm flipV="1">
              <a:off x="7985760" y="4211"/>
              <a:ext cx="735836" cy="5446964"/>
            </a:xfrm>
            <a:prstGeom prst="round1Rect">
              <a:avLst>
                <a:gd name="adj" fmla="val 17346"/>
              </a:avLst>
            </a:prstGeom>
            <a:gradFill flip="none" rotWithShape="1">
              <a:gsLst>
                <a:gs pos="89000">
                  <a:schemeClr val="accent3">
                    <a:lumMod val="50000"/>
                  </a:schemeClr>
                </a:gs>
                <a:gs pos="69000">
                  <a:schemeClr val="accent3">
                    <a:lumMod val="50000"/>
                    <a:alpha val="14000"/>
                  </a:schemeClr>
                </a:gs>
                <a:gs pos="5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6" name="second shadow">
              <a:extLst>
                <a:ext uri="{FF2B5EF4-FFF2-40B4-BE49-F238E27FC236}">
                  <a16:creationId xmlns:a16="http://schemas.microsoft.com/office/drawing/2014/main" id="{254EFBAB-66AB-49CF-957C-C1D77169081F}"/>
                </a:ext>
              </a:extLst>
            </p:cNvPr>
            <p:cNvSpPr/>
            <p:nvPr/>
          </p:nvSpPr>
          <p:spPr bwMode="gray">
            <a:xfrm flipV="1">
              <a:off x="7899306" y="4210"/>
              <a:ext cx="735836" cy="5446965"/>
            </a:xfrm>
            <a:prstGeom prst="round1Rect">
              <a:avLst>
                <a:gd name="adj" fmla="val 5342"/>
              </a:avLst>
            </a:prstGeom>
            <a:gradFill flip="none" rotWithShape="1">
              <a:gsLst>
                <a:gs pos="93000">
                  <a:schemeClr val="accent3">
                    <a:lumMod val="50000"/>
                    <a:alpha val="50000"/>
                  </a:schemeClr>
                </a:gs>
                <a:gs pos="69000">
                  <a:schemeClr val="accent3">
                    <a:lumMod val="50000"/>
                    <a:alpha val="20000"/>
                  </a:schemeClr>
                </a:gs>
                <a:gs pos="2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5"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6"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876466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2793E771-B710-4404-87E3-8DB0DF720742}"/>
              </a:ext>
            </a:extLst>
          </p:cNvPr>
          <p:cNvGrpSpPr/>
          <p:nvPr userDrawn="1"/>
        </p:nvGrpSpPr>
        <p:grpSpPr>
          <a:xfrm>
            <a:off x="-1" y="-2"/>
            <a:ext cx="9773500" cy="6359178"/>
            <a:chOff x="-1" y="-2"/>
            <a:chExt cx="9773500" cy="6359178"/>
          </a:xfrm>
        </p:grpSpPr>
        <p:pic>
          <p:nvPicPr>
            <p:cNvPr id="35" name="Picture 34">
              <a:extLst>
                <a:ext uri="{FF2B5EF4-FFF2-40B4-BE49-F238E27FC236}">
                  <a16:creationId xmlns:a16="http://schemas.microsoft.com/office/drawing/2014/main" id="{E8FAA042-A6C1-4734-AADE-1D848F96BBB3}"/>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36" name="Rectangle 35">
              <a:extLst>
                <a:ext uri="{FF2B5EF4-FFF2-40B4-BE49-F238E27FC236}">
                  <a16:creationId xmlns:a16="http://schemas.microsoft.com/office/drawing/2014/main" id="{99DE6B5E-7055-4B8F-B390-B2ED964BC3AD}"/>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37" name="Rectangle: Single Corner Rounded 55">
              <a:extLst>
                <a:ext uri="{FF2B5EF4-FFF2-40B4-BE49-F238E27FC236}">
                  <a16:creationId xmlns:a16="http://schemas.microsoft.com/office/drawing/2014/main" id="{5CF2812A-400D-4064-AEC2-606067B39B6F}"/>
                </a:ext>
              </a:extLst>
            </p:cNvPr>
            <p:cNvSpPr/>
            <p:nvPr userDrawn="1"/>
          </p:nvSpPr>
          <p:spPr bwMode="gray">
            <a:xfrm flipV="1">
              <a:off x="-1" y="0"/>
              <a:ext cx="9567417" cy="6266834"/>
            </a:xfrm>
            <a:prstGeom prst="round1Rect">
              <a:avLst>
                <a:gd name="adj" fmla="val 2054"/>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39" name="Rectangle: Single Corner Rounded 49">
              <a:extLst>
                <a:ext uri="{FF2B5EF4-FFF2-40B4-BE49-F238E27FC236}">
                  <a16:creationId xmlns:a16="http://schemas.microsoft.com/office/drawing/2014/main" id="{11F321D1-D092-4D69-B5FC-A7AFD661F1D1}"/>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0" name="Rectangle 39">
              <a:extLst>
                <a:ext uri="{FF2B5EF4-FFF2-40B4-BE49-F238E27FC236}">
                  <a16:creationId xmlns:a16="http://schemas.microsoft.com/office/drawing/2014/main" id="{8C9A8FBA-A88D-4C4A-857C-A3F42FB3723E}"/>
                </a:ext>
              </a:extLst>
            </p:cNvPr>
            <p:cNvSpPr/>
            <p:nvPr/>
          </p:nvSpPr>
          <p:spPr bwMode="gray">
            <a:xfrm>
              <a:off x="8707342" y="-1"/>
              <a:ext cx="115262" cy="2105026"/>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1" name="Rectangle 40">
              <a:extLst>
                <a:ext uri="{FF2B5EF4-FFF2-40B4-BE49-F238E27FC236}">
                  <a16:creationId xmlns:a16="http://schemas.microsoft.com/office/drawing/2014/main" id="{63F20C19-5E23-48A6-AEE2-0630BD0E2700}"/>
                </a:ext>
              </a:extLst>
            </p:cNvPr>
            <p:cNvSpPr/>
            <p:nvPr/>
          </p:nvSpPr>
          <p:spPr bwMode="gray">
            <a:xfrm>
              <a:off x="0" y="5407887"/>
              <a:ext cx="1292743" cy="79403"/>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Single Corner Rounded 60">
              <a:extLst>
                <a:ext uri="{FF2B5EF4-FFF2-40B4-BE49-F238E27FC236}">
                  <a16:creationId xmlns:a16="http://schemas.microsoft.com/office/drawing/2014/main" id="{CA4A2B4B-5201-4397-86ED-75EC772392D2}"/>
                </a:ext>
              </a:extLst>
            </p:cNvPr>
            <p:cNvSpPr/>
            <p:nvPr/>
          </p:nvSpPr>
          <p:spPr bwMode="gray">
            <a:xfrm flipV="1">
              <a:off x="1211478" y="2054518"/>
              <a:ext cx="7611126" cy="3432772"/>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3" name="Rectangle: Single Corner Rounded 61">
              <a:extLst>
                <a:ext uri="{FF2B5EF4-FFF2-40B4-BE49-F238E27FC236}">
                  <a16:creationId xmlns:a16="http://schemas.microsoft.com/office/drawing/2014/main" id="{C3DA4C64-D5A0-4294-9DFB-DA095FC1268F}"/>
                </a:ext>
              </a:extLst>
            </p:cNvPr>
            <p:cNvSpPr/>
            <p:nvPr/>
          </p:nvSpPr>
          <p:spPr bwMode="gray">
            <a:xfrm flipV="1">
              <a:off x="0" y="-2"/>
              <a:ext cx="8721596" cy="5451177"/>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4" name="second shadow">
              <a:extLst>
                <a:ext uri="{FF2B5EF4-FFF2-40B4-BE49-F238E27FC236}">
                  <a16:creationId xmlns:a16="http://schemas.microsoft.com/office/drawing/2014/main" id="{A0C385E7-4117-4A73-B313-58B39600984F}"/>
                </a:ext>
              </a:extLst>
            </p:cNvPr>
            <p:cNvSpPr/>
            <p:nvPr/>
          </p:nvSpPr>
          <p:spPr bwMode="gray">
            <a:xfrm flipV="1">
              <a:off x="7985760" y="4210"/>
              <a:ext cx="735836" cy="5446965"/>
            </a:xfrm>
            <a:prstGeom prst="round1Rect">
              <a:avLst>
                <a:gd name="adj" fmla="val 17397"/>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5" name="first shadow">
              <a:extLst>
                <a:ext uri="{FF2B5EF4-FFF2-40B4-BE49-F238E27FC236}">
                  <a16:creationId xmlns:a16="http://schemas.microsoft.com/office/drawing/2014/main" id="{9DBF6BFC-1FF3-4697-9516-AD4CAB4E894F}"/>
                </a:ext>
              </a:extLst>
            </p:cNvPr>
            <p:cNvSpPr/>
            <p:nvPr/>
          </p:nvSpPr>
          <p:spPr bwMode="gray">
            <a:xfrm flipV="1">
              <a:off x="7985760" y="4211"/>
              <a:ext cx="735836" cy="5446964"/>
            </a:xfrm>
            <a:prstGeom prst="round1Rect">
              <a:avLst>
                <a:gd name="adj" fmla="val 17346"/>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97954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63998-8F5A-FD4C-B33C-31783B4496BE}"/>
              </a:ext>
            </a:extLst>
          </p:cNvPr>
          <p:cNvSpPr>
            <a:spLocks noGrp="1"/>
          </p:cNvSpPr>
          <p:nvPr>
            <p:ph type="title"/>
          </p:nvPr>
        </p:nvSpPr>
        <p:spPr>
          <a:xfrm>
            <a:off x="475488" y="1335024"/>
            <a:ext cx="6446012" cy="594360"/>
          </a:xfrm>
        </p:spPr>
        <p:txBody>
          <a:bodyPr/>
          <a:lstStyle>
            <a:lvl1pPr>
              <a:defRPr sz="4400">
                <a:solidFill>
                  <a:schemeClr val="bg1"/>
                </a:solidFill>
              </a:defRPr>
            </a:lvl1pPr>
          </a:lstStyle>
          <a:p>
            <a:r>
              <a:rPr lang="en-US"/>
              <a:t>Click to edit Master title style</a:t>
            </a:r>
          </a:p>
        </p:txBody>
      </p:sp>
      <p:grpSp>
        <p:nvGrpSpPr>
          <p:cNvPr id="3" name="Group 2">
            <a:extLst>
              <a:ext uri="{FF2B5EF4-FFF2-40B4-BE49-F238E27FC236}">
                <a16:creationId xmlns:a16="http://schemas.microsoft.com/office/drawing/2014/main" id="{5A93E1C6-A3D1-164B-8E89-BD052B9AC8EA}"/>
              </a:ext>
            </a:extLst>
          </p:cNvPr>
          <p:cNvGrpSpPr/>
          <p:nvPr userDrawn="1"/>
        </p:nvGrpSpPr>
        <p:grpSpPr>
          <a:xfrm>
            <a:off x="7522778" y="-920"/>
            <a:ext cx="4669221" cy="6870764"/>
            <a:chOff x="5462564" y="-12764"/>
            <a:chExt cx="6729436" cy="6870764"/>
          </a:xfrm>
        </p:grpSpPr>
        <p:sp>
          <p:nvSpPr>
            <p:cNvPr id="4" name="Rectangle 3">
              <a:extLst>
                <a:ext uri="{FF2B5EF4-FFF2-40B4-BE49-F238E27FC236}">
                  <a16:creationId xmlns:a16="http://schemas.microsoft.com/office/drawing/2014/main" id="{21308D66-143B-A349-ACCD-3D00D906A092}"/>
                </a:ext>
              </a:extLst>
            </p:cNvPr>
            <p:cNvSpPr/>
            <p:nvPr/>
          </p:nvSpPr>
          <p:spPr>
            <a:xfrm>
              <a:off x="5462564" y="-11608"/>
              <a:ext cx="4325234"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5" name="Group 4">
              <a:extLst>
                <a:ext uri="{FF2B5EF4-FFF2-40B4-BE49-F238E27FC236}">
                  <a16:creationId xmlns:a16="http://schemas.microsoft.com/office/drawing/2014/main" id="{CC9B2647-16EA-5C46-8F4A-A8D2C0157586}"/>
                </a:ext>
              </a:extLst>
            </p:cNvPr>
            <p:cNvGrpSpPr/>
            <p:nvPr/>
          </p:nvGrpSpPr>
          <p:grpSpPr>
            <a:xfrm>
              <a:off x="8445134" y="-12764"/>
              <a:ext cx="3746866" cy="6870764"/>
              <a:chOff x="15768661" y="-13236"/>
              <a:chExt cx="4806927" cy="6871236"/>
            </a:xfrm>
          </p:grpSpPr>
          <p:sp>
            <p:nvSpPr>
              <p:cNvPr id="6" name="Rectangle 5">
                <a:extLst>
                  <a:ext uri="{FF2B5EF4-FFF2-40B4-BE49-F238E27FC236}">
                    <a16:creationId xmlns:a16="http://schemas.microsoft.com/office/drawing/2014/main" id="{491A9D0B-FE28-9048-B13B-E76F407CA744}"/>
                  </a:ext>
                </a:extLst>
              </p:cNvPr>
              <p:cNvSpPr/>
              <p:nvPr/>
            </p:nvSpPr>
            <p:spPr>
              <a:xfrm>
                <a:off x="16222663" y="-13236"/>
                <a:ext cx="4352925" cy="68603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7" name="Group 6">
                <a:extLst>
                  <a:ext uri="{FF2B5EF4-FFF2-40B4-BE49-F238E27FC236}">
                    <a16:creationId xmlns:a16="http://schemas.microsoft.com/office/drawing/2014/main" id="{93737A5A-88F9-B046-944C-16EB358A2786}"/>
                  </a:ext>
                </a:extLst>
              </p:cNvPr>
              <p:cNvGrpSpPr/>
              <p:nvPr/>
            </p:nvGrpSpPr>
            <p:grpSpPr>
              <a:xfrm>
                <a:off x="15768661" y="0"/>
                <a:ext cx="484187" cy="6858000"/>
                <a:chOff x="15033297" y="-7212"/>
                <a:chExt cx="546293" cy="6858000"/>
              </a:xfrm>
            </p:grpSpPr>
            <p:sp>
              <p:nvSpPr>
                <p:cNvPr id="8" name="Rectangle 7">
                  <a:extLst>
                    <a:ext uri="{FF2B5EF4-FFF2-40B4-BE49-F238E27FC236}">
                      <a16:creationId xmlns:a16="http://schemas.microsoft.com/office/drawing/2014/main" id="{32EA7CB1-916D-F14D-9A7B-26FFFDD0DCFF}"/>
                    </a:ext>
                  </a:extLst>
                </p:cNvPr>
                <p:cNvSpPr/>
                <p:nvPr/>
              </p:nvSpPr>
              <p:spPr>
                <a:xfrm>
                  <a:off x="15033297" y="-7212"/>
                  <a:ext cx="420624" cy="6858000"/>
                </a:xfrm>
                <a:prstGeom prst="rect">
                  <a:avLst/>
                </a:prstGeom>
                <a:gradFill flip="none" rotWithShape="1">
                  <a:gsLst>
                    <a:gs pos="0">
                      <a:schemeClr val="accent2"/>
                    </a:gs>
                    <a:gs pos="100000">
                      <a:schemeClr val="accent1">
                        <a:lumMod val="50000"/>
                        <a:alpha val="4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Microsoft Sans Serif"/>
                  </a:endParaRPr>
                </a:p>
              </p:txBody>
            </p:sp>
            <p:sp>
              <p:nvSpPr>
                <p:cNvPr id="9" name="Rectangle 8">
                  <a:extLst>
                    <a:ext uri="{FF2B5EF4-FFF2-40B4-BE49-F238E27FC236}">
                      <a16:creationId xmlns:a16="http://schemas.microsoft.com/office/drawing/2014/main" id="{9279531B-F556-484A-95DC-4AB9C9F518E1}"/>
                    </a:ext>
                  </a:extLst>
                </p:cNvPr>
                <p:cNvSpPr/>
                <p:nvPr/>
              </p:nvSpPr>
              <p:spPr>
                <a:xfrm>
                  <a:off x="15447233" y="-7212"/>
                  <a:ext cx="132357" cy="6858000"/>
                </a:xfrm>
                <a:prstGeom prst="rect">
                  <a:avLst/>
                </a:prstGeom>
                <a:gradFill flip="none" rotWithShape="1">
                  <a:gsLst>
                    <a:gs pos="0">
                      <a:schemeClr val="accent6"/>
                    </a:gs>
                    <a:gs pos="100000">
                      <a:schemeClr val="accent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grpSp>
        </p:grpSp>
      </p:grpSp>
      <p:sp>
        <p:nvSpPr>
          <p:cNvPr id="14" name="Rectangle 13">
            <a:extLst>
              <a:ext uri="{FF2B5EF4-FFF2-40B4-BE49-F238E27FC236}">
                <a16:creationId xmlns:a16="http://schemas.microsoft.com/office/drawing/2014/main" id="{78781CA6-2552-B240-8CD1-CBA5475521FA}"/>
              </a:ext>
            </a:extLst>
          </p:cNvPr>
          <p:cNvSpPr/>
          <p:nvPr userDrawn="1"/>
        </p:nvSpPr>
        <p:spPr bwMode="gray">
          <a:xfrm>
            <a:off x="9613148"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5" name="Rectangle: Single Corner Rounded 49">
            <a:extLst>
              <a:ext uri="{FF2B5EF4-FFF2-40B4-BE49-F238E27FC236}">
                <a16:creationId xmlns:a16="http://schemas.microsoft.com/office/drawing/2014/main" id="{E11A87ED-2B2A-0D4A-AEB1-DFE657558AA3}"/>
              </a:ext>
            </a:extLst>
          </p:cNvPr>
          <p:cNvSpPr/>
          <p:nvPr userDrawn="1"/>
        </p:nvSpPr>
        <p:spPr bwMode="gray">
          <a:xfrm flipV="1">
            <a:off x="9386074" y="0"/>
            <a:ext cx="260539" cy="6858000"/>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6" name="Rectangle 15">
            <a:extLst>
              <a:ext uri="{FF2B5EF4-FFF2-40B4-BE49-F238E27FC236}">
                <a16:creationId xmlns:a16="http://schemas.microsoft.com/office/drawing/2014/main" id="{C9709544-6C78-6B4F-8C2C-BCA04029680B}"/>
              </a:ext>
            </a:extLst>
          </p:cNvPr>
          <p:cNvSpPr/>
          <p:nvPr userDrawn="1"/>
        </p:nvSpPr>
        <p:spPr bwMode="gray">
          <a:xfrm>
            <a:off x="7452672"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first shadow">
            <a:extLst>
              <a:ext uri="{FF2B5EF4-FFF2-40B4-BE49-F238E27FC236}">
                <a16:creationId xmlns:a16="http://schemas.microsoft.com/office/drawing/2014/main" id="{1B057A29-ABA9-8449-ADF9-919A1C7AC24F}"/>
              </a:ext>
            </a:extLst>
          </p:cNvPr>
          <p:cNvSpPr/>
          <p:nvPr userDrawn="1"/>
        </p:nvSpPr>
        <p:spPr bwMode="gray">
          <a:xfrm flipV="1">
            <a:off x="6731090" y="0"/>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8" name="second shadow">
            <a:extLst>
              <a:ext uri="{FF2B5EF4-FFF2-40B4-BE49-F238E27FC236}">
                <a16:creationId xmlns:a16="http://schemas.microsoft.com/office/drawing/2014/main" id="{AE250EE7-4942-4E49-BDB1-851A7B508C77}"/>
              </a:ext>
            </a:extLst>
          </p:cNvPr>
          <p:cNvSpPr/>
          <p:nvPr userDrawn="1"/>
        </p:nvSpPr>
        <p:spPr bwMode="gray">
          <a:xfrm flipV="1">
            <a:off x="6644636" y="0"/>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AA669E30-24D5-41CE-A6F5-96B1F5D7AD7B}"/>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9" name="Freeform 5">
            <a:extLst>
              <a:ext uri="{FF2B5EF4-FFF2-40B4-BE49-F238E27FC236}">
                <a16:creationId xmlns:a16="http://schemas.microsoft.com/office/drawing/2014/main" id="{5013295B-6C6F-4B08-9856-F9CD55E0E2BC}"/>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61392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Agend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8C0B89-6FFF-1040-8C71-AFAB7561ABD6}"/>
              </a:ext>
            </a:extLst>
          </p:cNvPr>
          <p:cNvSpPr>
            <a:spLocks noGrp="1"/>
          </p:cNvSpPr>
          <p:nvPr>
            <p:ph type="title"/>
          </p:nvPr>
        </p:nvSpPr>
        <p:spPr>
          <a:xfrm>
            <a:off x="3694176" y="1335024"/>
            <a:ext cx="6037874" cy="594360"/>
          </a:xfrm>
        </p:spPr>
        <p:txBody>
          <a:bodyPr/>
          <a:lstStyle>
            <a:lvl1pPr>
              <a:defRPr sz="4400"/>
            </a:lvl1pPr>
          </a:lstStyle>
          <a:p>
            <a:r>
              <a:rPr lang="en-US"/>
              <a:t>Click to edit Master title style</a:t>
            </a:r>
          </a:p>
        </p:txBody>
      </p:sp>
      <p:sp>
        <p:nvSpPr>
          <p:cNvPr id="4" name="Rectangle 3">
            <a:extLst>
              <a:ext uri="{FF2B5EF4-FFF2-40B4-BE49-F238E27FC236}">
                <a16:creationId xmlns:a16="http://schemas.microsoft.com/office/drawing/2014/main" id="{7B1049BD-3954-CA4D-8094-F10C1A4300C1}"/>
              </a:ext>
            </a:extLst>
          </p:cNvPr>
          <p:cNvSpPr/>
          <p:nvPr/>
        </p:nvSpPr>
        <p:spPr>
          <a:xfrm>
            <a:off x="2" y="-1841"/>
            <a:ext cx="1565982"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574874" y="-1"/>
            <a:ext cx="1507861"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FE9D0CB0-3711-A044-9F3E-977FDF112553}"/>
              </a:ext>
            </a:extLst>
          </p:cNvPr>
          <p:cNvSpPr/>
          <p:nvPr/>
        </p:nvSpPr>
        <p:spPr>
          <a:xfrm>
            <a:off x="1565985" y="-1"/>
            <a:ext cx="42394" cy="6857529"/>
          </a:xfrm>
          <a:prstGeom prst="rect">
            <a:avLst/>
          </a:prstGeom>
          <a:gradFill flip="none" rotWithShape="1">
            <a:gsLst>
              <a:gs pos="0">
                <a:schemeClr val="accent1">
                  <a:lumMod val="75000"/>
                </a:schemeClr>
              </a:gs>
              <a:gs pos="100000">
                <a:schemeClr val="accent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sp>
        <p:nvSpPr>
          <p:cNvPr id="8" name="Rectangle 7">
            <a:extLst>
              <a:ext uri="{FF2B5EF4-FFF2-40B4-BE49-F238E27FC236}">
                <a16:creationId xmlns:a16="http://schemas.microsoft.com/office/drawing/2014/main" id="{78AD5883-9939-3046-B245-EBF728A6D370}"/>
              </a:ext>
            </a:extLst>
          </p:cNvPr>
          <p:cNvSpPr/>
          <p:nvPr/>
        </p:nvSpPr>
        <p:spPr bwMode="gray">
          <a:xfrm>
            <a:off x="2843109"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9" name="Rectangle: Single Corner Rounded 49">
            <a:extLst>
              <a:ext uri="{FF2B5EF4-FFF2-40B4-BE49-F238E27FC236}">
                <a16:creationId xmlns:a16="http://schemas.microsoft.com/office/drawing/2014/main" id="{CC2CF534-2BFE-AC47-85B3-37A7F3E9E505}"/>
              </a:ext>
            </a:extLst>
          </p:cNvPr>
          <p:cNvSpPr/>
          <p:nvPr/>
        </p:nvSpPr>
        <p:spPr bwMode="gray">
          <a:xfrm flipV="1">
            <a:off x="2619142" y="0"/>
            <a:ext cx="260539" cy="6857528"/>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0" name="Rectangle 9">
            <a:extLst>
              <a:ext uri="{FF2B5EF4-FFF2-40B4-BE49-F238E27FC236}">
                <a16:creationId xmlns:a16="http://schemas.microsoft.com/office/drawing/2014/main" id="{926041EC-2268-D845-B4C6-5266BA58EE6D}"/>
              </a:ext>
            </a:extLst>
          </p:cNvPr>
          <p:cNvSpPr/>
          <p:nvPr/>
        </p:nvSpPr>
        <p:spPr bwMode="gray">
          <a:xfrm>
            <a:off x="1497865"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1" name="first shadow">
            <a:extLst>
              <a:ext uri="{FF2B5EF4-FFF2-40B4-BE49-F238E27FC236}">
                <a16:creationId xmlns:a16="http://schemas.microsoft.com/office/drawing/2014/main" id="{DFFDA9EE-20C4-6D45-A683-3B4C8D83509B}"/>
              </a:ext>
            </a:extLst>
          </p:cNvPr>
          <p:cNvSpPr/>
          <p:nvPr/>
        </p:nvSpPr>
        <p:spPr bwMode="gray">
          <a:xfrm flipV="1">
            <a:off x="776283" y="-1"/>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2" name="second shadow">
            <a:extLst>
              <a:ext uri="{FF2B5EF4-FFF2-40B4-BE49-F238E27FC236}">
                <a16:creationId xmlns:a16="http://schemas.microsoft.com/office/drawing/2014/main" id="{150A98F0-857F-D240-B858-BC67B7655A78}"/>
              </a:ext>
            </a:extLst>
          </p:cNvPr>
          <p:cNvSpPr/>
          <p:nvPr/>
        </p:nvSpPr>
        <p:spPr bwMode="gray">
          <a:xfrm flipV="1">
            <a:off x="689829" y="-1"/>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8" y="2368296"/>
            <a:ext cx="6010442"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lvl1pPr>
            <a:lvl2pPr marL="173736" indent="-173736">
              <a:lnSpc>
                <a:spcPct val="107000"/>
              </a:lnSpc>
              <a:spcBef>
                <a:spcPts val="0"/>
              </a:spcBef>
              <a:spcAft>
                <a:spcPts val="1800"/>
              </a:spcAft>
              <a:buClr>
                <a:schemeClr val="accent2"/>
              </a:buClr>
              <a:buFont typeface="Arial" panose="020B0604020202020204" pitchFamily="34" charset="0"/>
              <a:buChar char="•"/>
              <a:defRPr sz="1800"/>
            </a:lvl2pPr>
            <a:lvl3pPr marL="173736" indent="-173736">
              <a:lnSpc>
                <a:spcPct val="107000"/>
              </a:lnSpc>
              <a:spcBef>
                <a:spcPts val="0"/>
              </a:spcBef>
              <a:spcAft>
                <a:spcPts val="1800"/>
              </a:spcAft>
              <a:buClr>
                <a:schemeClr val="accent2"/>
              </a:buClr>
              <a:buFont typeface="Arial" panose="020B0604020202020204" pitchFamily="34" charset="0"/>
              <a:buChar char="•"/>
              <a:defRPr sz="1800"/>
            </a:lvl3pPr>
            <a:lvl4pPr marL="173736" indent="-173736">
              <a:lnSpc>
                <a:spcPct val="107000"/>
              </a:lnSpc>
              <a:spcBef>
                <a:spcPts val="0"/>
              </a:spcBef>
              <a:spcAft>
                <a:spcPts val="1800"/>
              </a:spcAft>
              <a:buClr>
                <a:schemeClr val="accent2"/>
              </a:buClr>
              <a:buFont typeface="Arial" panose="020B0604020202020204" pitchFamily="34" charset="0"/>
              <a:buChar char="•"/>
              <a:defRPr sz="1800"/>
            </a:lvl4pPr>
            <a:lvl5pPr marL="173736" indent="-173736">
              <a:lnSpc>
                <a:spcPct val="107000"/>
              </a:lnSpc>
              <a:spcBef>
                <a:spcPts val="0"/>
              </a:spcBef>
              <a:spcAft>
                <a:spcPts val="1800"/>
              </a:spcAft>
              <a:buClr>
                <a:schemeClr val="accent2"/>
              </a:buClr>
              <a:buFont typeface="Arial" panose="020B0604020202020204" pitchFamily="34" charset="0"/>
              <a:buChar char="•"/>
              <a:defRPr sz="18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469BC1CA-B220-493E-8432-635008584584}"/>
              </a:ext>
            </a:extLst>
          </p:cNvPr>
          <p:cNvCxnSpPr>
            <a:cxnSpLocks/>
          </p:cNvCxnSpPr>
          <p:nvPr userDrawn="1"/>
        </p:nvCxnSpPr>
        <p:spPr>
          <a:xfrm>
            <a:off x="3711633" y="2171019"/>
            <a:ext cx="6051402"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4145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38708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74862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820848"/>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377504"/>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grpSp>
        <p:nvGrpSpPr>
          <p:cNvPr id="7" name="Group 6">
            <a:extLst>
              <a:ext uri="{FF2B5EF4-FFF2-40B4-BE49-F238E27FC236}">
                <a16:creationId xmlns:a16="http://schemas.microsoft.com/office/drawing/2014/main" id="{1EF21AD7-019A-49D5-AE4D-DBECBB645020}"/>
              </a:ext>
            </a:extLst>
          </p:cNvPr>
          <p:cNvGrpSpPr/>
          <p:nvPr userDrawn="1"/>
        </p:nvGrpSpPr>
        <p:grpSpPr>
          <a:xfrm>
            <a:off x="9044735" y="196357"/>
            <a:ext cx="2651965" cy="510948"/>
            <a:chOff x="7933267" y="-1764080"/>
            <a:chExt cx="6936119" cy="1336366"/>
          </a:xfrm>
        </p:grpSpPr>
        <p:cxnSp>
          <p:nvCxnSpPr>
            <p:cNvPr id="8" name="Straight Arrow Connector 7">
              <a:extLst>
                <a:ext uri="{FF2B5EF4-FFF2-40B4-BE49-F238E27FC236}">
                  <a16:creationId xmlns:a16="http://schemas.microsoft.com/office/drawing/2014/main" id="{BBF25DCF-389F-499B-B3C6-CDA38B0F6CA7}"/>
                </a:ext>
              </a:extLst>
            </p:cNvPr>
            <p:cNvCxnSpPr>
              <a:cxnSpLocks/>
            </p:cNvCxnSpPr>
            <p:nvPr/>
          </p:nvCxnSpPr>
          <p:spPr>
            <a:xfrm>
              <a:off x="7933267" y="-1453476"/>
              <a:ext cx="6936119" cy="0"/>
            </a:xfrm>
            <a:prstGeom prst="straightConnector1">
              <a:avLst/>
            </a:prstGeom>
            <a:ln w="25400" cmpd="sng">
              <a:solidFill>
                <a:schemeClr val="accent6"/>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9DA69E88-806B-46A5-B7FF-42F7574B7F5E}"/>
                </a:ext>
              </a:extLst>
            </p:cNvPr>
            <p:cNvGrpSpPr/>
            <p:nvPr/>
          </p:nvGrpSpPr>
          <p:grpSpPr>
            <a:xfrm>
              <a:off x="8542521" y="-1764080"/>
              <a:ext cx="742091" cy="1030474"/>
              <a:chOff x="4277996" y="-1764080"/>
              <a:chExt cx="742091" cy="1030474"/>
            </a:xfrm>
          </p:grpSpPr>
          <p:sp>
            <p:nvSpPr>
              <p:cNvPr id="30" name="TextBox 29">
                <a:extLst>
                  <a:ext uri="{FF2B5EF4-FFF2-40B4-BE49-F238E27FC236}">
                    <a16:creationId xmlns:a16="http://schemas.microsoft.com/office/drawing/2014/main" id="{BC1A5AA6-DD7C-4E63-97AB-406AA705F694}"/>
                  </a:ext>
                </a:extLst>
              </p:cNvPr>
              <p:cNvSpPr txBox="1"/>
              <p:nvPr/>
            </p:nvSpPr>
            <p:spPr>
              <a:xfrm>
                <a:off x="4277996" y="-1039497"/>
                <a:ext cx="742091"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Vision</a:t>
                </a:r>
              </a:p>
            </p:txBody>
          </p:sp>
          <p:sp>
            <p:nvSpPr>
              <p:cNvPr id="33" name="Oval 32">
                <a:extLst>
                  <a:ext uri="{FF2B5EF4-FFF2-40B4-BE49-F238E27FC236}">
                    <a16:creationId xmlns:a16="http://schemas.microsoft.com/office/drawing/2014/main" id="{28791ECB-886F-4D77-85EF-46C41966E81A}"/>
                  </a:ext>
                </a:extLst>
              </p:cNvPr>
              <p:cNvSpPr/>
              <p:nvPr/>
            </p:nvSpPr>
            <p:spPr bwMode="gray">
              <a:xfrm>
                <a:off x="4309599" y="-1764080"/>
                <a:ext cx="621209" cy="621205"/>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1</a:t>
                </a:r>
              </a:p>
            </p:txBody>
          </p:sp>
        </p:grpSp>
        <p:grpSp>
          <p:nvGrpSpPr>
            <p:cNvPr id="10" name="Group 9">
              <a:extLst>
                <a:ext uri="{FF2B5EF4-FFF2-40B4-BE49-F238E27FC236}">
                  <a16:creationId xmlns:a16="http://schemas.microsoft.com/office/drawing/2014/main" id="{72B5E463-FFA7-4E77-9C8A-1A54C3A85E64}"/>
                </a:ext>
              </a:extLst>
            </p:cNvPr>
            <p:cNvGrpSpPr/>
            <p:nvPr/>
          </p:nvGrpSpPr>
          <p:grpSpPr>
            <a:xfrm>
              <a:off x="9640259" y="-1759147"/>
              <a:ext cx="1069114" cy="1331433"/>
              <a:chOff x="6448601" y="-1759147"/>
              <a:chExt cx="1069114" cy="1331433"/>
            </a:xfrm>
          </p:grpSpPr>
          <p:sp>
            <p:nvSpPr>
              <p:cNvPr id="29" name="Oval 28">
                <a:extLst>
                  <a:ext uri="{FF2B5EF4-FFF2-40B4-BE49-F238E27FC236}">
                    <a16:creationId xmlns:a16="http://schemas.microsoft.com/office/drawing/2014/main" id="{FB6A917C-1D87-42F5-B6FF-8AEB7B469C06}"/>
                  </a:ext>
                </a:extLst>
              </p:cNvPr>
              <p:cNvSpPr/>
              <p:nvPr/>
            </p:nvSpPr>
            <p:spPr bwMode="gray">
              <a:xfrm>
                <a:off x="6677641" y="-1759147"/>
                <a:ext cx="611346"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2</a:t>
                </a:r>
              </a:p>
            </p:txBody>
          </p:sp>
          <p:sp>
            <p:nvSpPr>
              <p:cNvPr id="27" name="TextBox 26">
                <a:extLst>
                  <a:ext uri="{FF2B5EF4-FFF2-40B4-BE49-F238E27FC236}">
                    <a16:creationId xmlns:a16="http://schemas.microsoft.com/office/drawing/2014/main" id="{840CE4DC-5421-407F-A94E-1A63220D0E6D}"/>
                  </a:ext>
                </a:extLst>
              </p:cNvPr>
              <p:cNvSpPr txBox="1"/>
              <p:nvPr/>
            </p:nvSpPr>
            <p:spPr>
              <a:xfrm>
                <a:off x="6448601" y="-1039497"/>
                <a:ext cx="1069114"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Project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Proposal</a:t>
                </a:r>
              </a:p>
            </p:txBody>
          </p:sp>
        </p:grpSp>
        <p:grpSp>
          <p:nvGrpSpPr>
            <p:cNvPr id="11" name="Group 10">
              <a:extLst>
                <a:ext uri="{FF2B5EF4-FFF2-40B4-BE49-F238E27FC236}">
                  <a16:creationId xmlns:a16="http://schemas.microsoft.com/office/drawing/2014/main" id="{2F92A107-A02F-4BB0-B41A-642C677028F7}"/>
                </a:ext>
              </a:extLst>
            </p:cNvPr>
            <p:cNvGrpSpPr/>
            <p:nvPr/>
          </p:nvGrpSpPr>
          <p:grpSpPr>
            <a:xfrm>
              <a:off x="11057215" y="-1759147"/>
              <a:ext cx="834329" cy="1331433"/>
              <a:chOff x="8849221" y="-1759147"/>
              <a:chExt cx="834329" cy="1331433"/>
            </a:xfrm>
          </p:grpSpPr>
          <p:sp>
            <p:nvSpPr>
              <p:cNvPr id="25" name="Oval 24">
                <a:extLst>
                  <a:ext uri="{FF2B5EF4-FFF2-40B4-BE49-F238E27FC236}">
                    <a16:creationId xmlns:a16="http://schemas.microsoft.com/office/drawing/2014/main" id="{A13F017F-0BA2-4922-BC03-136E2D44B9B3}"/>
                  </a:ext>
                </a:extLst>
              </p:cNvPr>
              <p:cNvSpPr/>
              <p:nvPr/>
            </p:nvSpPr>
            <p:spPr bwMode="gray">
              <a:xfrm>
                <a:off x="8940040" y="-1759147"/>
                <a:ext cx="611345"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3</a:t>
                </a:r>
              </a:p>
            </p:txBody>
          </p:sp>
          <p:sp>
            <p:nvSpPr>
              <p:cNvPr id="23" name="TextBox 22">
                <a:extLst>
                  <a:ext uri="{FF2B5EF4-FFF2-40B4-BE49-F238E27FC236}">
                    <a16:creationId xmlns:a16="http://schemas.microsoft.com/office/drawing/2014/main" id="{EB56BB64-D545-42B8-A15C-24FC4EA5188B}"/>
                  </a:ext>
                </a:extLst>
              </p:cNvPr>
              <p:cNvSpPr txBox="1"/>
              <p:nvPr/>
            </p:nvSpPr>
            <p:spPr>
              <a:xfrm>
                <a:off x="8849221" y="-1039497"/>
                <a:ext cx="834329"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Study </a:t>
                </a:r>
                <a:br>
                  <a:rPr lang="en-US" sz="800">
                    <a:solidFill>
                      <a:schemeClr val="accent6"/>
                    </a:solidFill>
                    <a:latin typeface="Microsoft Sans Serif"/>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2" name="Group 11">
              <a:extLst>
                <a:ext uri="{FF2B5EF4-FFF2-40B4-BE49-F238E27FC236}">
                  <a16:creationId xmlns:a16="http://schemas.microsoft.com/office/drawing/2014/main" id="{C13DEC96-FFDB-42E6-9ECE-98EFC77812DF}"/>
                </a:ext>
              </a:extLst>
            </p:cNvPr>
            <p:cNvGrpSpPr/>
            <p:nvPr/>
          </p:nvGrpSpPr>
          <p:grpSpPr>
            <a:xfrm>
              <a:off x="12312890" y="-1759147"/>
              <a:ext cx="767246" cy="1331433"/>
              <a:chOff x="11244948" y="-1759147"/>
              <a:chExt cx="767246" cy="1331433"/>
            </a:xfrm>
          </p:grpSpPr>
          <p:sp>
            <p:nvSpPr>
              <p:cNvPr id="21" name="Oval 20">
                <a:extLst>
                  <a:ext uri="{FF2B5EF4-FFF2-40B4-BE49-F238E27FC236}">
                    <a16:creationId xmlns:a16="http://schemas.microsoft.com/office/drawing/2014/main" id="{D3A39F12-070F-453E-85F4-E2667F05CDA0}"/>
                  </a:ext>
                </a:extLst>
              </p:cNvPr>
              <p:cNvSpPr/>
              <p:nvPr/>
            </p:nvSpPr>
            <p:spPr bwMode="gray">
              <a:xfrm>
                <a:off x="11310788" y="-1759147"/>
                <a:ext cx="611344"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4</a:t>
                </a:r>
              </a:p>
            </p:txBody>
          </p:sp>
          <p:sp>
            <p:nvSpPr>
              <p:cNvPr id="19" name="TextBox 18">
                <a:extLst>
                  <a:ext uri="{FF2B5EF4-FFF2-40B4-BE49-F238E27FC236}">
                    <a16:creationId xmlns:a16="http://schemas.microsoft.com/office/drawing/2014/main" id="{ECE4154D-4FC3-4309-BC99-37779D5D1863}"/>
                  </a:ext>
                </a:extLst>
              </p:cNvPr>
              <p:cNvSpPr txBox="1"/>
              <p:nvPr/>
            </p:nvSpPr>
            <p:spPr>
              <a:xfrm>
                <a:off x="11244948" y="-1039497"/>
                <a:ext cx="767246"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Work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3" name="Group 12">
              <a:extLst>
                <a:ext uri="{FF2B5EF4-FFF2-40B4-BE49-F238E27FC236}">
                  <a16:creationId xmlns:a16="http://schemas.microsoft.com/office/drawing/2014/main" id="{8C69C2A2-59A1-4D05-A4CB-5C922C713E41}"/>
                </a:ext>
              </a:extLst>
            </p:cNvPr>
            <p:cNvGrpSpPr/>
            <p:nvPr/>
          </p:nvGrpSpPr>
          <p:grpSpPr>
            <a:xfrm>
              <a:off x="13504582" y="-1764052"/>
              <a:ext cx="842712" cy="1030445"/>
              <a:chOff x="13504582" y="-1764052"/>
              <a:chExt cx="842712" cy="1030445"/>
            </a:xfrm>
          </p:grpSpPr>
          <p:sp>
            <p:nvSpPr>
              <p:cNvPr id="17" name="Oval 16">
                <a:extLst>
                  <a:ext uri="{FF2B5EF4-FFF2-40B4-BE49-F238E27FC236}">
                    <a16:creationId xmlns:a16="http://schemas.microsoft.com/office/drawing/2014/main" id="{87DE6186-2173-42AB-8658-904C326FB672}"/>
                  </a:ext>
                </a:extLst>
              </p:cNvPr>
              <p:cNvSpPr/>
              <p:nvPr/>
            </p:nvSpPr>
            <p:spPr bwMode="gray">
              <a:xfrm>
                <a:off x="13606471" y="-1764052"/>
                <a:ext cx="621155" cy="621149"/>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200" b="1">
                    <a:solidFill>
                      <a:prstClr val="white"/>
                    </a:solidFill>
                    <a:effectLst/>
                  </a:rPr>
                  <a:t>5</a:t>
                </a:r>
              </a:p>
            </p:txBody>
          </p:sp>
          <p:sp>
            <p:nvSpPr>
              <p:cNvPr id="15" name="TextBox 14">
                <a:extLst>
                  <a:ext uri="{FF2B5EF4-FFF2-40B4-BE49-F238E27FC236}">
                    <a16:creationId xmlns:a16="http://schemas.microsoft.com/office/drawing/2014/main" id="{49D0C2FC-D951-4F04-92BD-B2FF3A8DDF11}"/>
                  </a:ext>
                </a:extLst>
              </p:cNvPr>
              <p:cNvSpPr txBox="1"/>
              <p:nvPr/>
            </p:nvSpPr>
            <p:spPr>
              <a:xfrm>
                <a:off x="13504582" y="-1039498"/>
                <a:ext cx="842712"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Deploy</a:t>
                </a:r>
              </a:p>
            </p:txBody>
          </p:sp>
        </p:grpSp>
      </p:grpSp>
    </p:spTree>
    <p:extLst>
      <p:ext uri="{BB962C8B-B14F-4D97-AF65-F5344CB8AC3E}">
        <p14:creationId xmlns:p14="http://schemas.microsoft.com/office/powerpoint/2010/main" val="754894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1386039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300" y="575576"/>
            <a:ext cx="11187112" cy="429028"/>
          </a:xfrm>
        </p:spPr>
        <p:txBody>
          <a:bodyPr/>
          <a:lstStyle/>
          <a:p>
            <a:r>
              <a:rPr lang="en-US"/>
              <a:t>Click to edit Master title style</a:t>
            </a:r>
          </a:p>
        </p:txBody>
      </p:sp>
      <p:sp>
        <p:nvSpPr>
          <p:cNvPr id="6" name="Content Placeholder 5"/>
          <p:cNvSpPr>
            <a:spLocks noGrp="1"/>
          </p:cNvSpPr>
          <p:nvPr>
            <p:ph sz="quarter" idx="12"/>
          </p:nvPr>
        </p:nvSpPr>
        <p:spPr>
          <a:xfrm>
            <a:off x="495300" y="1719072"/>
            <a:ext cx="11190732" cy="468172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50986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4" name="Content Placeholder 10"/>
          <p:cNvSpPr>
            <a:spLocks noGrp="1"/>
          </p:cNvSpPr>
          <p:nvPr>
            <p:ph sz="quarter" idx="14"/>
          </p:nvPr>
        </p:nvSpPr>
        <p:spPr>
          <a:xfrm>
            <a:off x="493776" y="1719072"/>
            <a:ext cx="5467753"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2"/>
          <p:cNvSpPr>
            <a:spLocks noGrp="1"/>
          </p:cNvSpPr>
          <p:nvPr>
            <p:ph sz="quarter" idx="15" hasCustomPrompt="1"/>
          </p:nvPr>
        </p:nvSpPr>
        <p:spPr>
          <a:xfrm>
            <a:off x="6216256" y="1719072"/>
            <a:ext cx="5481968" cy="468172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24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6" name="Content Placeholder 11"/>
          <p:cNvSpPr>
            <a:spLocks noGrp="1"/>
          </p:cNvSpPr>
          <p:nvPr>
            <p:ph sz="quarter" idx="15"/>
          </p:nvPr>
        </p:nvSpPr>
        <p:spPr>
          <a:xfrm>
            <a:off x="495300" y="1719072"/>
            <a:ext cx="3564636"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3"/>
          <p:cNvSpPr>
            <a:spLocks noGrp="1"/>
          </p:cNvSpPr>
          <p:nvPr>
            <p:ph sz="quarter" idx="16"/>
          </p:nvPr>
        </p:nvSpPr>
        <p:spPr>
          <a:xfrm>
            <a:off x="4308762" y="1719072"/>
            <a:ext cx="3564221"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6"/>
          <p:cNvSpPr>
            <a:spLocks noGrp="1"/>
          </p:cNvSpPr>
          <p:nvPr>
            <p:ph sz="quarter" idx="17"/>
          </p:nvPr>
        </p:nvSpPr>
        <p:spPr>
          <a:xfrm>
            <a:off x="8123750" y="1719072"/>
            <a:ext cx="3580265"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145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1"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878803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5869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485399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4605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6379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7578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Fifty Fifty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lvl1pPr>
              <a:defRPr>
                <a:solidFill>
                  <a:schemeClr val="bg1"/>
                </a:solidFill>
              </a:defRPr>
            </a:lvl1p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30945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2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6"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7"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0FAEB6D3-8A14-45FF-AFC9-7560CC33DC0D}"/>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08643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6072"/>
            <a:ext cx="5115142" cy="429028"/>
          </a:xfrm>
        </p:spPr>
        <p:txBody>
          <a:bodyPr/>
          <a:lstStyle/>
          <a:p>
            <a:r>
              <a:rPr lang="en-US"/>
              <a:t>Click to edit Master title style</a:t>
            </a: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6072"/>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148022F4-7AAA-4729-B9C4-92BDED53EDA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6577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3776" y="575576"/>
            <a:ext cx="5116666" cy="429028"/>
          </a:xfrm>
        </p:spPr>
        <p:txBody>
          <a:bodyPr/>
          <a:lstStyle/>
          <a:p>
            <a:r>
              <a:rPr lang="en-US"/>
              <a:t>Click to edit Master title style</a:t>
            </a: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DB7F33C7-E4F0-4672-AA7D-78E09470B93A}"/>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94791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3" cy="429028"/>
          </a:xfrm>
        </p:spPr>
        <p:txBody>
          <a:bodyPr/>
          <a:lstStyle/>
          <a:p>
            <a:r>
              <a:rPr lang="en-US"/>
              <a:t>Click to edit Master title style</a:t>
            </a: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94188" y="1132232"/>
            <a:ext cx="64273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5576"/>
            <a:ext cx="3576828" cy="582522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4E9B8B53-7B6C-4626-8973-3D014E3B8FC1}"/>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7748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531BD8B9-DB8E-4BCA-B606-ACB91911BD0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60171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2B657D28-EE18-4DAD-9F88-267DBF1BDC6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6812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4188" y="575576"/>
            <a:ext cx="6427945" cy="429028"/>
          </a:xfrm>
        </p:spPr>
        <p:txBody>
          <a:bodyPr/>
          <a:lstStyle/>
          <a:p>
            <a:r>
              <a:rPr lang="en-US"/>
              <a:t>Click to edit Master title style</a:t>
            </a: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35A00055-63DF-4E5F-9CDA-9330890DB382}"/>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6929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3"/>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4B746C8D-1A62-4F65-903E-505B70EBA68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97024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29771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9"/>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CDB93D7A-E9C6-457C-A848-6E8C8BF7B4A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190792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4"/>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00695E15-3652-4BEE-B738-FB4760B5B5D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48102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8540"/>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CA22589C-4ACD-444B-8848-DC35354FE0C4}"/>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11180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38"/>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574132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9"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85245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2"/>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9576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46979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35823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72162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2035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12324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70605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84860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1_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11696700" cy="6400800"/>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7714"/>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Pentagon 6">
            <a:extLst>
              <a:ext uri="{FF2B5EF4-FFF2-40B4-BE49-F238E27FC236}">
                <a16:creationId xmlns:a16="http://schemas.microsoft.com/office/drawing/2014/main" id="{27F13CB6-3F73-4727-82B6-01604B62EC5E}"/>
              </a:ext>
            </a:extLst>
          </p:cNvPr>
          <p:cNvSpPr/>
          <p:nvPr userDrawn="1"/>
        </p:nvSpPr>
        <p:spPr>
          <a:xfrm>
            <a:off x="1" y="1219737"/>
            <a:ext cx="11034584" cy="1369115"/>
          </a:xfrm>
          <a:prstGeom prst="homePlate">
            <a:avLst>
              <a:gd name="adj" fmla="val 23974"/>
            </a:avLst>
          </a:prstGeom>
          <a:gradFill flip="none" rotWithShape="1">
            <a:gsLst>
              <a:gs pos="2300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2588851"/>
            <a:ext cx="10189633" cy="2157967"/>
          </a:xfrm>
        </p:spPr>
        <p:txBody>
          <a:bodyPr/>
          <a:lstStyle>
            <a:lvl1pPr>
              <a:lnSpc>
                <a:spcPct val="90000"/>
              </a:lnSpc>
              <a:defRPr sz="6000">
                <a:solidFill>
                  <a:schemeClr val="bg1"/>
                </a:solidFill>
              </a:defRPr>
            </a:lvl1pPr>
          </a:lstStyle>
          <a:p>
            <a:r>
              <a:rPr lang="en-US"/>
              <a:t>Segue title</a:t>
            </a: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972998"/>
            <a:ext cx="10191629"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1" name="Group 10">
            <a:extLst>
              <a:ext uri="{FF2B5EF4-FFF2-40B4-BE49-F238E27FC236}">
                <a16:creationId xmlns:a16="http://schemas.microsoft.com/office/drawing/2014/main" id="{107461A6-261B-402B-98E6-84510013E14C}"/>
              </a:ext>
            </a:extLst>
          </p:cNvPr>
          <p:cNvGrpSpPr/>
          <p:nvPr userDrawn="1"/>
        </p:nvGrpSpPr>
        <p:grpSpPr>
          <a:xfrm>
            <a:off x="495300" y="571500"/>
            <a:ext cx="2665588" cy="2665588"/>
            <a:chOff x="9606762" y="2391273"/>
            <a:chExt cx="2011778" cy="2007833"/>
          </a:xfrm>
        </p:grpSpPr>
        <p:sp>
          <p:nvSpPr>
            <p:cNvPr id="13" name="Oval 12">
              <a:extLst>
                <a:ext uri="{FF2B5EF4-FFF2-40B4-BE49-F238E27FC236}">
                  <a16:creationId xmlns:a16="http://schemas.microsoft.com/office/drawing/2014/main" id="{DBEDEF1D-249D-4E8A-9676-660DB37A6B41}"/>
                </a:ext>
              </a:extLst>
            </p:cNvPr>
            <p:cNvSpPr/>
            <p:nvPr/>
          </p:nvSpPr>
          <p:spPr bwMode="gray">
            <a:xfrm>
              <a:off x="9606762" y="2391273"/>
              <a:ext cx="2011778" cy="2007833"/>
            </a:xfrm>
            <a:prstGeom prst="ellipse">
              <a:avLst/>
            </a:prstGeom>
            <a:gradFill>
              <a:gsLst>
                <a:gs pos="0">
                  <a:srgbClr val="ECEFF3"/>
                </a:gs>
                <a:gs pos="65000">
                  <a:schemeClr val="bg1">
                    <a:lumMod val="0"/>
                    <a:lumOff val="100000"/>
                  </a:schemeClr>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err="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sp>
          <p:nvSpPr>
            <p:cNvPr id="14" name="Oval 13">
              <a:extLst>
                <a:ext uri="{FF2B5EF4-FFF2-40B4-BE49-F238E27FC236}">
                  <a16:creationId xmlns:a16="http://schemas.microsoft.com/office/drawing/2014/main" id="{423CDF1A-9AF4-4A45-9F8E-D6535E29C8E1}"/>
                </a:ext>
              </a:extLst>
            </p:cNvPr>
            <p:cNvSpPr/>
            <p:nvPr/>
          </p:nvSpPr>
          <p:spPr bwMode="gray">
            <a:xfrm>
              <a:off x="9688492" y="2471036"/>
              <a:ext cx="1848319" cy="1848306"/>
            </a:xfrm>
            <a:prstGeom prst="ellipse">
              <a:avLst/>
            </a:prstGeom>
            <a:gradFill>
              <a:gsLst>
                <a:gs pos="0">
                  <a:schemeClr val="accent1">
                    <a:lumMod val="75000"/>
                  </a:schemeClr>
                </a:gs>
                <a:gs pos="100000">
                  <a:schemeClr val="accent1"/>
                </a:gs>
              </a:gsLst>
              <a:lin ang="18900000" scaled="0"/>
            </a:gradFill>
            <a:ln>
              <a:noFill/>
            </a:ln>
            <a:effectLst>
              <a:outerShdw blurRad="520700" dist="558800" dir="10800000" sx="91000" sy="91000" algn="r"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endParaRPr lang="en-US" sz="6000" err="1">
                <a:solidFill>
                  <a:prstClr val="white"/>
                </a:solidFill>
                <a:latin typeface="Microsoft Sans Serif" panose="020B0604020202020204" pitchFamily="34" charset="0"/>
              </a:endParaRPr>
            </a:p>
          </p:txBody>
        </p:sp>
        <p:sp>
          <p:nvSpPr>
            <p:cNvPr id="15" name="Oval 14">
              <a:extLst>
                <a:ext uri="{FF2B5EF4-FFF2-40B4-BE49-F238E27FC236}">
                  <a16:creationId xmlns:a16="http://schemas.microsoft.com/office/drawing/2014/main" id="{50FD2F5B-FE53-4666-880B-82FD5CD22CDD}"/>
                </a:ext>
              </a:extLst>
            </p:cNvPr>
            <p:cNvSpPr/>
            <p:nvPr/>
          </p:nvSpPr>
          <p:spPr bwMode="gray">
            <a:xfrm>
              <a:off x="9829743" y="2612290"/>
              <a:ext cx="1565805" cy="1565798"/>
            </a:xfrm>
            <a:prstGeom prst="ellipse">
              <a:avLst/>
            </a:prstGeom>
            <a:gradFill flip="none" rotWithShape="1">
              <a:gsLst>
                <a:gs pos="100000">
                  <a:srgbClr val="5B83E7"/>
                </a:gs>
                <a:gs pos="15000">
                  <a:schemeClr val="accent1"/>
                </a:gs>
              </a:gsLst>
              <a:lin ang="0" scaled="1"/>
              <a:tileRect/>
            </a:gradFill>
            <a:ln>
              <a:noFill/>
            </a:ln>
            <a:effectLst>
              <a:outerShdw blurRad="317500" dist="342900" dir="8100000" sx="90000" sy="90000" algn="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grpSp>
    </p:spTree>
    <p:extLst>
      <p:ext uri="{BB962C8B-B14F-4D97-AF65-F5344CB8AC3E}">
        <p14:creationId xmlns:p14="http://schemas.microsoft.com/office/powerpoint/2010/main" val="118132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2181632-DE20-432F-879B-9CF4F68D28AC}"/>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085032E6-CCFF-472C-868C-2A68B44DC91E}"/>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E2156E45-E26F-4BD5-AA36-7E6AEEAA84DE}"/>
                </a:ext>
              </a:extLst>
            </p:cNvPr>
            <p:cNvSpPr/>
            <p:nvPr userDrawn="1"/>
          </p:nvSpPr>
          <p:spPr>
            <a:xfrm flipV="1">
              <a:off x="0" y="0"/>
              <a:ext cx="6116442" cy="5917440"/>
            </a:xfrm>
            <a:prstGeom prst="round1Rect">
              <a:avLst>
                <a:gd name="adj" fmla="val 3163"/>
              </a:avLst>
            </a:prstGeom>
            <a:gradFill>
              <a:gsLst>
                <a:gs pos="15000">
                  <a:schemeClr val="accent3"/>
                </a:gs>
                <a:gs pos="100000">
                  <a:srgbClr val="4F9781"/>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BCB0B3A-8C06-4319-AAD4-5F984957B91B}"/>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23903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C3C5D551-0D9C-42AC-A377-0FBC2776A464}"/>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A73BF767-9230-4032-B276-EF03D902C6CA}"/>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2F887A92-F523-4499-ADE6-8629F1A6E1A1}"/>
                </a:ext>
              </a:extLst>
            </p:cNvPr>
            <p:cNvSpPr/>
            <p:nvPr userDrawn="1"/>
          </p:nvSpPr>
          <p:spPr>
            <a:xfrm flipV="1">
              <a:off x="0" y="0"/>
              <a:ext cx="6116442" cy="5917440"/>
            </a:xfrm>
            <a:prstGeom prst="round1Rect">
              <a:avLst>
                <a:gd name="adj" fmla="val 3163"/>
              </a:avLst>
            </a:prstGeom>
            <a:gradFill>
              <a:gsLst>
                <a:gs pos="15000">
                  <a:srgbClr val="697790"/>
                </a:gs>
                <a:gs pos="100000">
                  <a:schemeClr val="accent5"/>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22251A8-EA28-404E-97A7-A22CA6456C5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7159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E5F6A748-1092-4A15-85E8-D8B16595332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4235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97C06A68-BEF2-4839-A13F-55CE9BFC23AE}"/>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EF04A54E-4839-4512-A9B2-20E5D8E34D7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3A9A91AE-1636-412A-BB68-E8E23C7F65C5}"/>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0D3297C9-98AB-4F21-8EF4-9D02E4976D40}"/>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6331E57-25C7-4421-ACF9-BC5EDCED172E}"/>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9184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4CEBED27-6A2B-4129-B25F-53D057D12558}"/>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F3285D2E-D6F7-4583-825B-6C6072B8004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9B4EDE63-91C9-4D64-8B42-7A7F1CE183D4}"/>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A8A955A9-5B26-47C4-9680-3F81410297F4}"/>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D6D5CA1-E75C-45C2-BC1C-C525730252E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57573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C59CEA6D-8186-49F1-AB5A-06B2E4159659}"/>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C83FB8D6-B1B5-4A22-A097-2898E8A7406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F3A76F51-D652-4F4F-BBA5-0484A0D9AD9A}"/>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357FC832-9F4D-41C6-8212-C098432FB403}"/>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A0CFEB1-98F0-43C6-AEE0-D35944B1CF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68449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9" name="TextBox 18">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0" name="TextBox 19">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1" name="Group 20">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2"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3" name="Group 22">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5"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7"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4"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28"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29"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11233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712328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646257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47297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9_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2"/>
          <p:cNvSpPr>
            <a:spLocks noGrp="1"/>
          </p:cNvSpPr>
          <p:nvPr>
            <p:ph type="body" idx="10"/>
          </p:nvPr>
        </p:nvSpPr>
        <p:spPr>
          <a:xfrm>
            <a:off x="479793" y="1132232"/>
            <a:ext cx="11202619" cy="431657"/>
          </a:xfrm>
        </p:spPr>
        <p:txBody>
          <a:bodyPr anchor="t">
            <a:noAutofit/>
          </a:bodyPr>
          <a:lstStyle>
            <a:lvl1pPr marL="0" indent="0">
              <a:lnSpc>
                <a:spcPct val="83000"/>
              </a:lnSpc>
              <a:buNone/>
              <a:defRPr lang="en-US" sz="2400" b="0" kern="1200" baseline="0" dirty="0" smtClean="0">
                <a:solidFill>
                  <a:schemeClr val="accent4">
                    <a:lumMod val="75000"/>
                  </a:schemeClr>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83000"/>
              </a:lnSpc>
              <a:spcBef>
                <a:spcPts val="1800"/>
              </a:spcBef>
              <a:buFont typeface="Tahoma" panose="020B0604030504040204" pitchFamily="34" charset="0"/>
              <a:buNone/>
            </a:pPr>
            <a:r>
              <a:rPr lang="en-US"/>
              <a:t>Edit Master text styles</a:t>
            </a:r>
          </a:p>
        </p:txBody>
      </p:sp>
      <p:sp>
        <p:nvSpPr>
          <p:cNvPr id="7" name="Footer Placeholder 4"/>
          <p:cNvSpPr>
            <a:spLocks noGrp="1"/>
          </p:cNvSpPr>
          <p:nvPr>
            <p:ph type="ftr" sz="quarter" idx="3"/>
          </p:nvPr>
        </p:nvSpPr>
        <p:spPr>
          <a:xfrm>
            <a:off x="494189" y="6536104"/>
            <a:ext cx="10223342" cy="138243"/>
          </a:xfrm>
          <a:prstGeom prst="rect">
            <a:avLst/>
          </a:prstGeom>
        </p:spPr>
        <p:txBody>
          <a:bodyPr vert="horz" wrap="square" lIns="0" tIns="0" rIns="0" bIns="0" rtlCol="0" anchor="b">
            <a:noAutofit/>
          </a:bodyPr>
          <a:lstStyle>
            <a:lvl1pPr algn="l">
              <a:lnSpc>
                <a:spcPct val="125000"/>
              </a:lnSpc>
              <a:defRPr sz="800">
                <a:solidFill>
                  <a:schemeClr val="tx1">
                    <a:tint val="75000"/>
                  </a:schemeClr>
                </a:solidFill>
              </a:defRPr>
            </a:lvl1pPr>
          </a:lstStyle>
          <a:p>
            <a:r>
              <a:rPr lang="en-US"/>
              <a:t>Media Web Symposium 2023</a:t>
            </a:r>
          </a:p>
        </p:txBody>
      </p:sp>
    </p:spTree>
    <p:extLst>
      <p:ext uri="{BB962C8B-B14F-4D97-AF65-F5344CB8AC3E}">
        <p14:creationId xmlns:p14="http://schemas.microsoft.com/office/powerpoint/2010/main" val="236335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userDrawn="1">
  <p:cSld name="Title Blue 10-24 gradient">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58651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937166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90633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3897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Footer Placeholder 4">
            <a:extLst>
              <a:ext uri="{FF2B5EF4-FFF2-40B4-BE49-F238E27FC236}">
                <a16:creationId xmlns:a16="http://schemas.microsoft.com/office/drawing/2014/main" id="{E2069815-7C74-4EFC-BAEB-378036544812}"/>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4590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4">
            <a:extLst>
              <a:ext uri="{FF2B5EF4-FFF2-40B4-BE49-F238E27FC236}">
                <a16:creationId xmlns:a16="http://schemas.microsoft.com/office/drawing/2014/main" id="{77F368D0-FB27-454C-A516-F7BCCD47B28F}"/>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79410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05499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941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8E56FFB8-9276-4D42-BEB3-073CF1C18C1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608077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E6BF56D4-6CCF-4B04-8451-164C779269E9}"/>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933369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22424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BDDB8C03-07B4-4533-BAD5-81ABB73A11D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0643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1C590B01-8FA8-4F37-A7F4-7A47DA255144}"/>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030609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7FD96441-ABA2-4111-A5CB-32BCB29235B9}"/>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57717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D1B9C24-EF11-4E2C-A4E2-9953587E4AB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93612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91785B5-450D-4D9C-AF78-E0BCA291EAD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722916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CD751FBA-BB3D-4EB3-8730-523C1B8E423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8028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AC2321B-8144-4C7C-90AB-3068D5E236DD}"/>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56852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183477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5736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3B9F367-5273-4098-85EF-76069E6BE529}"/>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36483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6E1F5C1-7965-44F0-AC21-8B61D0E99C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517195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ADC46CF-FB24-453C-AA66-FB54B937C7D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43972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849781E-47E1-4D42-B04A-351F1041127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48797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BFDA095-18AD-4CD4-BE6D-A29020FC2516}"/>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65960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DCAC94D-95BA-4EA9-9AC8-22A3151E3997}"/>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44065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C8B9117A-45C8-41B8-A737-D5E3DDD673C1}"/>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39853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3DE1ADF2-1F17-43A1-A385-A237AFE3253C}"/>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13543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C1442D5-AD6A-45E3-8351-EC243B0008F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27502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33FCEADD-7D87-4F38-B124-99BC46562D2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721722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13709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87CECA87-665D-4422-BFD8-C14511DAB20A}"/>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77184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91DDB5E-A32A-4871-AC95-3D19FCD67740}"/>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038189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5FA51CC5-68A4-4BAF-99A2-E4F88105CC67}"/>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36230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74A5DE2-FD46-41C2-992A-25069F64CEFC}"/>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57723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8F7DAADF-C002-4FC3-9ADD-BE1237EA6DF9}"/>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34270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27FAF4D7-2DD3-4685-91D9-73F6C3B57BF0}"/>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6248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400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359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2477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0857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99568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51335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478567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3343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C835D43-8A65-4035-A683-22A12DBD52FF}"/>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ECB9C80-4B52-44F0-A52E-551E207FA5BB}"/>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3452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FECA1437-2DE4-4541-8CC7-542EB1A660B2}"/>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2A7A2340-A86B-4E79-9FF2-BDEACDC1434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9031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D3C36F5-9C2E-4267-B9D8-9CBB3C38A90F}"/>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97EA16B3-77C2-4F46-A9F1-67927CB1CB7C}"/>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14353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1_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algn="ctr">
              <a:defRPr/>
            </a:pPr>
            <a:endParaRPr lang="en-US" kern="0">
              <a:solidFill>
                <a:prstClr val="white"/>
              </a:solidFill>
              <a:latin typeface="Century Gothic"/>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algn="r">
              <a:lnSpc>
                <a:spcPct val="125000"/>
              </a:lnSpc>
            </a:pPr>
            <a:fld id="{B01BFD70-D99E-427C-A01B-19B2BB56A3C8}" type="slidenum">
              <a:rPr lang="en-US" smtClean="0">
                <a:solidFill>
                  <a:srgbClr val="FFFFFF"/>
                </a:solidFill>
              </a:rPr>
              <a:pPr algn="r">
                <a:lnSpc>
                  <a:spcPct val="125000"/>
                </a:lnSpc>
              </a:pPr>
              <a:t>‹#›</a:t>
            </a:fld>
            <a:endParaRPr lang="en-US">
              <a:solidFill>
                <a:srgbClr val="FFFFFF"/>
              </a:solidFill>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Source Placeholder 3">
            <a:extLst>
              <a:ext uri="{FF2B5EF4-FFF2-40B4-BE49-F238E27FC236}">
                <a16:creationId xmlns:a16="http://schemas.microsoft.com/office/drawing/2014/main" id="{D929F898-A466-4045-8A64-1BBDCCB15AC1}"/>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48062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0678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7167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69245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930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985610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96115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542168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0410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9124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30912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17551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239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
        <p:nvSpPr>
          <p:cNvPr id="10" name="TextBox 9">
            <a:extLst>
              <a:ext uri="{FF2B5EF4-FFF2-40B4-BE49-F238E27FC236}">
                <a16:creationId xmlns:a16="http://schemas.microsoft.com/office/drawing/2014/main" id="{2ED98F5D-AA42-4DA4-9F3D-D3CBAD7AC2C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81282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7448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5602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9293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27793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49491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40361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56581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7196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3302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C41093D2-6585-419A-9C70-622FBF7494A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5123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4789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645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929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236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10976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3678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4197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3336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28102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95411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23832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3889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46697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2697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457504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241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1273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00218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5199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4681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37311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493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16910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1580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99295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10894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91566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4074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5450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3292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210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24352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904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3472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65320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51976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483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5569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886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528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514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8101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66028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28705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2450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937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347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631291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58090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4855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114068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826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84339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9159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47388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78957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5763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463011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0604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83787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866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55620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8370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9418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9435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62276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56659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2357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cSld name="1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342285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4777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D136-E164-49A6-96F8-C960B02E8D4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3CFF812-5B15-4756-B2C1-F4E48921473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A34887B-A20D-41DE-B72A-120019D902B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33F1C86-19C8-443B-B849-32AC854B83DD}"/>
              </a:ext>
            </a:extLst>
          </p:cNvPr>
          <p:cNvSpPr>
            <a:spLocks noGrp="1"/>
          </p:cNvSpPr>
          <p:nvPr>
            <p:ph type="ftr" sz="quarter" idx="11"/>
          </p:nvPr>
        </p:nvSpPr>
        <p:spPr/>
        <p:txBody>
          <a:bodyPr/>
          <a:lstStyle/>
          <a:p>
            <a:r>
              <a:rPr lang="en-US"/>
              <a:t>Media Web Symposium 2023</a:t>
            </a:r>
          </a:p>
        </p:txBody>
      </p:sp>
      <p:sp>
        <p:nvSpPr>
          <p:cNvPr id="6" name="Slide Number Placeholder 5">
            <a:extLst>
              <a:ext uri="{FF2B5EF4-FFF2-40B4-BE49-F238E27FC236}">
                <a16:creationId xmlns:a16="http://schemas.microsoft.com/office/drawing/2014/main" id="{EB319D67-0A07-4D74-81B3-49A325F61EF5}"/>
              </a:ext>
            </a:extLst>
          </p:cNvPr>
          <p:cNvSpPr>
            <a:spLocks noGrp="1"/>
          </p:cNvSpPr>
          <p:nvPr>
            <p:ph type="sldNum" sz="quarter" idx="12"/>
          </p:nvPr>
        </p:nvSpPr>
        <p:spPr/>
        <p:txBody>
          <a:bodyPr/>
          <a:lstStyle/>
          <a:p>
            <a:fld id="{3A7F93A9-2488-4690-B84F-F8704013CE88}" type="slidenum">
              <a:rPr lang="en-US" smtClean="0"/>
              <a:t>‹#›</a:t>
            </a:fld>
            <a:endParaRPr lang="en-US"/>
          </a:p>
        </p:txBody>
      </p:sp>
    </p:spTree>
    <p:extLst>
      <p:ext uri="{BB962C8B-B14F-4D97-AF65-F5344CB8AC3E}">
        <p14:creationId xmlns:p14="http://schemas.microsoft.com/office/powerpoint/2010/main" val="238429714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9BE254-951D-496D-9D6C-F6B8979F69C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11093D-0235-41A3-AD6F-DFF42EBCACCA}"/>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64A2C622-F4A9-4694-9E16-1FFB66361676}"/>
              </a:ext>
            </a:extLst>
          </p:cNvPr>
          <p:cNvSpPr>
            <a:spLocks noGrp="1"/>
          </p:cNvSpPr>
          <p:nvPr>
            <p:ph type="ftr" sz="quarter" idx="11"/>
          </p:nvPr>
        </p:nvSpPr>
        <p:spPr/>
        <p:txBody>
          <a:bodyPr/>
          <a:lstStyle/>
          <a:p>
            <a:r>
              <a:rPr lang="en-US"/>
              <a:t>Media Web Symposium 2023</a:t>
            </a:r>
          </a:p>
        </p:txBody>
      </p:sp>
      <p:sp>
        <p:nvSpPr>
          <p:cNvPr id="5" name="Slide Number Placeholder 4">
            <a:extLst>
              <a:ext uri="{FF2B5EF4-FFF2-40B4-BE49-F238E27FC236}">
                <a16:creationId xmlns:a16="http://schemas.microsoft.com/office/drawing/2014/main" id="{959AD613-65C7-457E-AF63-0BEEE3F9B06C}"/>
              </a:ext>
            </a:extLst>
          </p:cNvPr>
          <p:cNvSpPr>
            <a:spLocks noGrp="1"/>
          </p:cNvSpPr>
          <p:nvPr>
            <p:ph type="sldNum" sz="quarter" idx="12"/>
          </p:nvPr>
        </p:nvSpPr>
        <p:spPr/>
        <p:txBody>
          <a:bodyPr/>
          <a:lstStyle/>
          <a:p>
            <a:fld id="{3CB9A250-0591-44BA-B4C3-5196FD2DD8F1}" type="slidenum">
              <a:rPr lang="en-US" smtClean="0"/>
              <a:t>‹#›</a:t>
            </a:fld>
            <a:endParaRPr lang="en-US"/>
          </a:p>
        </p:txBody>
      </p:sp>
    </p:spTree>
    <p:extLst>
      <p:ext uri="{BB962C8B-B14F-4D97-AF65-F5344CB8AC3E}">
        <p14:creationId xmlns:p14="http://schemas.microsoft.com/office/powerpoint/2010/main" val="365631323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5015238"/>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5" name="Date Placeholder 3"/>
          <p:cNvSpPr>
            <a:spLocks noGrp="1"/>
          </p:cNvSpPr>
          <p:nvPr>
            <p:ph type="dt" sz="half" idx="10"/>
          </p:nvPr>
        </p:nvSpPr>
        <p:spPr>
          <a:xfrm>
            <a:off x="1024129" y="6481462"/>
            <a:ext cx="2154143" cy="274320"/>
          </a:xfrm>
        </p:spPr>
        <p:txBody>
          <a:bodyPr/>
          <a:lstStyle/>
          <a:p>
            <a:endParaRPr lang="en-US"/>
          </a:p>
        </p:txBody>
      </p:sp>
      <p:sp>
        <p:nvSpPr>
          <p:cNvPr id="6" name="Footer Placeholder 4"/>
          <p:cNvSpPr>
            <a:spLocks noGrp="1"/>
          </p:cNvSpPr>
          <p:nvPr>
            <p:ph type="ftr" sz="quarter" idx="11"/>
          </p:nvPr>
        </p:nvSpPr>
        <p:spPr>
          <a:xfrm>
            <a:off x="4842932" y="6481462"/>
            <a:ext cx="5901459" cy="274320"/>
          </a:xfrm>
        </p:spPr>
        <p:txBody>
          <a:bodyPr/>
          <a:lstStyle/>
          <a:p>
            <a:r>
              <a:rPr lang="en-US"/>
              <a:t>Media Web Symposium 2023</a:t>
            </a:r>
          </a:p>
        </p:txBody>
      </p:sp>
      <p:sp>
        <p:nvSpPr>
          <p:cNvPr id="8" name="Slide Number Placeholder 5"/>
          <p:cNvSpPr>
            <a:spLocks noGrp="1"/>
          </p:cNvSpPr>
          <p:nvPr>
            <p:ph type="sldNum" sz="quarter" idx="12"/>
          </p:nvPr>
        </p:nvSpPr>
        <p:spPr>
          <a:xfrm>
            <a:off x="10837333" y="6481462"/>
            <a:ext cx="973667" cy="274320"/>
          </a:xfrm>
        </p:spPr>
        <p:txBody>
          <a:bodyPr/>
          <a:lstStyle/>
          <a:p>
            <a:fld id="{7986E0E3-0C10-4AB1-9C60-C3995D4BF4BF}" type="slidenum">
              <a:rPr lang="en-US" smtClean="0"/>
              <a:t>‹#›</a:t>
            </a:fld>
            <a:endParaRPr lang="en-US"/>
          </a:p>
        </p:txBody>
      </p:sp>
    </p:spTree>
    <p:extLst>
      <p:ext uri="{BB962C8B-B14F-4D97-AF65-F5344CB8AC3E}">
        <p14:creationId xmlns:p14="http://schemas.microsoft.com/office/powerpoint/2010/main" val="49837307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Blank (with logo)">
    <p:spTree>
      <p:nvGrpSpPr>
        <p:cNvPr id="1" name=""/>
        <p:cNvGrpSpPr/>
        <p:nvPr/>
      </p:nvGrpSpPr>
      <p:grpSpPr>
        <a:xfrm>
          <a:off x="0" y="0"/>
          <a:ext cx="0" cy="0"/>
          <a:chOff x="0" y="0"/>
          <a:chExt cx="0" cy="0"/>
        </a:xfrm>
      </p:grpSpPr>
      <p:pic>
        <p:nvPicPr>
          <p:cNvPr id="2" name="Picture 1" descr="A picture containing vector graphics&#10;&#10;Description automatically generated">
            <a:extLst>
              <a:ext uri="{FF2B5EF4-FFF2-40B4-BE49-F238E27FC236}">
                <a16:creationId xmlns:a16="http://schemas.microsoft.com/office/drawing/2014/main" id="{C3B2B874-D1C2-4673-87CD-FAF5ECC6272F}"/>
              </a:ext>
            </a:extLst>
          </p:cNvPr>
          <p:cNvPicPr>
            <a:picLocks noChangeAspect="1"/>
          </p:cNvPicPr>
          <p:nvPr userDrawn="1"/>
        </p:nvPicPr>
        <p:blipFill>
          <a:blip r:embed="rId2"/>
          <a:stretch>
            <a:fillRect/>
          </a:stretch>
        </p:blipFill>
        <p:spPr>
          <a:xfrm>
            <a:off x="10936943" y="6182044"/>
            <a:ext cx="1057835" cy="453811"/>
          </a:xfrm>
          <a:prstGeom prst="rect">
            <a:avLst/>
          </a:prstGeom>
        </p:spPr>
      </p:pic>
    </p:spTree>
    <p:extLst>
      <p:ext uri="{BB962C8B-B14F-4D97-AF65-F5344CB8AC3E}">
        <p14:creationId xmlns:p14="http://schemas.microsoft.com/office/powerpoint/2010/main" val="329542190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035312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75725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8533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7774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87115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8611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46950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5328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58579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35769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1405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4628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63935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4200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48362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39614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62554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88857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036443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23181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512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6853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752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765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8625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6799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121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8040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10487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56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21679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37126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86464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8725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0407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9623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530302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4256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3617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0188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0929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2624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52264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53563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48995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6949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1881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4151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9905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08861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394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0419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0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473658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6924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6015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973776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2926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0895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3817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1770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06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3615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68756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63385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2961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7302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980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08068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346540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995367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387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7088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85664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90327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40047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2244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5919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52761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67083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4529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9029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50542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5461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060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3428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39107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27960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35359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1800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83667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296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66987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0993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05547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80614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77221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22491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150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87792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079067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92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723538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598016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5747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93897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2515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02160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412381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1238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4066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21244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282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92795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325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896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13853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245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8219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7939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06543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4507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7023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894504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3453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47870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Tree>
    <p:extLst>
      <p:ext uri="{BB962C8B-B14F-4D97-AF65-F5344CB8AC3E}">
        <p14:creationId xmlns:p14="http://schemas.microsoft.com/office/powerpoint/2010/main" val="132583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9278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2064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413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025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1965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4475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4030867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2956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04156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17782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84580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8824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7883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6786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53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9474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4395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98126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38922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8984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43431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73767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8651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9030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8114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942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21627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grpSp>
        <p:nvGrpSpPr>
          <p:cNvPr id="6" name="Group 5">
            <a:extLst>
              <a:ext uri="{FF2B5EF4-FFF2-40B4-BE49-F238E27FC236}">
                <a16:creationId xmlns:a16="http://schemas.microsoft.com/office/drawing/2014/main" id="{99315E7A-F98F-4117-BFB1-EB0D3289C8CA}"/>
              </a:ext>
            </a:extLst>
          </p:cNvPr>
          <p:cNvGrpSpPr>
            <a:grpSpLocks noChangeAspect="1"/>
          </p:cNvGrpSpPr>
          <p:nvPr userDrawn="1"/>
        </p:nvGrpSpPr>
        <p:grpSpPr>
          <a:xfrm>
            <a:off x="8160646" y="2913424"/>
            <a:ext cx="1565538" cy="1026600"/>
            <a:chOff x="3517616" y="3354969"/>
            <a:chExt cx="949556" cy="622671"/>
          </a:xfrm>
        </p:grpSpPr>
        <p:sp>
          <p:nvSpPr>
            <p:cNvPr id="9" name="Freeform 11">
              <a:extLst>
                <a:ext uri="{FF2B5EF4-FFF2-40B4-BE49-F238E27FC236}">
                  <a16:creationId xmlns:a16="http://schemas.microsoft.com/office/drawing/2014/main" id="{3204FF1D-1DA1-4997-9119-D30FE86A4B71}"/>
                </a:ext>
              </a:extLst>
            </p:cNvPr>
            <p:cNvSpPr>
              <a:spLocks/>
            </p:cNvSpPr>
            <p:nvPr/>
          </p:nvSpPr>
          <p:spPr bwMode="auto">
            <a:xfrm>
              <a:off x="3517616" y="3354969"/>
              <a:ext cx="949556" cy="622671"/>
            </a:xfrm>
            <a:custGeom>
              <a:avLst/>
              <a:gdLst>
                <a:gd name="T0" fmla="*/ 1011 w 1051"/>
                <a:gd name="T1" fmla="*/ 689 h 689"/>
                <a:gd name="T2" fmla="*/ 40 w 1051"/>
                <a:gd name="T3" fmla="*/ 689 h 689"/>
                <a:gd name="T4" fmla="*/ 0 w 1051"/>
                <a:gd name="T5" fmla="*/ 649 h 689"/>
                <a:gd name="T6" fmla="*/ 0 w 1051"/>
                <a:gd name="T7" fmla="*/ 40 h 689"/>
                <a:gd name="T8" fmla="*/ 40 w 1051"/>
                <a:gd name="T9" fmla="*/ 0 h 689"/>
                <a:gd name="T10" fmla="*/ 1011 w 1051"/>
                <a:gd name="T11" fmla="*/ 0 h 689"/>
                <a:gd name="T12" fmla="*/ 1051 w 1051"/>
                <a:gd name="T13" fmla="*/ 40 h 689"/>
                <a:gd name="T14" fmla="*/ 1051 w 1051"/>
                <a:gd name="T15" fmla="*/ 649 h 689"/>
                <a:gd name="T16" fmla="*/ 1011 w 1051"/>
                <a:gd name="T17"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1" h="689">
                  <a:moveTo>
                    <a:pt x="1011" y="689"/>
                  </a:moveTo>
                  <a:cubicBezTo>
                    <a:pt x="40" y="689"/>
                    <a:pt x="40" y="689"/>
                    <a:pt x="40" y="689"/>
                  </a:cubicBezTo>
                  <a:cubicBezTo>
                    <a:pt x="18" y="689"/>
                    <a:pt x="0" y="671"/>
                    <a:pt x="0" y="649"/>
                  </a:cubicBezTo>
                  <a:cubicBezTo>
                    <a:pt x="0" y="40"/>
                    <a:pt x="0" y="40"/>
                    <a:pt x="0" y="40"/>
                  </a:cubicBezTo>
                  <a:cubicBezTo>
                    <a:pt x="0" y="18"/>
                    <a:pt x="18" y="0"/>
                    <a:pt x="40" y="0"/>
                  </a:cubicBezTo>
                  <a:cubicBezTo>
                    <a:pt x="1011" y="0"/>
                    <a:pt x="1011" y="0"/>
                    <a:pt x="1011" y="0"/>
                  </a:cubicBezTo>
                  <a:cubicBezTo>
                    <a:pt x="1033" y="0"/>
                    <a:pt x="1051" y="18"/>
                    <a:pt x="1051" y="40"/>
                  </a:cubicBezTo>
                  <a:cubicBezTo>
                    <a:pt x="1051" y="649"/>
                    <a:pt x="1051" y="649"/>
                    <a:pt x="1051" y="649"/>
                  </a:cubicBezTo>
                  <a:cubicBezTo>
                    <a:pt x="1051" y="671"/>
                    <a:pt x="1033" y="689"/>
                    <a:pt x="1011" y="689"/>
                  </a:cubicBezTo>
                </a:path>
              </a:pathLst>
            </a:custGeom>
            <a:solidFill>
              <a:schemeClr val="accent2">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reeform 12">
              <a:extLst>
                <a:ext uri="{FF2B5EF4-FFF2-40B4-BE49-F238E27FC236}">
                  <a16:creationId xmlns:a16="http://schemas.microsoft.com/office/drawing/2014/main" id="{E951590B-2C36-4D63-9A1E-EB36A69B20E2}"/>
                </a:ext>
              </a:extLst>
            </p:cNvPr>
            <p:cNvSpPr>
              <a:spLocks/>
            </p:cNvSpPr>
            <p:nvPr/>
          </p:nvSpPr>
          <p:spPr bwMode="auto">
            <a:xfrm>
              <a:off x="3882700" y="3533793"/>
              <a:ext cx="232234" cy="261982"/>
            </a:xfrm>
            <a:custGeom>
              <a:avLst/>
              <a:gdLst>
                <a:gd name="T0" fmla="*/ 21 w 257"/>
                <a:gd name="T1" fmla="*/ 0 h 290"/>
                <a:gd name="T2" fmla="*/ 0 w 257"/>
                <a:gd name="T3" fmla="*/ 21 h 290"/>
                <a:gd name="T4" fmla="*/ 0 w 257"/>
                <a:gd name="T5" fmla="*/ 269 h 290"/>
                <a:gd name="T6" fmla="*/ 21 w 257"/>
                <a:gd name="T7" fmla="*/ 290 h 290"/>
                <a:gd name="T8" fmla="*/ 30 w 257"/>
                <a:gd name="T9" fmla="*/ 288 h 290"/>
                <a:gd name="T10" fmla="*/ 30 w 257"/>
                <a:gd name="T11" fmla="*/ 288 h 290"/>
                <a:gd name="T12" fmla="*/ 31 w 257"/>
                <a:gd name="T13" fmla="*/ 288 h 290"/>
                <a:gd name="T14" fmla="*/ 33 w 257"/>
                <a:gd name="T15" fmla="*/ 287 h 290"/>
                <a:gd name="T16" fmla="*/ 244 w 257"/>
                <a:gd name="T17" fmla="*/ 165 h 290"/>
                <a:gd name="T18" fmla="*/ 244 w 257"/>
                <a:gd name="T19" fmla="*/ 164 h 290"/>
                <a:gd name="T20" fmla="*/ 257 w 257"/>
                <a:gd name="T21" fmla="*/ 145 h 290"/>
                <a:gd name="T22" fmla="*/ 245 w 257"/>
                <a:gd name="T23" fmla="*/ 126 h 290"/>
                <a:gd name="T24" fmla="*/ 245 w 257"/>
                <a:gd name="T25" fmla="*/ 126 h 290"/>
                <a:gd name="T26" fmla="*/ 33 w 257"/>
                <a:gd name="T27" fmla="*/ 3 h 290"/>
                <a:gd name="T28" fmla="*/ 32 w 257"/>
                <a:gd name="T29" fmla="*/ 3 h 290"/>
                <a:gd name="T30" fmla="*/ 30 w 257"/>
                <a:gd name="T31" fmla="*/ 2 h 290"/>
                <a:gd name="T32" fmla="*/ 30 w 257"/>
                <a:gd name="T33" fmla="*/ 2 h 290"/>
                <a:gd name="T34" fmla="*/ 21 w 257"/>
                <a:gd name="T3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290">
                  <a:moveTo>
                    <a:pt x="21" y="0"/>
                  </a:moveTo>
                  <a:cubicBezTo>
                    <a:pt x="9" y="0"/>
                    <a:pt x="0" y="9"/>
                    <a:pt x="0" y="21"/>
                  </a:cubicBezTo>
                  <a:cubicBezTo>
                    <a:pt x="0" y="269"/>
                    <a:pt x="0" y="269"/>
                    <a:pt x="0" y="269"/>
                  </a:cubicBezTo>
                  <a:cubicBezTo>
                    <a:pt x="0" y="281"/>
                    <a:pt x="9" y="290"/>
                    <a:pt x="21" y="290"/>
                  </a:cubicBezTo>
                  <a:cubicBezTo>
                    <a:pt x="24" y="290"/>
                    <a:pt x="27" y="290"/>
                    <a:pt x="30" y="288"/>
                  </a:cubicBezTo>
                  <a:cubicBezTo>
                    <a:pt x="30" y="288"/>
                    <a:pt x="30" y="288"/>
                    <a:pt x="30" y="288"/>
                  </a:cubicBezTo>
                  <a:cubicBezTo>
                    <a:pt x="31" y="288"/>
                    <a:pt x="31" y="288"/>
                    <a:pt x="31" y="288"/>
                  </a:cubicBezTo>
                  <a:cubicBezTo>
                    <a:pt x="32" y="287"/>
                    <a:pt x="32" y="287"/>
                    <a:pt x="33" y="287"/>
                  </a:cubicBezTo>
                  <a:cubicBezTo>
                    <a:pt x="244" y="165"/>
                    <a:pt x="244" y="165"/>
                    <a:pt x="244" y="165"/>
                  </a:cubicBezTo>
                  <a:cubicBezTo>
                    <a:pt x="244" y="164"/>
                    <a:pt x="244" y="164"/>
                    <a:pt x="244" y="164"/>
                  </a:cubicBezTo>
                  <a:cubicBezTo>
                    <a:pt x="252" y="161"/>
                    <a:pt x="257" y="154"/>
                    <a:pt x="257" y="145"/>
                  </a:cubicBezTo>
                  <a:cubicBezTo>
                    <a:pt x="257" y="137"/>
                    <a:pt x="252" y="129"/>
                    <a:pt x="245" y="126"/>
                  </a:cubicBezTo>
                  <a:cubicBezTo>
                    <a:pt x="245" y="126"/>
                    <a:pt x="245" y="126"/>
                    <a:pt x="245" y="126"/>
                  </a:cubicBezTo>
                  <a:cubicBezTo>
                    <a:pt x="33" y="3"/>
                    <a:pt x="33" y="3"/>
                    <a:pt x="33" y="3"/>
                  </a:cubicBezTo>
                  <a:cubicBezTo>
                    <a:pt x="32" y="3"/>
                    <a:pt x="32" y="3"/>
                    <a:pt x="32" y="3"/>
                  </a:cubicBezTo>
                  <a:cubicBezTo>
                    <a:pt x="30" y="2"/>
                    <a:pt x="30" y="2"/>
                    <a:pt x="30" y="2"/>
                  </a:cubicBezTo>
                  <a:cubicBezTo>
                    <a:pt x="30" y="2"/>
                    <a:pt x="30" y="2"/>
                    <a:pt x="30" y="2"/>
                  </a:cubicBezTo>
                  <a:cubicBezTo>
                    <a:pt x="27" y="1"/>
                    <a:pt x="24" y="0"/>
                    <a:pt x="21" y="0"/>
                  </a:cubicBezTo>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103868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34608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670089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306973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527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99603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69595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Qualcomm Next" pitchFamily="50" charset="0"/>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1592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657509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08325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77336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5365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019255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426593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91519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321298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3833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1348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903835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84107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Qualcomm and Snapdragon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1113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78514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951961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81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515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74272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779440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265341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5648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689799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1480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153430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30866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6546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0403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4429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80492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9457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91600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171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78994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35013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73549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1937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67760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058826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63428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5581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76357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672415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73629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36140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023676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00698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74534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68208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942096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403157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34181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0535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961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965850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9044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824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92515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7543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879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5111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74075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6474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8650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424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07426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4518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1207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5534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10788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6641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728930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659636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2511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39818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86596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55630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131720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0252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90559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0290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419509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28341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92006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01267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57479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4566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70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97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088951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6011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68780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3042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2391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1824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3019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76147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60436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3704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478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95566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15581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413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51436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05100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46937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2315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787712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9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73233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1685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7908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703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865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751228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43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53528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33564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90338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07875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34531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386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30873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53426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9097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7104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8894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990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319977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481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44077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03459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0940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590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79427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3936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1804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3662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2248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5494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292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60267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64841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49491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446614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8442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846884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29967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51741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31394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71361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30326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1826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90008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6718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688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59188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824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436702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91411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1180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67445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66174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7.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4188" y="1719072"/>
            <a:ext cx="11190585"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2497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413788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5748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2270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5662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5923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71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667009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60475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17659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5866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7176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17089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60454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1694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68271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0512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782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2836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61760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03251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746061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630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2053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7780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2561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0044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8740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3350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600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31852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3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87815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52698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538548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59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56212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380462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60725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19514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420541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68017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15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479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490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459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9674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2304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931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93398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27477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39604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8223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77787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93261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55147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536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45659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92206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8980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8625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53497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1440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773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4225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9846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6702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2389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89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34675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3843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99075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534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11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039896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9901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98274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3702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4662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9883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9705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501759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33853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08818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5162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730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42811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22760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165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9316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1378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71786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37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7960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Media Web Symposium 2023</a:t>
            </a:r>
          </a:p>
        </p:txBody>
      </p:sp>
    </p:spTree>
    <p:extLst>
      <p:ext uri="{BB962C8B-B14F-4D97-AF65-F5344CB8AC3E}">
        <p14:creationId xmlns:p14="http://schemas.microsoft.com/office/powerpoint/2010/main" val="153013417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9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0442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9537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00091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47936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462400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6780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952797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9766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3726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2567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1347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37815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Agenda 2 Dark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142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1_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29568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0192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1162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7210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2013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412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43787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5097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225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1428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379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8954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4447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902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887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9549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894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68450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82950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69528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3099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77056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551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72084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3607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7556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137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8305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5628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8786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3294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093954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7348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21695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44556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09985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36534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5223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86484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5140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35142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33013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5987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0105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7531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02159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7056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7824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7123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56964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601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5225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98554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8896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09467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11605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270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4593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440531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8197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74222" cy="1657338"/>
          </a:xfrm>
          <a:prstGeom prst="rect">
            <a:avLst/>
          </a:prstGeom>
        </p:spPr>
        <p:txBody>
          <a:bodyPr anchor="t">
            <a:normAutofit/>
          </a:bodyPr>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299" y="6532895"/>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4732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98913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84389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938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235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79725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26386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23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1699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38334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8287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22480" y="2557766"/>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22479" y="5034191"/>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8127386" y="611410"/>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14183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©2019-2020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4722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95064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7752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555424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87882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54759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3EDBCEA-3011-7246-B482-3F2BC945635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43907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AD73AE66-D2D6-2F4A-B881-C8B70F38B6E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647259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73E3A743-A15B-FB4C-BEF7-099512A606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576582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Box 9">
            <a:extLst>
              <a:ext uri="{FF2B5EF4-FFF2-40B4-BE49-F238E27FC236}">
                <a16:creationId xmlns:a16="http://schemas.microsoft.com/office/drawing/2014/main" id="{8B2608F0-95ED-EF42-8399-6A838020E81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408050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831974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58ACBF89-AA8C-6A42-B617-C39E6FA2922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55175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9EE37F25-07F0-8945-9DD7-E2E3142A766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545977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0E65990-6D95-1492-F960-A7AAF2C48D7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92069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D790478-0EE6-604E-9546-008EA9A005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94452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
        <p:nvSpPr>
          <p:cNvPr id="10" name="TextBox 9">
            <a:extLst>
              <a:ext uri="{FF2B5EF4-FFF2-40B4-BE49-F238E27FC236}">
                <a16:creationId xmlns:a16="http://schemas.microsoft.com/office/drawing/2014/main" id="{70776204-764E-2844-9DCD-91A3C29BB96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1670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1" name="TextBox 10">
            <a:extLst>
              <a:ext uri="{FF2B5EF4-FFF2-40B4-BE49-F238E27FC236}">
                <a16:creationId xmlns:a16="http://schemas.microsoft.com/office/drawing/2014/main" id="{07BEC940-B4ED-DC49-9299-BDA70EB23F9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50590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208D36FA-EC4D-7D4A-B095-AC92E8A959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72465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694359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011091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22792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4665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726558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08096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29367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9108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674286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3667648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2381281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1777778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84372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7966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825527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33043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57490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6253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3593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9" name="TextBox 8">
            <a:extLst>
              <a:ext uri="{FF2B5EF4-FFF2-40B4-BE49-F238E27FC236}">
                <a16:creationId xmlns:a16="http://schemas.microsoft.com/office/drawing/2014/main" id="{998A71DB-976E-A24A-96E2-B18CF91A65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2144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
        <p:nvSpPr>
          <p:cNvPr id="10" name="TextBox 9">
            <a:extLst>
              <a:ext uri="{FF2B5EF4-FFF2-40B4-BE49-F238E27FC236}">
                <a16:creationId xmlns:a16="http://schemas.microsoft.com/office/drawing/2014/main" id="{80801655-BB5D-8D42-BF35-5552419A184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95271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675B83E-0BE5-D244-AA83-CABD189E8C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550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E1348D7E-2C52-0648-B459-2BB160BEC8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20000"/>
                    <a:lumOff val="8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09168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1684853D-5F0A-494C-9888-7AAEF3B1B6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3">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24650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D9A81EAB-DE44-ED41-8D8F-2A4169FC143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0303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72C27C62-1DFD-8E4E-8A14-4A72529B937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92183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3879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4251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9494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4227969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29533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67192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920252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16262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67843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685721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0985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03081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09D6CCF0-57C4-384B-B6F4-DBD59EA7DA3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28938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2967F99B-809C-A140-B160-DAEC57DB6B6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2975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DC89C629-A9B6-E647-8093-A390B13275C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1822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Box 4">
            <a:extLst>
              <a:ext uri="{FF2B5EF4-FFF2-40B4-BE49-F238E27FC236}">
                <a16:creationId xmlns:a16="http://schemas.microsoft.com/office/drawing/2014/main" id="{01F4AD81-1574-E14F-8F0D-32C28C3162C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8052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3AF58CE-3469-E745-820A-134FF84006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36507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8E411577-17FB-C649-9670-726F4CAE6C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solidFill>
              </a:rPr>
              <a:t>Confidential – Qualcomm Technologies, Inc. and/or its affiliated companies – May Contain Trade Secrets</a:t>
            </a:r>
          </a:p>
        </p:txBody>
      </p:sp>
    </p:spTree>
    <p:extLst>
      <p:ext uri="{BB962C8B-B14F-4D97-AF65-F5344CB8AC3E}">
        <p14:creationId xmlns:p14="http://schemas.microsoft.com/office/powerpoint/2010/main" val="3642164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E80D881-AF3F-E040-ACE4-6B37EF43041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66852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FDF54461-5151-C04D-8440-C6989E1AC50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2304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787F20BE-385D-1546-8719-238B0EDC7B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21265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C2B1A7AF-F3D5-A247-8FE4-3EEB17DF0D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0471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0394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2CB94F15-8CAD-6B46-AB34-F89C3C2278B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859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C49EAFA4-AEE1-6C46-B6E5-72CA3FA3C5C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03351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1956C6D9-5D4F-7341-B4D7-17E4101058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87820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4" name="TextBox 13">
            <a:extLst>
              <a:ext uri="{FF2B5EF4-FFF2-40B4-BE49-F238E27FC236}">
                <a16:creationId xmlns:a16="http://schemas.microsoft.com/office/drawing/2014/main" id="{A3010EDA-BD94-443C-AE7B-15DA27CDA5F4}"/>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358561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extBox 14">
            <a:extLst>
              <a:ext uri="{FF2B5EF4-FFF2-40B4-BE49-F238E27FC236}">
                <a16:creationId xmlns:a16="http://schemas.microsoft.com/office/drawing/2014/main" id="{6A103163-FD6E-454C-AE45-8AD32972CE49}"/>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563732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endParaRPr lang="en-US" dirty="0"/>
          </a:p>
        </p:txBody>
      </p:sp>
      <p:sp>
        <p:nvSpPr>
          <p:cNvPr id="14" name="TextBox 13">
            <a:extLst>
              <a:ext uri="{FF2B5EF4-FFF2-40B4-BE49-F238E27FC236}">
                <a16:creationId xmlns:a16="http://schemas.microsoft.com/office/drawing/2014/main" id="{D4CB5266-98D8-4025-A040-1787B6793DF2}"/>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a:t>
            </a:r>
            <a:br>
              <a:rPr lang="en-US" dirty="0">
                <a:solidFill>
                  <a:schemeClr val="accent2">
                    <a:lumMod val="40000"/>
                    <a:lumOff val="60000"/>
                  </a:schemeClr>
                </a:solidFill>
              </a:rPr>
            </a:br>
            <a:r>
              <a:rPr lang="en-US" dirty="0">
                <a:solidFill>
                  <a:schemeClr val="accent2">
                    <a:lumMod val="40000"/>
                    <a:lumOff val="60000"/>
                  </a:schemeClr>
                </a:solidFill>
              </a:rPr>
              <a:t>and/or its affiliated companies – May Contain Trade Secrets</a:t>
            </a:r>
          </a:p>
        </p:txBody>
      </p:sp>
    </p:spTree>
    <p:extLst>
      <p:ext uri="{BB962C8B-B14F-4D97-AF65-F5344CB8AC3E}">
        <p14:creationId xmlns:p14="http://schemas.microsoft.com/office/powerpoint/2010/main" val="3718611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2023</a:t>
            </a:r>
            <a:endParaRPr lang="en-US" dirty="0"/>
          </a:p>
        </p:txBody>
      </p:sp>
      <p:sp>
        <p:nvSpPr>
          <p:cNvPr id="16" name="TextBox 15">
            <a:extLst>
              <a:ext uri="{FF2B5EF4-FFF2-40B4-BE49-F238E27FC236}">
                <a16:creationId xmlns:a16="http://schemas.microsoft.com/office/drawing/2014/main" id="{B4633CCB-0D5C-4030-9B97-6F7EFE02C69F}"/>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40000"/>
                    <a:lumOff val="60000"/>
                  </a:schemeClr>
                </a:solidFill>
              </a:rPr>
              <a:t>Confidential – Qualcomm Technologies, Inc.</a:t>
            </a:r>
            <a:br>
              <a:rPr lang="en-US" dirty="0">
                <a:solidFill>
                  <a:schemeClr val="accent6">
                    <a:lumMod val="40000"/>
                    <a:lumOff val="60000"/>
                  </a:schemeClr>
                </a:solidFill>
              </a:rPr>
            </a:br>
            <a:r>
              <a:rPr lang="en-US" dirty="0">
                <a:solidFill>
                  <a:schemeClr val="accent6">
                    <a:lumMod val="40000"/>
                    <a:lumOff val="60000"/>
                  </a:schemeClr>
                </a:solidFill>
              </a:rPr>
              <a:t>and/or its affiliated companies – May Contain Trade Secrets</a:t>
            </a:r>
          </a:p>
        </p:txBody>
      </p:sp>
    </p:spTree>
    <p:extLst>
      <p:ext uri="{BB962C8B-B14F-4D97-AF65-F5344CB8AC3E}">
        <p14:creationId xmlns:p14="http://schemas.microsoft.com/office/powerpoint/2010/main" val="1654198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4" name="TextBox 13">
            <a:extLst>
              <a:ext uri="{FF2B5EF4-FFF2-40B4-BE49-F238E27FC236}">
                <a16:creationId xmlns:a16="http://schemas.microsoft.com/office/drawing/2014/main" id="{812B847A-F98E-4732-BDC9-A85DC2ED67AA}"/>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98217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56398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17543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7758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64647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17039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66079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277376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43952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463239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707036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411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E113887F-F1F6-4687-8811-699E1BCA13F4}"/>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20343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DE11D47D-1BE2-4595-9A02-FCAD5EB91EB3}"/>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83725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6487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0" name="TextBox 9">
            <a:extLst>
              <a:ext uri="{FF2B5EF4-FFF2-40B4-BE49-F238E27FC236}">
                <a16:creationId xmlns:a16="http://schemas.microsoft.com/office/drawing/2014/main" id="{68EACA4D-43F0-4FE1-BA26-E107C4AA8BA7}"/>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10594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8" name="TextBox 17">
            <a:extLst>
              <a:ext uri="{FF2B5EF4-FFF2-40B4-BE49-F238E27FC236}">
                <a16:creationId xmlns:a16="http://schemas.microsoft.com/office/drawing/2014/main" id="{F5FB867F-175C-F748-B316-10276DFF6346}"/>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1553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50F57A78-9BA0-4F58-B7F7-7758910F55B1}"/>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59833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0" name="TextBox 9">
            <a:extLst>
              <a:ext uri="{FF2B5EF4-FFF2-40B4-BE49-F238E27FC236}">
                <a16:creationId xmlns:a16="http://schemas.microsoft.com/office/drawing/2014/main" id="{2B5700CA-9E56-0709-F89D-C4E99A267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62300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8" name="TextBox 7">
            <a:extLst>
              <a:ext uri="{FF2B5EF4-FFF2-40B4-BE49-F238E27FC236}">
                <a16:creationId xmlns:a16="http://schemas.microsoft.com/office/drawing/2014/main" id="{76FF450D-4022-72EA-97D4-4C2A7D1CEA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254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77404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B2FAD12-681E-7873-D4F9-CF2B54ECBD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6132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53C9B4C-AE7E-43E6-8F17-29900FA9155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81194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151D5F09-2CE5-A8D8-9997-166E3D321FB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150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9F791B87-171D-B840-B21D-BA358261FE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5678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9126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A021DA7D-2853-DA40-A8E7-3023F80F1BD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87384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21B99F37-6FCD-294A-A33C-5CBA2E7B978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67598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11DC50CB-427A-2049-BC78-11BFEDC94C1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347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203911EB-8270-F61E-B42D-4149558B2B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2869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991A2DA2-4881-0041-B3D1-865CD82059A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066563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7" name="TextBox 6">
            <a:extLst>
              <a:ext uri="{FF2B5EF4-FFF2-40B4-BE49-F238E27FC236}">
                <a16:creationId xmlns:a16="http://schemas.microsoft.com/office/drawing/2014/main" id="{A4785F6F-9012-B34D-9137-F9A437AD947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1349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760A6F2D-E69A-9E46-8950-23F4CE87931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12378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6CCCA2F2-B9AA-3E47-8215-C015C839EA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29897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20CE67DB-173F-A847-BB03-5CCE0B67BA18}"/>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668930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9B7E8119-D08E-A04E-A14D-872716D70D93}"/>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29" name="TextBox 28">
            <a:extLst>
              <a:ext uri="{FF2B5EF4-FFF2-40B4-BE49-F238E27FC236}">
                <a16:creationId xmlns:a16="http://schemas.microsoft.com/office/drawing/2014/main" id="{4D300438-7B29-1238-1D3D-C9E7568113E8}"/>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30" name="TextBox 29">
            <a:extLst>
              <a:ext uri="{FF2B5EF4-FFF2-40B4-BE49-F238E27FC236}">
                <a16:creationId xmlns:a16="http://schemas.microsoft.com/office/drawing/2014/main" id="{C6814108-5BD7-ADD6-1E27-D5BC017E51DE}"/>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8902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3777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D75122FF-3E10-2A4C-925A-B860E64E0D5A}"/>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22" name="TextBox 21">
            <a:extLst>
              <a:ext uri="{FF2B5EF4-FFF2-40B4-BE49-F238E27FC236}">
                <a16:creationId xmlns:a16="http://schemas.microsoft.com/office/drawing/2014/main" id="{59EA7A12-3AC1-314C-39FF-9314B2E77000}"/>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3" name="TextBox 22">
            <a:extLst>
              <a:ext uri="{FF2B5EF4-FFF2-40B4-BE49-F238E27FC236}">
                <a16:creationId xmlns:a16="http://schemas.microsoft.com/office/drawing/2014/main" id="{C9715419-C911-9D37-1CD2-77C18B26F503}"/>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754335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BE5D3E93-63CE-5040-80CD-074D41AE79DD}"/>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724175FF-4C47-0EC0-D29A-B6372469C71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9" name="TextBox 28">
            <a:extLst>
              <a:ext uri="{FF2B5EF4-FFF2-40B4-BE49-F238E27FC236}">
                <a16:creationId xmlns:a16="http://schemas.microsoft.com/office/drawing/2014/main" id="{C0AFA2A3-A65F-766C-B1CC-72DDBF306D11}"/>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35400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8" name="TextBox 17">
            <a:extLst>
              <a:ext uri="{FF2B5EF4-FFF2-40B4-BE49-F238E27FC236}">
                <a16:creationId xmlns:a16="http://schemas.microsoft.com/office/drawing/2014/main" id="{2A980C16-EC75-CB40-AB7F-F5BBCD203B3E}"/>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6" name="TextBox 45">
            <a:extLst>
              <a:ext uri="{FF2B5EF4-FFF2-40B4-BE49-F238E27FC236}">
                <a16:creationId xmlns:a16="http://schemas.microsoft.com/office/drawing/2014/main" id="{744BC0EA-4693-AA8C-378F-81E7B0BE23DE}"/>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47" name="TextBox 46">
            <a:extLst>
              <a:ext uri="{FF2B5EF4-FFF2-40B4-BE49-F238E27FC236}">
                <a16:creationId xmlns:a16="http://schemas.microsoft.com/office/drawing/2014/main" id="{5646B856-483C-1B34-B426-2FC7C9A12E1C}"/>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42256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14" name="TextBox 13">
            <a:extLst>
              <a:ext uri="{FF2B5EF4-FFF2-40B4-BE49-F238E27FC236}">
                <a16:creationId xmlns:a16="http://schemas.microsoft.com/office/drawing/2014/main" id="{00A0D3CC-ABF9-394D-9BFB-0D9BEE41E3C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500539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6A843309-E0A1-5247-9312-CC4E16618A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556453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18" name="TextBox 17">
            <a:extLst>
              <a:ext uri="{FF2B5EF4-FFF2-40B4-BE49-F238E27FC236}">
                <a16:creationId xmlns:a16="http://schemas.microsoft.com/office/drawing/2014/main" id="{AA578684-7771-014A-A136-F6303FE2F8D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864299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5BA4EC28-CF88-3F4E-8728-73E0896B7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4109361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9984F95E-5B15-0A43-BF2C-D4BD1E2149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312101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D84357B0-A3CD-6045-8BDB-9045570C678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863263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37F365F-7EEE-AA45-8532-53CE290F304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80305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158124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B421317D-AD5C-6F5F-F6A6-3BDC6388892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8273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CCDE8135-DEA4-D944-85A4-19C6AF52940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3849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ECFEECC4-DC29-1941-A6E0-5ACEFD341DF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7522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79F154B-536A-D226-DF30-F2C6EA881FA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68895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73273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02883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4672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13192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40559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Tree>
    <p:extLst>
      <p:ext uri="{BB962C8B-B14F-4D97-AF65-F5344CB8AC3E}">
        <p14:creationId xmlns:p14="http://schemas.microsoft.com/office/powerpoint/2010/main" val="181810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36439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3448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6031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2290150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2628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28222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05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4047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17598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8C7A4937-F361-A84D-BBA4-930690AF585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45837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8510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634.xml"/><Relationship Id="rId18" Type="http://schemas.openxmlformats.org/officeDocument/2006/relationships/slideLayout" Target="../slideLayouts/slideLayout639.xml"/><Relationship Id="rId26" Type="http://schemas.openxmlformats.org/officeDocument/2006/relationships/slideLayout" Target="../slideLayouts/slideLayout647.xml"/><Relationship Id="rId39" Type="http://schemas.openxmlformats.org/officeDocument/2006/relationships/slideLayout" Target="../slideLayouts/slideLayout660.xml"/><Relationship Id="rId21" Type="http://schemas.openxmlformats.org/officeDocument/2006/relationships/slideLayout" Target="../slideLayouts/slideLayout642.xml"/><Relationship Id="rId34" Type="http://schemas.openxmlformats.org/officeDocument/2006/relationships/slideLayout" Target="../slideLayouts/slideLayout655.xml"/><Relationship Id="rId42" Type="http://schemas.openxmlformats.org/officeDocument/2006/relationships/slideLayout" Target="../slideLayouts/slideLayout663.xml"/><Relationship Id="rId47" Type="http://schemas.openxmlformats.org/officeDocument/2006/relationships/slideLayout" Target="../slideLayouts/slideLayout668.xml"/><Relationship Id="rId50" Type="http://schemas.openxmlformats.org/officeDocument/2006/relationships/slideLayout" Target="../slideLayouts/slideLayout671.xml"/><Relationship Id="rId55" Type="http://schemas.openxmlformats.org/officeDocument/2006/relationships/slideLayout" Target="../slideLayouts/slideLayout676.xml"/><Relationship Id="rId63" Type="http://schemas.openxmlformats.org/officeDocument/2006/relationships/slideLayout" Target="../slideLayouts/slideLayout684.xml"/><Relationship Id="rId68" Type="http://schemas.openxmlformats.org/officeDocument/2006/relationships/slideLayout" Target="../slideLayouts/slideLayout689.xml"/><Relationship Id="rId76" Type="http://schemas.openxmlformats.org/officeDocument/2006/relationships/slideLayout" Target="../slideLayouts/slideLayout697.xml"/><Relationship Id="rId84" Type="http://schemas.openxmlformats.org/officeDocument/2006/relationships/slideLayout" Target="../slideLayouts/slideLayout705.xml"/><Relationship Id="rId89" Type="http://schemas.openxmlformats.org/officeDocument/2006/relationships/theme" Target="../theme/theme10.xml"/><Relationship Id="rId7" Type="http://schemas.openxmlformats.org/officeDocument/2006/relationships/slideLayout" Target="../slideLayouts/slideLayout628.xml"/><Relationship Id="rId71" Type="http://schemas.openxmlformats.org/officeDocument/2006/relationships/slideLayout" Target="../slideLayouts/slideLayout692.xml"/><Relationship Id="rId2" Type="http://schemas.openxmlformats.org/officeDocument/2006/relationships/slideLayout" Target="../slideLayouts/slideLayout623.xml"/><Relationship Id="rId16" Type="http://schemas.openxmlformats.org/officeDocument/2006/relationships/slideLayout" Target="../slideLayouts/slideLayout637.xml"/><Relationship Id="rId29" Type="http://schemas.openxmlformats.org/officeDocument/2006/relationships/slideLayout" Target="../slideLayouts/slideLayout650.xml"/><Relationship Id="rId11" Type="http://schemas.openxmlformats.org/officeDocument/2006/relationships/slideLayout" Target="../slideLayouts/slideLayout632.xml"/><Relationship Id="rId24" Type="http://schemas.openxmlformats.org/officeDocument/2006/relationships/slideLayout" Target="../slideLayouts/slideLayout645.xml"/><Relationship Id="rId32" Type="http://schemas.openxmlformats.org/officeDocument/2006/relationships/slideLayout" Target="../slideLayouts/slideLayout653.xml"/><Relationship Id="rId37" Type="http://schemas.openxmlformats.org/officeDocument/2006/relationships/slideLayout" Target="../slideLayouts/slideLayout658.xml"/><Relationship Id="rId40" Type="http://schemas.openxmlformats.org/officeDocument/2006/relationships/slideLayout" Target="../slideLayouts/slideLayout661.xml"/><Relationship Id="rId45" Type="http://schemas.openxmlformats.org/officeDocument/2006/relationships/slideLayout" Target="../slideLayouts/slideLayout666.xml"/><Relationship Id="rId53" Type="http://schemas.openxmlformats.org/officeDocument/2006/relationships/slideLayout" Target="../slideLayouts/slideLayout674.xml"/><Relationship Id="rId58" Type="http://schemas.openxmlformats.org/officeDocument/2006/relationships/slideLayout" Target="../slideLayouts/slideLayout679.xml"/><Relationship Id="rId66" Type="http://schemas.openxmlformats.org/officeDocument/2006/relationships/slideLayout" Target="../slideLayouts/slideLayout687.xml"/><Relationship Id="rId74" Type="http://schemas.openxmlformats.org/officeDocument/2006/relationships/slideLayout" Target="../slideLayouts/slideLayout695.xml"/><Relationship Id="rId79" Type="http://schemas.openxmlformats.org/officeDocument/2006/relationships/slideLayout" Target="../slideLayouts/slideLayout700.xml"/><Relationship Id="rId87" Type="http://schemas.openxmlformats.org/officeDocument/2006/relationships/slideLayout" Target="../slideLayouts/slideLayout708.xml"/><Relationship Id="rId5" Type="http://schemas.openxmlformats.org/officeDocument/2006/relationships/slideLayout" Target="../slideLayouts/slideLayout626.xml"/><Relationship Id="rId61" Type="http://schemas.openxmlformats.org/officeDocument/2006/relationships/slideLayout" Target="../slideLayouts/slideLayout682.xml"/><Relationship Id="rId82" Type="http://schemas.openxmlformats.org/officeDocument/2006/relationships/slideLayout" Target="../slideLayouts/slideLayout703.xml"/><Relationship Id="rId19" Type="http://schemas.openxmlformats.org/officeDocument/2006/relationships/slideLayout" Target="../slideLayouts/slideLayout640.xml"/><Relationship Id="rId4" Type="http://schemas.openxmlformats.org/officeDocument/2006/relationships/slideLayout" Target="../slideLayouts/slideLayout625.xml"/><Relationship Id="rId9" Type="http://schemas.openxmlformats.org/officeDocument/2006/relationships/slideLayout" Target="../slideLayouts/slideLayout630.xml"/><Relationship Id="rId14" Type="http://schemas.openxmlformats.org/officeDocument/2006/relationships/slideLayout" Target="../slideLayouts/slideLayout635.xml"/><Relationship Id="rId22" Type="http://schemas.openxmlformats.org/officeDocument/2006/relationships/slideLayout" Target="../slideLayouts/slideLayout643.xml"/><Relationship Id="rId27" Type="http://schemas.openxmlformats.org/officeDocument/2006/relationships/slideLayout" Target="../slideLayouts/slideLayout648.xml"/><Relationship Id="rId30" Type="http://schemas.openxmlformats.org/officeDocument/2006/relationships/slideLayout" Target="../slideLayouts/slideLayout651.xml"/><Relationship Id="rId35" Type="http://schemas.openxmlformats.org/officeDocument/2006/relationships/slideLayout" Target="../slideLayouts/slideLayout656.xml"/><Relationship Id="rId43" Type="http://schemas.openxmlformats.org/officeDocument/2006/relationships/slideLayout" Target="../slideLayouts/slideLayout664.xml"/><Relationship Id="rId48" Type="http://schemas.openxmlformats.org/officeDocument/2006/relationships/slideLayout" Target="../slideLayouts/slideLayout669.xml"/><Relationship Id="rId56" Type="http://schemas.openxmlformats.org/officeDocument/2006/relationships/slideLayout" Target="../slideLayouts/slideLayout677.xml"/><Relationship Id="rId64" Type="http://schemas.openxmlformats.org/officeDocument/2006/relationships/slideLayout" Target="../slideLayouts/slideLayout685.xml"/><Relationship Id="rId69" Type="http://schemas.openxmlformats.org/officeDocument/2006/relationships/slideLayout" Target="../slideLayouts/slideLayout690.xml"/><Relationship Id="rId77" Type="http://schemas.openxmlformats.org/officeDocument/2006/relationships/slideLayout" Target="../slideLayouts/slideLayout698.xml"/><Relationship Id="rId8" Type="http://schemas.openxmlformats.org/officeDocument/2006/relationships/slideLayout" Target="../slideLayouts/slideLayout629.xml"/><Relationship Id="rId51" Type="http://schemas.openxmlformats.org/officeDocument/2006/relationships/slideLayout" Target="../slideLayouts/slideLayout672.xml"/><Relationship Id="rId72" Type="http://schemas.openxmlformats.org/officeDocument/2006/relationships/slideLayout" Target="../slideLayouts/slideLayout693.xml"/><Relationship Id="rId80" Type="http://schemas.openxmlformats.org/officeDocument/2006/relationships/slideLayout" Target="../slideLayouts/slideLayout701.xml"/><Relationship Id="rId85" Type="http://schemas.openxmlformats.org/officeDocument/2006/relationships/slideLayout" Target="../slideLayouts/slideLayout706.xml"/><Relationship Id="rId3" Type="http://schemas.openxmlformats.org/officeDocument/2006/relationships/slideLayout" Target="../slideLayouts/slideLayout624.xml"/><Relationship Id="rId12" Type="http://schemas.openxmlformats.org/officeDocument/2006/relationships/slideLayout" Target="../slideLayouts/slideLayout633.xml"/><Relationship Id="rId17" Type="http://schemas.openxmlformats.org/officeDocument/2006/relationships/slideLayout" Target="../slideLayouts/slideLayout638.xml"/><Relationship Id="rId25" Type="http://schemas.openxmlformats.org/officeDocument/2006/relationships/slideLayout" Target="../slideLayouts/slideLayout646.xml"/><Relationship Id="rId33" Type="http://schemas.openxmlformats.org/officeDocument/2006/relationships/slideLayout" Target="../slideLayouts/slideLayout654.xml"/><Relationship Id="rId38" Type="http://schemas.openxmlformats.org/officeDocument/2006/relationships/slideLayout" Target="../slideLayouts/slideLayout659.xml"/><Relationship Id="rId46" Type="http://schemas.openxmlformats.org/officeDocument/2006/relationships/slideLayout" Target="../slideLayouts/slideLayout667.xml"/><Relationship Id="rId59" Type="http://schemas.openxmlformats.org/officeDocument/2006/relationships/slideLayout" Target="../slideLayouts/slideLayout680.xml"/><Relationship Id="rId67" Type="http://schemas.openxmlformats.org/officeDocument/2006/relationships/slideLayout" Target="../slideLayouts/slideLayout688.xml"/><Relationship Id="rId20" Type="http://schemas.openxmlformats.org/officeDocument/2006/relationships/slideLayout" Target="../slideLayouts/slideLayout641.xml"/><Relationship Id="rId41" Type="http://schemas.openxmlformats.org/officeDocument/2006/relationships/slideLayout" Target="../slideLayouts/slideLayout662.xml"/><Relationship Id="rId54" Type="http://schemas.openxmlformats.org/officeDocument/2006/relationships/slideLayout" Target="../slideLayouts/slideLayout675.xml"/><Relationship Id="rId62" Type="http://schemas.openxmlformats.org/officeDocument/2006/relationships/slideLayout" Target="../slideLayouts/slideLayout683.xml"/><Relationship Id="rId70" Type="http://schemas.openxmlformats.org/officeDocument/2006/relationships/slideLayout" Target="../slideLayouts/slideLayout691.xml"/><Relationship Id="rId75" Type="http://schemas.openxmlformats.org/officeDocument/2006/relationships/slideLayout" Target="../slideLayouts/slideLayout696.xml"/><Relationship Id="rId83" Type="http://schemas.openxmlformats.org/officeDocument/2006/relationships/slideLayout" Target="../slideLayouts/slideLayout704.xml"/><Relationship Id="rId88" Type="http://schemas.openxmlformats.org/officeDocument/2006/relationships/slideLayout" Target="../slideLayouts/slideLayout709.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5" Type="http://schemas.openxmlformats.org/officeDocument/2006/relationships/slideLayout" Target="../slideLayouts/slideLayout636.xml"/><Relationship Id="rId23" Type="http://schemas.openxmlformats.org/officeDocument/2006/relationships/slideLayout" Target="../slideLayouts/slideLayout644.xml"/><Relationship Id="rId28" Type="http://schemas.openxmlformats.org/officeDocument/2006/relationships/slideLayout" Target="../slideLayouts/slideLayout649.xml"/><Relationship Id="rId36" Type="http://schemas.openxmlformats.org/officeDocument/2006/relationships/slideLayout" Target="../slideLayouts/slideLayout657.xml"/><Relationship Id="rId49" Type="http://schemas.openxmlformats.org/officeDocument/2006/relationships/slideLayout" Target="../slideLayouts/slideLayout670.xml"/><Relationship Id="rId57" Type="http://schemas.openxmlformats.org/officeDocument/2006/relationships/slideLayout" Target="../slideLayouts/slideLayout678.xml"/><Relationship Id="rId10" Type="http://schemas.openxmlformats.org/officeDocument/2006/relationships/slideLayout" Target="../slideLayouts/slideLayout631.xml"/><Relationship Id="rId31" Type="http://schemas.openxmlformats.org/officeDocument/2006/relationships/slideLayout" Target="../slideLayouts/slideLayout652.xml"/><Relationship Id="rId44" Type="http://schemas.openxmlformats.org/officeDocument/2006/relationships/slideLayout" Target="../slideLayouts/slideLayout665.xml"/><Relationship Id="rId52" Type="http://schemas.openxmlformats.org/officeDocument/2006/relationships/slideLayout" Target="../slideLayouts/slideLayout673.xml"/><Relationship Id="rId60" Type="http://schemas.openxmlformats.org/officeDocument/2006/relationships/slideLayout" Target="../slideLayouts/slideLayout681.xml"/><Relationship Id="rId65" Type="http://schemas.openxmlformats.org/officeDocument/2006/relationships/slideLayout" Target="../slideLayouts/slideLayout686.xml"/><Relationship Id="rId73" Type="http://schemas.openxmlformats.org/officeDocument/2006/relationships/slideLayout" Target="../slideLayouts/slideLayout694.xml"/><Relationship Id="rId78" Type="http://schemas.openxmlformats.org/officeDocument/2006/relationships/slideLayout" Target="../slideLayouts/slideLayout699.xml"/><Relationship Id="rId81" Type="http://schemas.openxmlformats.org/officeDocument/2006/relationships/slideLayout" Target="../slideLayouts/slideLayout702.xml"/><Relationship Id="rId86" Type="http://schemas.openxmlformats.org/officeDocument/2006/relationships/slideLayout" Target="../slideLayouts/slideLayout707.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722.xml"/><Relationship Id="rId18" Type="http://schemas.openxmlformats.org/officeDocument/2006/relationships/slideLayout" Target="../slideLayouts/slideLayout727.xml"/><Relationship Id="rId26" Type="http://schemas.openxmlformats.org/officeDocument/2006/relationships/slideLayout" Target="../slideLayouts/slideLayout735.xml"/><Relationship Id="rId39" Type="http://schemas.openxmlformats.org/officeDocument/2006/relationships/slideLayout" Target="../slideLayouts/slideLayout748.xml"/><Relationship Id="rId21" Type="http://schemas.openxmlformats.org/officeDocument/2006/relationships/slideLayout" Target="../slideLayouts/slideLayout730.xml"/><Relationship Id="rId34" Type="http://schemas.openxmlformats.org/officeDocument/2006/relationships/slideLayout" Target="../slideLayouts/slideLayout743.xml"/><Relationship Id="rId42" Type="http://schemas.openxmlformats.org/officeDocument/2006/relationships/slideLayout" Target="../slideLayouts/slideLayout751.xml"/><Relationship Id="rId47" Type="http://schemas.openxmlformats.org/officeDocument/2006/relationships/slideLayout" Target="../slideLayouts/slideLayout756.xml"/><Relationship Id="rId50" Type="http://schemas.openxmlformats.org/officeDocument/2006/relationships/slideLayout" Target="../slideLayouts/slideLayout759.xml"/><Relationship Id="rId55" Type="http://schemas.openxmlformats.org/officeDocument/2006/relationships/slideLayout" Target="../slideLayouts/slideLayout764.xml"/><Relationship Id="rId63" Type="http://schemas.openxmlformats.org/officeDocument/2006/relationships/slideLayout" Target="../slideLayouts/slideLayout772.xml"/><Relationship Id="rId68" Type="http://schemas.openxmlformats.org/officeDocument/2006/relationships/slideLayout" Target="../slideLayouts/slideLayout777.xml"/><Relationship Id="rId76" Type="http://schemas.openxmlformats.org/officeDocument/2006/relationships/slideLayout" Target="../slideLayouts/slideLayout785.xml"/><Relationship Id="rId84" Type="http://schemas.openxmlformats.org/officeDocument/2006/relationships/theme" Target="../theme/theme11.xml"/><Relationship Id="rId7" Type="http://schemas.openxmlformats.org/officeDocument/2006/relationships/slideLayout" Target="../slideLayouts/slideLayout716.xml"/><Relationship Id="rId71" Type="http://schemas.openxmlformats.org/officeDocument/2006/relationships/slideLayout" Target="../slideLayouts/slideLayout780.xml"/><Relationship Id="rId2" Type="http://schemas.openxmlformats.org/officeDocument/2006/relationships/slideLayout" Target="../slideLayouts/slideLayout711.xml"/><Relationship Id="rId16" Type="http://schemas.openxmlformats.org/officeDocument/2006/relationships/slideLayout" Target="../slideLayouts/slideLayout725.xml"/><Relationship Id="rId29" Type="http://schemas.openxmlformats.org/officeDocument/2006/relationships/slideLayout" Target="../slideLayouts/slideLayout738.xml"/><Relationship Id="rId11" Type="http://schemas.openxmlformats.org/officeDocument/2006/relationships/slideLayout" Target="../slideLayouts/slideLayout720.xml"/><Relationship Id="rId24" Type="http://schemas.openxmlformats.org/officeDocument/2006/relationships/slideLayout" Target="../slideLayouts/slideLayout733.xml"/><Relationship Id="rId32" Type="http://schemas.openxmlformats.org/officeDocument/2006/relationships/slideLayout" Target="../slideLayouts/slideLayout741.xml"/><Relationship Id="rId37" Type="http://schemas.openxmlformats.org/officeDocument/2006/relationships/slideLayout" Target="../slideLayouts/slideLayout746.xml"/><Relationship Id="rId40" Type="http://schemas.openxmlformats.org/officeDocument/2006/relationships/slideLayout" Target="../slideLayouts/slideLayout749.xml"/><Relationship Id="rId45" Type="http://schemas.openxmlformats.org/officeDocument/2006/relationships/slideLayout" Target="../slideLayouts/slideLayout754.xml"/><Relationship Id="rId53" Type="http://schemas.openxmlformats.org/officeDocument/2006/relationships/slideLayout" Target="../slideLayouts/slideLayout762.xml"/><Relationship Id="rId58" Type="http://schemas.openxmlformats.org/officeDocument/2006/relationships/slideLayout" Target="../slideLayouts/slideLayout767.xml"/><Relationship Id="rId66" Type="http://schemas.openxmlformats.org/officeDocument/2006/relationships/slideLayout" Target="../slideLayouts/slideLayout775.xml"/><Relationship Id="rId74" Type="http://schemas.openxmlformats.org/officeDocument/2006/relationships/slideLayout" Target="../slideLayouts/slideLayout783.xml"/><Relationship Id="rId79" Type="http://schemas.openxmlformats.org/officeDocument/2006/relationships/slideLayout" Target="../slideLayouts/slideLayout788.xml"/><Relationship Id="rId5" Type="http://schemas.openxmlformats.org/officeDocument/2006/relationships/slideLayout" Target="../slideLayouts/slideLayout714.xml"/><Relationship Id="rId61" Type="http://schemas.openxmlformats.org/officeDocument/2006/relationships/slideLayout" Target="../slideLayouts/slideLayout770.xml"/><Relationship Id="rId82" Type="http://schemas.openxmlformats.org/officeDocument/2006/relationships/slideLayout" Target="../slideLayouts/slideLayout791.xml"/><Relationship Id="rId10" Type="http://schemas.openxmlformats.org/officeDocument/2006/relationships/slideLayout" Target="../slideLayouts/slideLayout719.xml"/><Relationship Id="rId19" Type="http://schemas.openxmlformats.org/officeDocument/2006/relationships/slideLayout" Target="../slideLayouts/slideLayout728.xml"/><Relationship Id="rId31" Type="http://schemas.openxmlformats.org/officeDocument/2006/relationships/slideLayout" Target="../slideLayouts/slideLayout740.xml"/><Relationship Id="rId44" Type="http://schemas.openxmlformats.org/officeDocument/2006/relationships/slideLayout" Target="../slideLayouts/slideLayout753.xml"/><Relationship Id="rId52" Type="http://schemas.openxmlformats.org/officeDocument/2006/relationships/slideLayout" Target="../slideLayouts/slideLayout761.xml"/><Relationship Id="rId60" Type="http://schemas.openxmlformats.org/officeDocument/2006/relationships/slideLayout" Target="../slideLayouts/slideLayout769.xml"/><Relationship Id="rId65" Type="http://schemas.openxmlformats.org/officeDocument/2006/relationships/slideLayout" Target="../slideLayouts/slideLayout774.xml"/><Relationship Id="rId73" Type="http://schemas.openxmlformats.org/officeDocument/2006/relationships/slideLayout" Target="../slideLayouts/slideLayout782.xml"/><Relationship Id="rId78" Type="http://schemas.openxmlformats.org/officeDocument/2006/relationships/slideLayout" Target="../slideLayouts/slideLayout787.xml"/><Relationship Id="rId81" Type="http://schemas.openxmlformats.org/officeDocument/2006/relationships/slideLayout" Target="../slideLayouts/slideLayout790.xml"/><Relationship Id="rId4" Type="http://schemas.openxmlformats.org/officeDocument/2006/relationships/slideLayout" Target="../slideLayouts/slideLayout713.xml"/><Relationship Id="rId9" Type="http://schemas.openxmlformats.org/officeDocument/2006/relationships/slideLayout" Target="../slideLayouts/slideLayout718.xml"/><Relationship Id="rId14" Type="http://schemas.openxmlformats.org/officeDocument/2006/relationships/slideLayout" Target="../slideLayouts/slideLayout723.xml"/><Relationship Id="rId22" Type="http://schemas.openxmlformats.org/officeDocument/2006/relationships/slideLayout" Target="../slideLayouts/slideLayout731.xml"/><Relationship Id="rId27" Type="http://schemas.openxmlformats.org/officeDocument/2006/relationships/slideLayout" Target="../slideLayouts/slideLayout736.xml"/><Relationship Id="rId30" Type="http://schemas.openxmlformats.org/officeDocument/2006/relationships/slideLayout" Target="../slideLayouts/slideLayout739.xml"/><Relationship Id="rId35" Type="http://schemas.openxmlformats.org/officeDocument/2006/relationships/slideLayout" Target="../slideLayouts/slideLayout744.xml"/><Relationship Id="rId43" Type="http://schemas.openxmlformats.org/officeDocument/2006/relationships/slideLayout" Target="../slideLayouts/slideLayout752.xml"/><Relationship Id="rId48" Type="http://schemas.openxmlformats.org/officeDocument/2006/relationships/slideLayout" Target="../slideLayouts/slideLayout757.xml"/><Relationship Id="rId56" Type="http://schemas.openxmlformats.org/officeDocument/2006/relationships/slideLayout" Target="../slideLayouts/slideLayout765.xml"/><Relationship Id="rId64" Type="http://schemas.openxmlformats.org/officeDocument/2006/relationships/slideLayout" Target="../slideLayouts/slideLayout773.xml"/><Relationship Id="rId69" Type="http://schemas.openxmlformats.org/officeDocument/2006/relationships/slideLayout" Target="../slideLayouts/slideLayout778.xml"/><Relationship Id="rId77" Type="http://schemas.openxmlformats.org/officeDocument/2006/relationships/slideLayout" Target="../slideLayouts/slideLayout786.xml"/><Relationship Id="rId8" Type="http://schemas.openxmlformats.org/officeDocument/2006/relationships/slideLayout" Target="../slideLayouts/slideLayout717.xml"/><Relationship Id="rId51" Type="http://schemas.openxmlformats.org/officeDocument/2006/relationships/slideLayout" Target="../slideLayouts/slideLayout760.xml"/><Relationship Id="rId72" Type="http://schemas.openxmlformats.org/officeDocument/2006/relationships/slideLayout" Target="../slideLayouts/slideLayout781.xml"/><Relationship Id="rId80" Type="http://schemas.openxmlformats.org/officeDocument/2006/relationships/slideLayout" Target="../slideLayouts/slideLayout789.xml"/><Relationship Id="rId3" Type="http://schemas.openxmlformats.org/officeDocument/2006/relationships/slideLayout" Target="../slideLayouts/slideLayout712.xml"/><Relationship Id="rId12" Type="http://schemas.openxmlformats.org/officeDocument/2006/relationships/slideLayout" Target="../slideLayouts/slideLayout721.xml"/><Relationship Id="rId17" Type="http://schemas.openxmlformats.org/officeDocument/2006/relationships/slideLayout" Target="../slideLayouts/slideLayout726.xml"/><Relationship Id="rId25" Type="http://schemas.openxmlformats.org/officeDocument/2006/relationships/slideLayout" Target="../slideLayouts/slideLayout734.xml"/><Relationship Id="rId33" Type="http://schemas.openxmlformats.org/officeDocument/2006/relationships/slideLayout" Target="../slideLayouts/slideLayout742.xml"/><Relationship Id="rId38" Type="http://schemas.openxmlformats.org/officeDocument/2006/relationships/slideLayout" Target="../slideLayouts/slideLayout747.xml"/><Relationship Id="rId46" Type="http://schemas.openxmlformats.org/officeDocument/2006/relationships/slideLayout" Target="../slideLayouts/slideLayout755.xml"/><Relationship Id="rId59" Type="http://schemas.openxmlformats.org/officeDocument/2006/relationships/slideLayout" Target="../slideLayouts/slideLayout768.xml"/><Relationship Id="rId67" Type="http://schemas.openxmlformats.org/officeDocument/2006/relationships/slideLayout" Target="../slideLayouts/slideLayout776.xml"/><Relationship Id="rId20" Type="http://schemas.openxmlformats.org/officeDocument/2006/relationships/slideLayout" Target="../slideLayouts/slideLayout729.xml"/><Relationship Id="rId41" Type="http://schemas.openxmlformats.org/officeDocument/2006/relationships/slideLayout" Target="../slideLayouts/slideLayout750.xml"/><Relationship Id="rId54" Type="http://schemas.openxmlformats.org/officeDocument/2006/relationships/slideLayout" Target="../slideLayouts/slideLayout763.xml"/><Relationship Id="rId62" Type="http://schemas.openxmlformats.org/officeDocument/2006/relationships/slideLayout" Target="../slideLayouts/slideLayout771.xml"/><Relationship Id="rId70" Type="http://schemas.openxmlformats.org/officeDocument/2006/relationships/slideLayout" Target="../slideLayouts/slideLayout779.xml"/><Relationship Id="rId75" Type="http://schemas.openxmlformats.org/officeDocument/2006/relationships/slideLayout" Target="../slideLayouts/slideLayout784.xml"/><Relationship Id="rId83" Type="http://schemas.openxmlformats.org/officeDocument/2006/relationships/slideLayout" Target="../slideLayouts/slideLayout792.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5" Type="http://schemas.openxmlformats.org/officeDocument/2006/relationships/slideLayout" Target="../slideLayouts/slideLayout724.xml"/><Relationship Id="rId23" Type="http://schemas.openxmlformats.org/officeDocument/2006/relationships/slideLayout" Target="../slideLayouts/slideLayout732.xml"/><Relationship Id="rId28" Type="http://schemas.openxmlformats.org/officeDocument/2006/relationships/slideLayout" Target="../slideLayouts/slideLayout737.xml"/><Relationship Id="rId36" Type="http://schemas.openxmlformats.org/officeDocument/2006/relationships/slideLayout" Target="../slideLayouts/slideLayout745.xml"/><Relationship Id="rId49" Type="http://schemas.openxmlformats.org/officeDocument/2006/relationships/slideLayout" Target="../slideLayouts/slideLayout758.xml"/><Relationship Id="rId57" Type="http://schemas.openxmlformats.org/officeDocument/2006/relationships/slideLayout" Target="../slideLayouts/slideLayout766.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805.xml"/><Relationship Id="rId18" Type="http://schemas.openxmlformats.org/officeDocument/2006/relationships/slideLayout" Target="../slideLayouts/slideLayout810.xml"/><Relationship Id="rId26" Type="http://schemas.openxmlformats.org/officeDocument/2006/relationships/slideLayout" Target="../slideLayouts/slideLayout818.xml"/><Relationship Id="rId39" Type="http://schemas.openxmlformats.org/officeDocument/2006/relationships/slideLayout" Target="../slideLayouts/slideLayout831.xml"/><Relationship Id="rId21" Type="http://schemas.openxmlformats.org/officeDocument/2006/relationships/slideLayout" Target="../slideLayouts/slideLayout813.xml"/><Relationship Id="rId34" Type="http://schemas.openxmlformats.org/officeDocument/2006/relationships/slideLayout" Target="../slideLayouts/slideLayout826.xml"/><Relationship Id="rId42" Type="http://schemas.openxmlformats.org/officeDocument/2006/relationships/slideLayout" Target="../slideLayouts/slideLayout834.xml"/><Relationship Id="rId47" Type="http://schemas.openxmlformats.org/officeDocument/2006/relationships/slideLayout" Target="../slideLayouts/slideLayout839.xml"/><Relationship Id="rId50" Type="http://schemas.openxmlformats.org/officeDocument/2006/relationships/slideLayout" Target="../slideLayouts/slideLayout842.xml"/><Relationship Id="rId55" Type="http://schemas.openxmlformats.org/officeDocument/2006/relationships/slideLayout" Target="../slideLayouts/slideLayout847.xml"/><Relationship Id="rId63" Type="http://schemas.openxmlformats.org/officeDocument/2006/relationships/slideLayout" Target="../slideLayouts/slideLayout855.xml"/><Relationship Id="rId68" Type="http://schemas.openxmlformats.org/officeDocument/2006/relationships/slideLayout" Target="../slideLayouts/slideLayout860.xml"/><Relationship Id="rId76" Type="http://schemas.openxmlformats.org/officeDocument/2006/relationships/slideLayout" Target="../slideLayouts/slideLayout868.xml"/><Relationship Id="rId84" Type="http://schemas.openxmlformats.org/officeDocument/2006/relationships/theme" Target="../theme/theme12.xml"/><Relationship Id="rId7" Type="http://schemas.openxmlformats.org/officeDocument/2006/relationships/slideLayout" Target="../slideLayouts/slideLayout799.xml"/><Relationship Id="rId71" Type="http://schemas.openxmlformats.org/officeDocument/2006/relationships/slideLayout" Target="../slideLayouts/slideLayout863.xml"/><Relationship Id="rId2" Type="http://schemas.openxmlformats.org/officeDocument/2006/relationships/slideLayout" Target="../slideLayouts/slideLayout794.xml"/><Relationship Id="rId16" Type="http://schemas.openxmlformats.org/officeDocument/2006/relationships/slideLayout" Target="../slideLayouts/slideLayout808.xml"/><Relationship Id="rId29" Type="http://schemas.openxmlformats.org/officeDocument/2006/relationships/slideLayout" Target="../slideLayouts/slideLayout821.xml"/><Relationship Id="rId11" Type="http://schemas.openxmlformats.org/officeDocument/2006/relationships/slideLayout" Target="../slideLayouts/slideLayout803.xml"/><Relationship Id="rId24" Type="http://schemas.openxmlformats.org/officeDocument/2006/relationships/slideLayout" Target="../slideLayouts/slideLayout816.xml"/><Relationship Id="rId32" Type="http://schemas.openxmlformats.org/officeDocument/2006/relationships/slideLayout" Target="../slideLayouts/slideLayout824.xml"/><Relationship Id="rId37" Type="http://schemas.openxmlformats.org/officeDocument/2006/relationships/slideLayout" Target="../slideLayouts/slideLayout829.xml"/><Relationship Id="rId40" Type="http://schemas.openxmlformats.org/officeDocument/2006/relationships/slideLayout" Target="../slideLayouts/slideLayout832.xml"/><Relationship Id="rId45" Type="http://schemas.openxmlformats.org/officeDocument/2006/relationships/slideLayout" Target="../slideLayouts/slideLayout837.xml"/><Relationship Id="rId53" Type="http://schemas.openxmlformats.org/officeDocument/2006/relationships/slideLayout" Target="../slideLayouts/slideLayout845.xml"/><Relationship Id="rId58" Type="http://schemas.openxmlformats.org/officeDocument/2006/relationships/slideLayout" Target="../slideLayouts/slideLayout850.xml"/><Relationship Id="rId66" Type="http://schemas.openxmlformats.org/officeDocument/2006/relationships/slideLayout" Target="../slideLayouts/slideLayout858.xml"/><Relationship Id="rId74" Type="http://schemas.openxmlformats.org/officeDocument/2006/relationships/slideLayout" Target="../slideLayouts/slideLayout866.xml"/><Relationship Id="rId79" Type="http://schemas.openxmlformats.org/officeDocument/2006/relationships/slideLayout" Target="../slideLayouts/slideLayout871.xml"/><Relationship Id="rId5" Type="http://schemas.openxmlformats.org/officeDocument/2006/relationships/slideLayout" Target="../slideLayouts/slideLayout797.xml"/><Relationship Id="rId61" Type="http://schemas.openxmlformats.org/officeDocument/2006/relationships/slideLayout" Target="../slideLayouts/slideLayout853.xml"/><Relationship Id="rId82" Type="http://schemas.openxmlformats.org/officeDocument/2006/relationships/slideLayout" Target="../slideLayouts/slideLayout874.xml"/><Relationship Id="rId10" Type="http://schemas.openxmlformats.org/officeDocument/2006/relationships/slideLayout" Target="../slideLayouts/slideLayout802.xml"/><Relationship Id="rId19" Type="http://schemas.openxmlformats.org/officeDocument/2006/relationships/slideLayout" Target="../slideLayouts/slideLayout811.xml"/><Relationship Id="rId31" Type="http://schemas.openxmlformats.org/officeDocument/2006/relationships/slideLayout" Target="../slideLayouts/slideLayout823.xml"/><Relationship Id="rId44" Type="http://schemas.openxmlformats.org/officeDocument/2006/relationships/slideLayout" Target="../slideLayouts/slideLayout836.xml"/><Relationship Id="rId52" Type="http://schemas.openxmlformats.org/officeDocument/2006/relationships/slideLayout" Target="../slideLayouts/slideLayout844.xml"/><Relationship Id="rId60" Type="http://schemas.openxmlformats.org/officeDocument/2006/relationships/slideLayout" Target="../slideLayouts/slideLayout852.xml"/><Relationship Id="rId65" Type="http://schemas.openxmlformats.org/officeDocument/2006/relationships/slideLayout" Target="../slideLayouts/slideLayout857.xml"/><Relationship Id="rId73" Type="http://schemas.openxmlformats.org/officeDocument/2006/relationships/slideLayout" Target="../slideLayouts/slideLayout865.xml"/><Relationship Id="rId78" Type="http://schemas.openxmlformats.org/officeDocument/2006/relationships/slideLayout" Target="../slideLayouts/slideLayout870.xml"/><Relationship Id="rId81" Type="http://schemas.openxmlformats.org/officeDocument/2006/relationships/slideLayout" Target="../slideLayouts/slideLayout873.xml"/><Relationship Id="rId4" Type="http://schemas.openxmlformats.org/officeDocument/2006/relationships/slideLayout" Target="../slideLayouts/slideLayout796.xml"/><Relationship Id="rId9" Type="http://schemas.openxmlformats.org/officeDocument/2006/relationships/slideLayout" Target="../slideLayouts/slideLayout801.xml"/><Relationship Id="rId14" Type="http://schemas.openxmlformats.org/officeDocument/2006/relationships/slideLayout" Target="../slideLayouts/slideLayout806.xml"/><Relationship Id="rId22" Type="http://schemas.openxmlformats.org/officeDocument/2006/relationships/slideLayout" Target="../slideLayouts/slideLayout814.xml"/><Relationship Id="rId27" Type="http://schemas.openxmlformats.org/officeDocument/2006/relationships/slideLayout" Target="../slideLayouts/slideLayout819.xml"/><Relationship Id="rId30" Type="http://schemas.openxmlformats.org/officeDocument/2006/relationships/slideLayout" Target="../slideLayouts/slideLayout822.xml"/><Relationship Id="rId35" Type="http://schemas.openxmlformats.org/officeDocument/2006/relationships/slideLayout" Target="../slideLayouts/slideLayout827.xml"/><Relationship Id="rId43" Type="http://schemas.openxmlformats.org/officeDocument/2006/relationships/slideLayout" Target="../slideLayouts/slideLayout835.xml"/><Relationship Id="rId48" Type="http://schemas.openxmlformats.org/officeDocument/2006/relationships/slideLayout" Target="../slideLayouts/slideLayout840.xml"/><Relationship Id="rId56" Type="http://schemas.openxmlformats.org/officeDocument/2006/relationships/slideLayout" Target="../slideLayouts/slideLayout848.xml"/><Relationship Id="rId64" Type="http://schemas.openxmlformats.org/officeDocument/2006/relationships/slideLayout" Target="../slideLayouts/slideLayout856.xml"/><Relationship Id="rId69" Type="http://schemas.openxmlformats.org/officeDocument/2006/relationships/slideLayout" Target="../slideLayouts/slideLayout861.xml"/><Relationship Id="rId77" Type="http://schemas.openxmlformats.org/officeDocument/2006/relationships/slideLayout" Target="../slideLayouts/slideLayout869.xml"/><Relationship Id="rId8" Type="http://schemas.openxmlformats.org/officeDocument/2006/relationships/slideLayout" Target="../slideLayouts/slideLayout800.xml"/><Relationship Id="rId51" Type="http://schemas.openxmlformats.org/officeDocument/2006/relationships/slideLayout" Target="../slideLayouts/slideLayout843.xml"/><Relationship Id="rId72" Type="http://schemas.openxmlformats.org/officeDocument/2006/relationships/slideLayout" Target="../slideLayouts/slideLayout864.xml"/><Relationship Id="rId80" Type="http://schemas.openxmlformats.org/officeDocument/2006/relationships/slideLayout" Target="../slideLayouts/slideLayout872.xml"/><Relationship Id="rId3" Type="http://schemas.openxmlformats.org/officeDocument/2006/relationships/slideLayout" Target="../slideLayouts/slideLayout795.xml"/><Relationship Id="rId12" Type="http://schemas.openxmlformats.org/officeDocument/2006/relationships/slideLayout" Target="../slideLayouts/slideLayout804.xml"/><Relationship Id="rId17" Type="http://schemas.openxmlformats.org/officeDocument/2006/relationships/slideLayout" Target="../slideLayouts/slideLayout809.xml"/><Relationship Id="rId25" Type="http://schemas.openxmlformats.org/officeDocument/2006/relationships/slideLayout" Target="../slideLayouts/slideLayout817.xml"/><Relationship Id="rId33" Type="http://schemas.openxmlformats.org/officeDocument/2006/relationships/slideLayout" Target="../slideLayouts/slideLayout825.xml"/><Relationship Id="rId38" Type="http://schemas.openxmlformats.org/officeDocument/2006/relationships/slideLayout" Target="../slideLayouts/slideLayout830.xml"/><Relationship Id="rId46" Type="http://schemas.openxmlformats.org/officeDocument/2006/relationships/slideLayout" Target="../slideLayouts/slideLayout838.xml"/><Relationship Id="rId59" Type="http://schemas.openxmlformats.org/officeDocument/2006/relationships/slideLayout" Target="../slideLayouts/slideLayout851.xml"/><Relationship Id="rId67" Type="http://schemas.openxmlformats.org/officeDocument/2006/relationships/slideLayout" Target="../slideLayouts/slideLayout859.xml"/><Relationship Id="rId20" Type="http://schemas.openxmlformats.org/officeDocument/2006/relationships/slideLayout" Target="../slideLayouts/slideLayout812.xml"/><Relationship Id="rId41" Type="http://schemas.openxmlformats.org/officeDocument/2006/relationships/slideLayout" Target="../slideLayouts/slideLayout833.xml"/><Relationship Id="rId54" Type="http://schemas.openxmlformats.org/officeDocument/2006/relationships/slideLayout" Target="../slideLayouts/slideLayout846.xml"/><Relationship Id="rId62" Type="http://schemas.openxmlformats.org/officeDocument/2006/relationships/slideLayout" Target="../slideLayouts/slideLayout854.xml"/><Relationship Id="rId70" Type="http://schemas.openxmlformats.org/officeDocument/2006/relationships/slideLayout" Target="../slideLayouts/slideLayout862.xml"/><Relationship Id="rId75" Type="http://schemas.openxmlformats.org/officeDocument/2006/relationships/slideLayout" Target="../slideLayouts/slideLayout867.xml"/><Relationship Id="rId83" Type="http://schemas.openxmlformats.org/officeDocument/2006/relationships/slideLayout" Target="../slideLayouts/slideLayout875.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5" Type="http://schemas.openxmlformats.org/officeDocument/2006/relationships/slideLayout" Target="../slideLayouts/slideLayout807.xml"/><Relationship Id="rId23" Type="http://schemas.openxmlformats.org/officeDocument/2006/relationships/slideLayout" Target="../slideLayouts/slideLayout815.xml"/><Relationship Id="rId28" Type="http://schemas.openxmlformats.org/officeDocument/2006/relationships/slideLayout" Target="../slideLayouts/slideLayout820.xml"/><Relationship Id="rId36" Type="http://schemas.openxmlformats.org/officeDocument/2006/relationships/slideLayout" Target="../slideLayouts/slideLayout828.xml"/><Relationship Id="rId49" Type="http://schemas.openxmlformats.org/officeDocument/2006/relationships/slideLayout" Target="../slideLayouts/slideLayout841.xml"/><Relationship Id="rId57" Type="http://schemas.openxmlformats.org/officeDocument/2006/relationships/slideLayout" Target="../slideLayouts/slideLayout849.xml"/></Relationships>
</file>

<file path=ppt/slideMasters/_rels/slideMaster13.xml.rels><?xml version="1.0" encoding="UTF-8" standalone="yes"?>
<Relationships xmlns="http://schemas.openxmlformats.org/package/2006/relationships"><Relationship Id="rId117" Type="http://schemas.openxmlformats.org/officeDocument/2006/relationships/slideLayout" Target="../slideLayouts/slideLayout992.xml"/><Relationship Id="rId21" Type="http://schemas.openxmlformats.org/officeDocument/2006/relationships/slideLayout" Target="../slideLayouts/slideLayout896.xml"/><Relationship Id="rId42" Type="http://schemas.openxmlformats.org/officeDocument/2006/relationships/slideLayout" Target="../slideLayouts/slideLayout917.xml"/><Relationship Id="rId63" Type="http://schemas.openxmlformats.org/officeDocument/2006/relationships/slideLayout" Target="../slideLayouts/slideLayout938.xml"/><Relationship Id="rId84" Type="http://schemas.openxmlformats.org/officeDocument/2006/relationships/slideLayout" Target="../slideLayouts/slideLayout959.xml"/><Relationship Id="rId138" Type="http://schemas.openxmlformats.org/officeDocument/2006/relationships/slideLayout" Target="../slideLayouts/slideLayout1013.xml"/><Relationship Id="rId159" Type="http://schemas.openxmlformats.org/officeDocument/2006/relationships/slideLayout" Target="../slideLayouts/slideLayout1034.xml"/><Relationship Id="rId170" Type="http://schemas.openxmlformats.org/officeDocument/2006/relationships/slideLayout" Target="../slideLayouts/slideLayout1045.xml"/><Relationship Id="rId191" Type="http://schemas.openxmlformats.org/officeDocument/2006/relationships/slideLayout" Target="../slideLayouts/slideLayout1066.xml"/><Relationship Id="rId205" Type="http://schemas.openxmlformats.org/officeDocument/2006/relationships/slideLayout" Target="../slideLayouts/slideLayout1080.xml"/><Relationship Id="rId107" Type="http://schemas.openxmlformats.org/officeDocument/2006/relationships/slideLayout" Target="../slideLayouts/slideLayout982.xml"/><Relationship Id="rId11" Type="http://schemas.openxmlformats.org/officeDocument/2006/relationships/slideLayout" Target="../slideLayouts/slideLayout886.xml"/><Relationship Id="rId32" Type="http://schemas.openxmlformats.org/officeDocument/2006/relationships/slideLayout" Target="../slideLayouts/slideLayout907.xml"/><Relationship Id="rId37" Type="http://schemas.openxmlformats.org/officeDocument/2006/relationships/slideLayout" Target="../slideLayouts/slideLayout912.xml"/><Relationship Id="rId53" Type="http://schemas.openxmlformats.org/officeDocument/2006/relationships/slideLayout" Target="../slideLayouts/slideLayout928.xml"/><Relationship Id="rId58" Type="http://schemas.openxmlformats.org/officeDocument/2006/relationships/slideLayout" Target="../slideLayouts/slideLayout933.xml"/><Relationship Id="rId74" Type="http://schemas.openxmlformats.org/officeDocument/2006/relationships/slideLayout" Target="../slideLayouts/slideLayout949.xml"/><Relationship Id="rId79" Type="http://schemas.openxmlformats.org/officeDocument/2006/relationships/slideLayout" Target="../slideLayouts/slideLayout954.xml"/><Relationship Id="rId102" Type="http://schemas.openxmlformats.org/officeDocument/2006/relationships/slideLayout" Target="../slideLayouts/slideLayout977.xml"/><Relationship Id="rId123" Type="http://schemas.openxmlformats.org/officeDocument/2006/relationships/slideLayout" Target="../slideLayouts/slideLayout998.xml"/><Relationship Id="rId128" Type="http://schemas.openxmlformats.org/officeDocument/2006/relationships/slideLayout" Target="../slideLayouts/slideLayout1003.xml"/><Relationship Id="rId144" Type="http://schemas.openxmlformats.org/officeDocument/2006/relationships/slideLayout" Target="../slideLayouts/slideLayout1019.xml"/><Relationship Id="rId149" Type="http://schemas.openxmlformats.org/officeDocument/2006/relationships/slideLayout" Target="../slideLayouts/slideLayout1024.xml"/><Relationship Id="rId5" Type="http://schemas.openxmlformats.org/officeDocument/2006/relationships/slideLayout" Target="../slideLayouts/slideLayout880.xml"/><Relationship Id="rId90" Type="http://schemas.openxmlformats.org/officeDocument/2006/relationships/slideLayout" Target="../slideLayouts/slideLayout965.xml"/><Relationship Id="rId95" Type="http://schemas.openxmlformats.org/officeDocument/2006/relationships/slideLayout" Target="../slideLayouts/slideLayout970.xml"/><Relationship Id="rId160" Type="http://schemas.openxmlformats.org/officeDocument/2006/relationships/slideLayout" Target="../slideLayouts/slideLayout1035.xml"/><Relationship Id="rId165" Type="http://schemas.openxmlformats.org/officeDocument/2006/relationships/slideLayout" Target="../slideLayouts/slideLayout1040.xml"/><Relationship Id="rId181" Type="http://schemas.openxmlformats.org/officeDocument/2006/relationships/slideLayout" Target="../slideLayouts/slideLayout1056.xml"/><Relationship Id="rId186" Type="http://schemas.openxmlformats.org/officeDocument/2006/relationships/slideLayout" Target="../slideLayouts/slideLayout1061.xml"/><Relationship Id="rId211" Type="http://schemas.openxmlformats.org/officeDocument/2006/relationships/slideLayout" Target="../slideLayouts/slideLayout1086.xml"/><Relationship Id="rId22" Type="http://schemas.openxmlformats.org/officeDocument/2006/relationships/slideLayout" Target="../slideLayouts/slideLayout897.xml"/><Relationship Id="rId27" Type="http://schemas.openxmlformats.org/officeDocument/2006/relationships/slideLayout" Target="../slideLayouts/slideLayout902.xml"/><Relationship Id="rId43" Type="http://schemas.openxmlformats.org/officeDocument/2006/relationships/slideLayout" Target="../slideLayouts/slideLayout918.xml"/><Relationship Id="rId48" Type="http://schemas.openxmlformats.org/officeDocument/2006/relationships/slideLayout" Target="../slideLayouts/slideLayout923.xml"/><Relationship Id="rId64" Type="http://schemas.openxmlformats.org/officeDocument/2006/relationships/slideLayout" Target="../slideLayouts/slideLayout939.xml"/><Relationship Id="rId69" Type="http://schemas.openxmlformats.org/officeDocument/2006/relationships/slideLayout" Target="../slideLayouts/slideLayout944.xml"/><Relationship Id="rId113" Type="http://schemas.openxmlformats.org/officeDocument/2006/relationships/slideLayout" Target="../slideLayouts/slideLayout988.xml"/><Relationship Id="rId118" Type="http://schemas.openxmlformats.org/officeDocument/2006/relationships/slideLayout" Target="../slideLayouts/slideLayout993.xml"/><Relationship Id="rId134" Type="http://schemas.openxmlformats.org/officeDocument/2006/relationships/slideLayout" Target="../slideLayouts/slideLayout1009.xml"/><Relationship Id="rId139" Type="http://schemas.openxmlformats.org/officeDocument/2006/relationships/slideLayout" Target="../slideLayouts/slideLayout1014.xml"/><Relationship Id="rId80" Type="http://schemas.openxmlformats.org/officeDocument/2006/relationships/slideLayout" Target="../slideLayouts/slideLayout955.xml"/><Relationship Id="rId85" Type="http://schemas.openxmlformats.org/officeDocument/2006/relationships/slideLayout" Target="../slideLayouts/slideLayout960.xml"/><Relationship Id="rId150" Type="http://schemas.openxmlformats.org/officeDocument/2006/relationships/slideLayout" Target="../slideLayouts/slideLayout1025.xml"/><Relationship Id="rId155" Type="http://schemas.openxmlformats.org/officeDocument/2006/relationships/slideLayout" Target="../slideLayouts/slideLayout1030.xml"/><Relationship Id="rId171" Type="http://schemas.openxmlformats.org/officeDocument/2006/relationships/slideLayout" Target="../slideLayouts/slideLayout1046.xml"/><Relationship Id="rId176" Type="http://schemas.openxmlformats.org/officeDocument/2006/relationships/slideLayout" Target="../slideLayouts/slideLayout1051.xml"/><Relationship Id="rId192" Type="http://schemas.openxmlformats.org/officeDocument/2006/relationships/slideLayout" Target="../slideLayouts/slideLayout1067.xml"/><Relationship Id="rId197" Type="http://schemas.openxmlformats.org/officeDocument/2006/relationships/slideLayout" Target="../slideLayouts/slideLayout1072.xml"/><Relationship Id="rId206" Type="http://schemas.openxmlformats.org/officeDocument/2006/relationships/slideLayout" Target="../slideLayouts/slideLayout1081.xml"/><Relationship Id="rId201" Type="http://schemas.openxmlformats.org/officeDocument/2006/relationships/slideLayout" Target="../slideLayouts/slideLayout1076.xml"/><Relationship Id="rId12" Type="http://schemas.openxmlformats.org/officeDocument/2006/relationships/slideLayout" Target="../slideLayouts/slideLayout887.xml"/><Relationship Id="rId17" Type="http://schemas.openxmlformats.org/officeDocument/2006/relationships/slideLayout" Target="../slideLayouts/slideLayout892.xml"/><Relationship Id="rId33" Type="http://schemas.openxmlformats.org/officeDocument/2006/relationships/slideLayout" Target="../slideLayouts/slideLayout908.xml"/><Relationship Id="rId38" Type="http://schemas.openxmlformats.org/officeDocument/2006/relationships/slideLayout" Target="../slideLayouts/slideLayout913.xml"/><Relationship Id="rId59" Type="http://schemas.openxmlformats.org/officeDocument/2006/relationships/slideLayout" Target="../slideLayouts/slideLayout934.xml"/><Relationship Id="rId103" Type="http://schemas.openxmlformats.org/officeDocument/2006/relationships/slideLayout" Target="../slideLayouts/slideLayout978.xml"/><Relationship Id="rId108" Type="http://schemas.openxmlformats.org/officeDocument/2006/relationships/slideLayout" Target="../slideLayouts/slideLayout983.xml"/><Relationship Id="rId124" Type="http://schemas.openxmlformats.org/officeDocument/2006/relationships/slideLayout" Target="../slideLayouts/slideLayout999.xml"/><Relationship Id="rId129" Type="http://schemas.openxmlformats.org/officeDocument/2006/relationships/slideLayout" Target="../slideLayouts/slideLayout1004.xml"/><Relationship Id="rId54" Type="http://schemas.openxmlformats.org/officeDocument/2006/relationships/slideLayout" Target="../slideLayouts/slideLayout929.xml"/><Relationship Id="rId70" Type="http://schemas.openxmlformats.org/officeDocument/2006/relationships/slideLayout" Target="../slideLayouts/slideLayout945.xml"/><Relationship Id="rId75" Type="http://schemas.openxmlformats.org/officeDocument/2006/relationships/slideLayout" Target="../slideLayouts/slideLayout950.xml"/><Relationship Id="rId91" Type="http://schemas.openxmlformats.org/officeDocument/2006/relationships/slideLayout" Target="../slideLayouts/slideLayout966.xml"/><Relationship Id="rId96" Type="http://schemas.openxmlformats.org/officeDocument/2006/relationships/slideLayout" Target="../slideLayouts/slideLayout971.xml"/><Relationship Id="rId140" Type="http://schemas.openxmlformats.org/officeDocument/2006/relationships/slideLayout" Target="../slideLayouts/slideLayout1015.xml"/><Relationship Id="rId145" Type="http://schemas.openxmlformats.org/officeDocument/2006/relationships/slideLayout" Target="../slideLayouts/slideLayout1020.xml"/><Relationship Id="rId161" Type="http://schemas.openxmlformats.org/officeDocument/2006/relationships/slideLayout" Target="../slideLayouts/slideLayout1036.xml"/><Relationship Id="rId166" Type="http://schemas.openxmlformats.org/officeDocument/2006/relationships/slideLayout" Target="../slideLayouts/slideLayout1041.xml"/><Relationship Id="rId182" Type="http://schemas.openxmlformats.org/officeDocument/2006/relationships/slideLayout" Target="../slideLayouts/slideLayout1057.xml"/><Relationship Id="rId187" Type="http://schemas.openxmlformats.org/officeDocument/2006/relationships/slideLayout" Target="../slideLayouts/slideLayout1062.xml"/><Relationship Id="rId1" Type="http://schemas.openxmlformats.org/officeDocument/2006/relationships/slideLayout" Target="../slideLayouts/slideLayout876.xml"/><Relationship Id="rId6" Type="http://schemas.openxmlformats.org/officeDocument/2006/relationships/slideLayout" Target="../slideLayouts/slideLayout881.xml"/><Relationship Id="rId212" Type="http://schemas.openxmlformats.org/officeDocument/2006/relationships/slideLayout" Target="../slideLayouts/slideLayout1087.xml"/><Relationship Id="rId23" Type="http://schemas.openxmlformats.org/officeDocument/2006/relationships/slideLayout" Target="../slideLayouts/slideLayout898.xml"/><Relationship Id="rId28" Type="http://schemas.openxmlformats.org/officeDocument/2006/relationships/slideLayout" Target="../slideLayouts/slideLayout903.xml"/><Relationship Id="rId49" Type="http://schemas.openxmlformats.org/officeDocument/2006/relationships/slideLayout" Target="../slideLayouts/slideLayout924.xml"/><Relationship Id="rId114" Type="http://schemas.openxmlformats.org/officeDocument/2006/relationships/slideLayout" Target="../slideLayouts/slideLayout989.xml"/><Relationship Id="rId119" Type="http://schemas.openxmlformats.org/officeDocument/2006/relationships/slideLayout" Target="../slideLayouts/slideLayout994.xml"/><Relationship Id="rId44" Type="http://schemas.openxmlformats.org/officeDocument/2006/relationships/slideLayout" Target="../slideLayouts/slideLayout919.xml"/><Relationship Id="rId60" Type="http://schemas.openxmlformats.org/officeDocument/2006/relationships/slideLayout" Target="../slideLayouts/slideLayout935.xml"/><Relationship Id="rId65" Type="http://schemas.openxmlformats.org/officeDocument/2006/relationships/slideLayout" Target="../slideLayouts/slideLayout940.xml"/><Relationship Id="rId81" Type="http://schemas.openxmlformats.org/officeDocument/2006/relationships/slideLayout" Target="../slideLayouts/slideLayout956.xml"/><Relationship Id="rId86" Type="http://schemas.openxmlformats.org/officeDocument/2006/relationships/slideLayout" Target="../slideLayouts/slideLayout961.xml"/><Relationship Id="rId130" Type="http://schemas.openxmlformats.org/officeDocument/2006/relationships/slideLayout" Target="../slideLayouts/slideLayout1005.xml"/><Relationship Id="rId135" Type="http://schemas.openxmlformats.org/officeDocument/2006/relationships/slideLayout" Target="../slideLayouts/slideLayout1010.xml"/><Relationship Id="rId151" Type="http://schemas.openxmlformats.org/officeDocument/2006/relationships/slideLayout" Target="../slideLayouts/slideLayout1026.xml"/><Relationship Id="rId156" Type="http://schemas.openxmlformats.org/officeDocument/2006/relationships/slideLayout" Target="../slideLayouts/slideLayout1031.xml"/><Relationship Id="rId177" Type="http://schemas.openxmlformats.org/officeDocument/2006/relationships/slideLayout" Target="../slideLayouts/slideLayout1052.xml"/><Relationship Id="rId198" Type="http://schemas.openxmlformats.org/officeDocument/2006/relationships/slideLayout" Target="../slideLayouts/slideLayout1073.xml"/><Relationship Id="rId172" Type="http://schemas.openxmlformats.org/officeDocument/2006/relationships/slideLayout" Target="../slideLayouts/slideLayout1047.xml"/><Relationship Id="rId193" Type="http://schemas.openxmlformats.org/officeDocument/2006/relationships/slideLayout" Target="../slideLayouts/slideLayout1068.xml"/><Relationship Id="rId202" Type="http://schemas.openxmlformats.org/officeDocument/2006/relationships/slideLayout" Target="../slideLayouts/slideLayout1077.xml"/><Relationship Id="rId207" Type="http://schemas.openxmlformats.org/officeDocument/2006/relationships/slideLayout" Target="../slideLayouts/slideLayout1082.xml"/><Relationship Id="rId13" Type="http://schemas.openxmlformats.org/officeDocument/2006/relationships/slideLayout" Target="../slideLayouts/slideLayout888.xml"/><Relationship Id="rId18" Type="http://schemas.openxmlformats.org/officeDocument/2006/relationships/slideLayout" Target="../slideLayouts/slideLayout893.xml"/><Relationship Id="rId39" Type="http://schemas.openxmlformats.org/officeDocument/2006/relationships/slideLayout" Target="../slideLayouts/slideLayout914.xml"/><Relationship Id="rId109" Type="http://schemas.openxmlformats.org/officeDocument/2006/relationships/slideLayout" Target="../slideLayouts/slideLayout984.xml"/><Relationship Id="rId34" Type="http://schemas.openxmlformats.org/officeDocument/2006/relationships/slideLayout" Target="../slideLayouts/slideLayout909.xml"/><Relationship Id="rId50" Type="http://schemas.openxmlformats.org/officeDocument/2006/relationships/slideLayout" Target="../slideLayouts/slideLayout925.xml"/><Relationship Id="rId55" Type="http://schemas.openxmlformats.org/officeDocument/2006/relationships/slideLayout" Target="../slideLayouts/slideLayout930.xml"/><Relationship Id="rId76" Type="http://schemas.openxmlformats.org/officeDocument/2006/relationships/slideLayout" Target="../slideLayouts/slideLayout951.xml"/><Relationship Id="rId97" Type="http://schemas.openxmlformats.org/officeDocument/2006/relationships/slideLayout" Target="../slideLayouts/slideLayout972.xml"/><Relationship Id="rId104" Type="http://schemas.openxmlformats.org/officeDocument/2006/relationships/slideLayout" Target="../slideLayouts/slideLayout979.xml"/><Relationship Id="rId120" Type="http://schemas.openxmlformats.org/officeDocument/2006/relationships/slideLayout" Target="../slideLayouts/slideLayout995.xml"/><Relationship Id="rId125" Type="http://schemas.openxmlformats.org/officeDocument/2006/relationships/slideLayout" Target="../slideLayouts/slideLayout1000.xml"/><Relationship Id="rId141" Type="http://schemas.openxmlformats.org/officeDocument/2006/relationships/slideLayout" Target="../slideLayouts/slideLayout1016.xml"/><Relationship Id="rId146" Type="http://schemas.openxmlformats.org/officeDocument/2006/relationships/slideLayout" Target="../slideLayouts/slideLayout1021.xml"/><Relationship Id="rId167" Type="http://schemas.openxmlformats.org/officeDocument/2006/relationships/slideLayout" Target="../slideLayouts/slideLayout1042.xml"/><Relationship Id="rId188" Type="http://schemas.openxmlformats.org/officeDocument/2006/relationships/slideLayout" Target="../slideLayouts/slideLayout1063.xml"/><Relationship Id="rId7" Type="http://schemas.openxmlformats.org/officeDocument/2006/relationships/slideLayout" Target="../slideLayouts/slideLayout882.xml"/><Relationship Id="rId71" Type="http://schemas.openxmlformats.org/officeDocument/2006/relationships/slideLayout" Target="../slideLayouts/slideLayout946.xml"/><Relationship Id="rId92" Type="http://schemas.openxmlformats.org/officeDocument/2006/relationships/slideLayout" Target="../slideLayouts/slideLayout967.xml"/><Relationship Id="rId162" Type="http://schemas.openxmlformats.org/officeDocument/2006/relationships/slideLayout" Target="../slideLayouts/slideLayout1037.xml"/><Relationship Id="rId183" Type="http://schemas.openxmlformats.org/officeDocument/2006/relationships/slideLayout" Target="../slideLayouts/slideLayout1058.xml"/><Relationship Id="rId213" Type="http://schemas.openxmlformats.org/officeDocument/2006/relationships/slideLayout" Target="../slideLayouts/slideLayout1088.xml"/><Relationship Id="rId2" Type="http://schemas.openxmlformats.org/officeDocument/2006/relationships/slideLayout" Target="../slideLayouts/slideLayout877.xml"/><Relationship Id="rId29" Type="http://schemas.openxmlformats.org/officeDocument/2006/relationships/slideLayout" Target="../slideLayouts/slideLayout904.xml"/><Relationship Id="rId24" Type="http://schemas.openxmlformats.org/officeDocument/2006/relationships/slideLayout" Target="../slideLayouts/slideLayout899.xml"/><Relationship Id="rId40" Type="http://schemas.openxmlformats.org/officeDocument/2006/relationships/slideLayout" Target="../slideLayouts/slideLayout915.xml"/><Relationship Id="rId45" Type="http://schemas.openxmlformats.org/officeDocument/2006/relationships/slideLayout" Target="../slideLayouts/slideLayout920.xml"/><Relationship Id="rId66" Type="http://schemas.openxmlformats.org/officeDocument/2006/relationships/slideLayout" Target="../slideLayouts/slideLayout941.xml"/><Relationship Id="rId87" Type="http://schemas.openxmlformats.org/officeDocument/2006/relationships/slideLayout" Target="../slideLayouts/slideLayout962.xml"/><Relationship Id="rId110" Type="http://schemas.openxmlformats.org/officeDocument/2006/relationships/slideLayout" Target="../slideLayouts/slideLayout985.xml"/><Relationship Id="rId115" Type="http://schemas.openxmlformats.org/officeDocument/2006/relationships/slideLayout" Target="../slideLayouts/slideLayout990.xml"/><Relationship Id="rId131" Type="http://schemas.openxmlformats.org/officeDocument/2006/relationships/slideLayout" Target="../slideLayouts/slideLayout1006.xml"/><Relationship Id="rId136" Type="http://schemas.openxmlformats.org/officeDocument/2006/relationships/slideLayout" Target="../slideLayouts/slideLayout1011.xml"/><Relationship Id="rId157" Type="http://schemas.openxmlformats.org/officeDocument/2006/relationships/slideLayout" Target="../slideLayouts/slideLayout1032.xml"/><Relationship Id="rId178" Type="http://schemas.openxmlformats.org/officeDocument/2006/relationships/slideLayout" Target="../slideLayouts/slideLayout1053.xml"/><Relationship Id="rId61" Type="http://schemas.openxmlformats.org/officeDocument/2006/relationships/slideLayout" Target="../slideLayouts/slideLayout936.xml"/><Relationship Id="rId82" Type="http://schemas.openxmlformats.org/officeDocument/2006/relationships/slideLayout" Target="../slideLayouts/slideLayout957.xml"/><Relationship Id="rId152" Type="http://schemas.openxmlformats.org/officeDocument/2006/relationships/slideLayout" Target="../slideLayouts/slideLayout1027.xml"/><Relationship Id="rId173" Type="http://schemas.openxmlformats.org/officeDocument/2006/relationships/slideLayout" Target="../slideLayouts/slideLayout1048.xml"/><Relationship Id="rId194" Type="http://schemas.openxmlformats.org/officeDocument/2006/relationships/slideLayout" Target="../slideLayouts/slideLayout1069.xml"/><Relationship Id="rId199" Type="http://schemas.openxmlformats.org/officeDocument/2006/relationships/slideLayout" Target="../slideLayouts/slideLayout1074.xml"/><Relationship Id="rId203" Type="http://schemas.openxmlformats.org/officeDocument/2006/relationships/slideLayout" Target="../slideLayouts/slideLayout1078.xml"/><Relationship Id="rId208" Type="http://schemas.openxmlformats.org/officeDocument/2006/relationships/slideLayout" Target="../slideLayouts/slideLayout1083.xml"/><Relationship Id="rId19" Type="http://schemas.openxmlformats.org/officeDocument/2006/relationships/slideLayout" Target="../slideLayouts/slideLayout894.xml"/><Relationship Id="rId14" Type="http://schemas.openxmlformats.org/officeDocument/2006/relationships/slideLayout" Target="../slideLayouts/slideLayout889.xml"/><Relationship Id="rId30" Type="http://schemas.openxmlformats.org/officeDocument/2006/relationships/slideLayout" Target="../slideLayouts/slideLayout905.xml"/><Relationship Id="rId35" Type="http://schemas.openxmlformats.org/officeDocument/2006/relationships/slideLayout" Target="../slideLayouts/slideLayout910.xml"/><Relationship Id="rId56" Type="http://schemas.openxmlformats.org/officeDocument/2006/relationships/slideLayout" Target="../slideLayouts/slideLayout931.xml"/><Relationship Id="rId77" Type="http://schemas.openxmlformats.org/officeDocument/2006/relationships/slideLayout" Target="../slideLayouts/slideLayout952.xml"/><Relationship Id="rId100" Type="http://schemas.openxmlformats.org/officeDocument/2006/relationships/slideLayout" Target="../slideLayouts/slideLayout975.xml"/><Relationship Id="rId105" Type="http://schemas.openxmlformats.org/officeDocument/2006/relationships/slideLayout" Target="../slideLayouts/slideLayout980.xml"/><Relationship Id="rId126" Type="http://schemas.openxmlformats.org/officeDocument/2006/relationships/slideLayout" Target="../slideLayouts/slideLayout1001.xml"/><Relationship Id="rId147" Type="http://schemas.openxmlformats.org/officeDocument/2006/relationships/slideLayout" Target="../slideLayouts/slideLayout1022.xml"/><Relationship Id="rId168" Type="http://schemas.openxmlformats.org/officeDocument/2006/relationships/slideLayout" Target="../slideLayouts/slideLayout1043.xml"/><Relationship Id="rId8" Type="http://schemas.openxmlformats.org/officeDocument/2006/relationships/slideLayout" Target="../slideLayouts/slideLayout883.xml"/><Relationship Id="rId51" Type="http://schemas.openxmlformats.org/officeDocument/2006/relationships/slideLayout" Target="../slideLayouts/slideLayout926.xml"/><Relationship Id="rId72" Type="http://schemas.openxmlformats.org/officeDocument/2006/relationships/slideLayout" Target="../slideLayouts/slideLayout947.xml"/><Relationship Id="rId93" Type="http://schemas.openxmlformats.org/officeDocument/2006/relationships/slideLayout" Target="../slideLayouts/slideLayout968.xml"/><Relationship Id="rId98" Type="http://schemas.openxmlformats.org/officeDocument/2006/relationships/slideLayout" Target="../slideLayouts/slideLayout973.xml"/><Relationship Id="rId121" Type="http://schemas.openxmlformats.org/officeDocument/2006/relationships/slideLayout" Target="../slideLayouts/slideLayout996.xml"/><Relationship Id="rId142" Type="http://schemas.openxmlformats.org/officeDocument/2006/relationships/slideLayout" Target="../slideLayouts/slideLayout1017.xml"/><Relationship Id="rId163" Type="http://schemas.openxmlformats.org/officeDocument/2006/relationships/slideLayout" Target="../slideLayouts/slideLayout1038.xml"/><Relationship Id="rId184" Type="http://schemas.openxmlformats.org/officeDocument/2006/relationships/slideLayout" Target="../slideLayouts/slideLayout1059.xml"/><Relationship Id="rId189" Type="http://schemas.openxmlformats.org/officeDocument/2006/relationships/slideLayout" Target="../slideLayouts/slideLayout1064.xml"/><Relationship Id="rId3" Type="http://schemas.openxmlformats.org/officeDocument/2006/relationships/slideLayout" Target="../slideLayouts/slideLayout878.xml"/><Relationship Id="rId214" Type="http://schemas.openxmlformats.org/officeDocument/2006/relationships/theme" Target="../theme/theme13.xml"/><Relationship Id="rId25" Type="http://schemas.openxmlformats.org/officeDocument/2006/relationships/slideLayout" Target="../slideLayouts/slideLayout900.xml"/><Relationship Id="rId46" Type="http://schemas.openxmlformats.org/officeDocument/2006/relationships/slideLayout" Target="../slideLayouts/slideLayout921.xml"/><Relationship Id="rId67" Type="http://schemas.openxmlformats.org/officeDocument/2006/relationships/slideLayout" Target="../slideLayouts/slideLayout942.xml"/><Relationship Id="rId116" Type="http://schemas.openxmlformats.org/officeDocument/2006/relationships/slideLayout" Target="../slideLayouts/slideLayout991.xml"/><Relationship Id="rId137" Type="http://schemas.openxmlformats.org/officeDocument/2006/relationships/slideLayout" Target="../slideLayouts/slideLayout1012.xml"/><Relationship Id="rId158" Type="http://schemas.openxmlformats.org/officeDocument/2006/relationships/slideLayout" Target="../slideLayouts/slideLayout1033.xml"/><Relationship Id="rId20" Type="http://schemas.openxmlformats.org/officeDocument/2006/relationships/slideLayout" Target="../slideLayouts/slideLayout895.xml"/><Relationship Id="rId41" Type="http://schemas.openxmlformats.org/officeDocument/2006/relationships/slideLayout" Target="../slideLayouts/slideLayout916.xml"/><Relationship Id="rId62" Type="http://schemas.openxmlformats.org/officeDocument/2006/relationships/slideLayout" Target="../slideLayouts/slideLayout937.xml"/><Relationship Id="rId83" Type="http://schemas.openxmlformats.org/officeDocument/2006/relationships/slideLayout" Target="../slideLayouts/slideLayout958.xml"/><Relationship Id="rId88" Type="http://schemas.openxmlformats.org/officeDocument/2006/relationships/slideLayout" Target="../slideLayouts/slideLayout963.xml"/><Relationship Id="rId111" Type="http://schemas.openxmlformats.org/officeDocument/2006/relationships/slideLayout" Target="../slideLayouts/slideLayout986.xml"/><Relationship Id="rId132" Type="http://schemas.openxmlformats.org/officeDocument/2006/relationships/slideLayout" Target="../slideLayouts/slideLayout1007.xml"/><Relationship Id="rId153" Type="http://schemas.openxmlformats.org/officeDocument/2006/relationships/slideLayout" Target="../slideLayouts/slideLayout1028.xml"/><Relationship Id="rId174" Type="http://schemas.openxmlformats.org/officeDocument/2006/relationships/slideLayout" Target="../slideLayouts/slideLayout1049.xml"/><Relationship Id="rId179" Type="http://schemas.openxmlformats.org/officeDocument/2006/relationships/slideLayout" Target="../slideLayouts/slideLayout1054.xml"/><Relationship Id="rId195" Type="http://schemas.openxmlformats.org/officeDocument/2006/relationships/slideLayout" Target="../slideLayouts/slideLayout1070.xml"/><Relationship Id="rId209" Type="http://schemas.openxmlformats.org/officeDocument/2006/relationships/slideLayout" Target="../slideLayouts/slideLayout1084.xml"/><Relationship Id="rId190" Type="http://schemas.openxmlformats.org/officeDocument/2006/relationships/slideLayout" Target="../slideLayouts/slideLayout1065.xml"/><Relationship Id="rId204" Type="http://schemas.openxmlformats.org/officeDocument/2006/relationships/slideLayout" Target="../slideLayouts/slideLayout1079.xml"/><Relationship Id="rId15" Type="http://schemas.openxmlformats.org/officeDocument/2006/relationships/slideLayout" Target="../slideLayouts/slideLayout890.xml"/><Relationship Id="rId36" Type="http://schemas.openxmlformats.org/officeDocument/2006/relationships/slideLayout" Target="../slideLayouts/slideLayout911.xml"/><Relationship Id="rId57" Type="http://schemas.openxmlformats.org/officeDocument/2006/relationships/slideLayout" Target="../slideLayouts/slideLayout932.xml"/><Relationship Id="rId106" Type="http://schemas.openxmlformats.org/officeDocument/2006/relationships/slideLayout" Target="../slideLayouts/slideLayout981.xml"/><Relationship Id="rId127" Type="http://schemas.openxmlformats.org/officeDocument/2006/relationships/slideLayout" Target="../slideLayouts/slideLayout1002.xml"/><Relationship Id="rId10" Type="http://schemas.openxmlformats.org/officeDocument/2006/relationships/slideLayout" Target="../slideLayouts/slideLayout885.xml"/><Relationship Id="rId31" Type="http://schemas.openxmlformats.org/officeDocument/2006/relationships/slideLayout" Target="../slideLayouts/slideLayout906.xml"/><Relationship Id="rId52" Type="http://schemas.openxmlformats.org/officeDocument/2006/relationships/slideLayout" Target="../slideLayouts/slideLayout927.xml"/><Relationship Id="rId73" Type="http://schemas.openxmlformats.org/officeDocument/2006/relationships/slideLayout" Target="../slideLayouts/slideLayout948.xml"/><Relationship Id="rId78" Type="http://schemas.openxmlformats.org/officeDocument/2006/relationships/slideLayout" Target="../slideLayouts/slideLayout953.xml"/><Relationship Id="rId94" Type="http://schemas.openxmlformats.org/officeDocument/2006/relationships/slideLayout" Target="../slideLayouts/slideLayout969.xml"/><Relationship Id="rId99" Type="http://schemas.openxmlformats.org/officeDocument/2006/relationships/slideLayout" Target="../slideLayouts/slideLayout974.xml"/><Relationship Id="rId101" Type="http://schemas.openxmlformats.org/officeDocument/2006/relationships/slideLayout" Target="../slideLayouts/slideLayout976.xml"/><Relationship Id="rId122" Type="http://schemas.openxmlformats.org/officeDocument/2006/relationships/slideLayout" Target="../slideLayouts/slideLayout997.xml"/><Relationship Id="rId143" Type="http://schemas.openxmlformats.org/officeDocument/2006/relationships/slideLayout" Target="../slideLayouts/slideLayout1018.xml"/><Relationship Id="rId148" Type="http://schemas.openxmlformats.org/officeDocument/2006/relationships/slideLayout" Target="../slideLayouts/slideLayout1023.xml"/><Relationship Id="rId164" Type="http://schemas.openxmlformats.org/officeDocument/2006/relationships/slideLayout" Target="../slideLayouts/slideLayout1039.xml"/><Relationship Id="rId169" Type="http://schemas.openxmlformats.org/officeDocument/2006/relationships/slideLayout" Target="../slideLayouts/slideLayout1044.xml"/><Relationship Id="rId185" Type="http://schemas.openxmlformats.org/officeDocument/2006/relationships/slideLayout" Target="../slideLayouts/slideLayout1060.xml"/><Relationship Id="rId4" Type="http://schemas.openxmlformats.org/officeDocument/2006/relationships/slideLayout" Target="../slideLayouts/slideLayout879.xml"/><Relationship Id="rId9" Type="http://schemas.openxmlformats.org/officeDocument/2006/relationships/slideLayout" Target="../slideLayouts/slideLayout884.xml"/><Relationship Id="rId180" Type="http://schemas.openxmlformats.org/officeDocument/2006/relationships/slideLayout" Target="../slideLayouts/slideLayout1055.xml"/><Relationship Id="rId210" Type="http://schemas.openxmlformats.org/officeDocument/2006/relationships/slideLayout" Target="../slideLayouts/slideLayout1085.xml"/><Relationship Id="rId26" Type="http://schemas.openxmlformats.org/officeDocument/2006/relationships/slideLayout" Target="../slideLayouts/slideLayout901.xml"/><Relationship Id="rId47" Type="http://schemas.openxmlformats.org/officeDocument/2006/relationships/slideLayout" Target="../slideLayouts/slideLayout922.xml"/><Relationship Id="rId68" Type="http://schemas.openxmlformats.org/officeDocument/2006/relationships/slideLayout" Target="../slideLayouts/slideLayout943.xml"/><Relationship Id="rId89" Type="http://schemas.openxmlformats.org/officeDocument/2006/relationships/slideLayout" Target="../slideLayouts/slideLayout964.xml"/><Relationship Id="rId112" Type="http://schemas.openxmlformats.org/officeDocument/2006/relationships/slideLayout" Target="../slideLayouts/slideLayout987.xml"/><Relationship Id="rId133" Type="http://schemas.openxmlformats.org/officeDocument/2006/relationships/slideLayout" Target="../slideLayouts/slideLayout1008.xml"/><Relationship Id="rId154" Type="http://schemas.openxmlformats.org/officeDocument/2006/relationships/slideLayout" Target="../slideLayouts/slideLayout1029.xml"/><Relationship Id="rId175" Type="http://schemas.openxmlformats.org/officeDocument/2006/relationships/slideLayout" Target="../slideLayouts/slideLayout1050.xml"/><Relationship Id="rId196" Type="http://schemas.openxmlformats.org/officeDocument/2006/relationships/slideLayout" Target="../slideLayouts/slideLayout1071.xml"/><Relationship Id="rId200" Type="http://schemas.openxmlformats.org/officeDocument/2006/relationships/slideLayout" Target="../slideLayouts/slideLayout1075.xml"/><Relationship Id="rId16" Type="http://schemas.openxmlformats.org/officeDocument/2006/relationships/slideLayout" Target="../slideLayouts/slideLayout891.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091.xml"/><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theme" Target="../theme/theme14.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69.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42" Type="http://schemas.openxmlformats.org/officeDocument/2006/relationships/slideLayout" Target="../slideLayouts/slideLayout85.xml"/><Relationship Id="rId47" Type="http://schemas.openxmlformats.org/officeDocument/2006/relationships/slideLayout" Target="../slideLayouts/slideLayout90.xml"/><Relationship Id="rId50" Type="http://schemas.openxmlformats.org/officeDocument/2006/relationships/slideLayout" Target="../slideLayouts/slideLayout93.xml"/><Relationship Id="rId55" Type="http://schemas.openxmlformats.org/officeDocument/2006/relationships/slideLayout" Target="../slideLayouts/slideLayout98.xml"/><Relationship Id="rId63" Type="http://schemas.openxmlformats.org/officeDocument/2006/relationships/slideLayout" Target="../slideLayouts/slideLayout106.xml"/><Relationship Id="rId68" Type="http://schemas.openxmlformats.org/officeDocument/2006/relationships/slideLayout" Target="../slideLayouts/slideLayout111.xml"/><Relationship Id="rId76" Type="http://schemas.openxmlformats.org/officeDocument/2006/relationships/slideLayout" Target="../slideLayouts/slideLayout119.xml"/><Relationship Id="rId84" Type="http://schemas.openxmlformats.org/officeDocument/2006/relationships/slideLayout" Target="../slideLayouts/slideLayout127.xml"/><Relationship Id="rId89" Type="http://schemas.openxmlformats.org/officeDocument/2006/relationships/slideLayout" Target="../slideLayouts/slideLayout132.xml"/><Relationship Id="rId97" Type="http://schemas.openxmlformats.org/officeDocument/2006/relationships/slideLayout" Target="../slideLayouts/slideLayout140.xml"/><Relationship Id="rId7" Type="http://schemas.openxmlformats.org/officeDocument/2006/relationships/slideLayout" Target="../slideLayouts/slideLayout50.xml"/><Relationship Id="rId71" Type="http://schemas.openxmlformats.org/officeDocument/2006/relationships/slideLayout" Target="../slideLayouts/slideLayout114.xml"/><Relationship Id="rId92" Type="http://schemas.openxmlformats.org/officeDocument/2006/relationships/slideLayout" Target="../slideLayouts/slideLayout135.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9" Type="http://schemas.openxmlformats.org/officeDocument/2006/relationships/slideLayout" Target="../slideLayouts/slideLayout72.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40" Type="http://schemas.openxmlformats.org/officeDocument/2006/relationships/slideLayout" Target="../slideLayouts/slideLayout83.xml"/><Relationship Id="rId45" Type="http://schemas.openxmlformats.org/officeDocument/2006/relationships/slideLayout" Target="../slideLayouts/slideLayout88.xml"/><Relationship Id="rId53" Type="http://schemas.openxmlformats.org/officeDocument/2006/relationships/slideLayout" Target="../slideLayouts/slideLayout96.xml"/><Relationship Id="rId58" Type="http://schemas.openxmlformats.org/officeDocument/2006/relationships/slideLayout" Target="../slideLayouts/slideLayout101.xml"/><Relationship Id="rId66" Type="http://schemas.openxmlformats.org/officeDocument/2006/relationships/slideLayout" Target="../slideLayouts/slideLayout109.xml"/><Relationship Id="rId74" Type="http://schemas.openxmlformats.org/officeDocument/2006/relationships/slideLayout" Target="../slideLayouts/slideLayout117.xml"/><Relationship Id="rId79" Type="http://schemas.openxmlformats.org/officeDocument/2006/relationships/slideLayout" Target="../slideLayouts/slideLayout122.xml"/><Relationship Id="rId87" Type="http://schemas.openxmlformats.org/officeDocument/2006/relationships/slideLayout" Target="../slideLayouts/slideLayout130.xml"/><Relationship Id="rId5" Type="http://schemas.openxmlformats.org/officeDocument/2006/relationships/slideLayout" Target="../slideLayouts/slideLayout48.xml"/><Relationship Id="rId61" Type="http://schemas.openxmlformats.org/officeDocument/2006/relationships/slideLayout" Target="../slideLayouts/slideLayout104.xml"/><Relationship Id="rId82" Type="http://schemas.openxmlformats.org/officeDocument/2006/relationships/slideLayout" Target="../slideLayouts/slideLayout125.xml"/><Relationship Id="rId90" Type="http://schemas.openxmlformats.org/officeDocument/2006/relationships/slideLayout" Target="../slideLayouts/slideLayout133.xml"/><Relationship Id="rId95" Type="http://schemas.openxmlformats.org/officeDocument/2006/relationships/slideLayout" Target="../slideLayouts/slideLayout138.xml"/><Relationship Id="rId19" Type="http://schemas.openxmlformats.org/officeDocument/2006/relationships/slideLayout" Target="../slideLayouts/slideLayout6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43" Type="http://schemas.openxmlformats.org/officeDocument/2006/relationships/slideLayout" Target="../slideLayouts/slideLayout86.xml"/><Relationship Id="rId48" Type="http://schemas.openxmlformats.org/officeDocument/2006/relationships/slideLayout" Target="../slideLayouts/slideLayout91.xml"/><Relationship Id="rId56" Type="http://schemas.openxmlformats.org/officeDocument/2006/relationships/slideLayout" Target="../slideLayouts/slideLayout99.xml"/><Relationship Id="rId64" Type="http://schemas.openxmlformats.org/officeDocument/2006/relationships/slideLayout" Target="../slideLayouts/slideLayout107.xml"/><Relationship Id="rId69" Type="http://schemas.openxmlformats.org/officeDocument/2006/relationships/slideLayout" Target="../slideLayouts/slideLayout112.xml"/><Relationship Id="rId77" Type="http://schemas.openxmlformats.org/officeDocument/2006/relationships/slideLayout" Target="../slideLayouts/slideLayout120.xml"/><Relationship Id="rId8" Type="http://schemas.openxmlformats.org/officeDocument/2006/relationships/slideLayout" Target="../slideLayouts/slideLayout51.xml"/><Relationship Id="rId51" Type="http://schemas.openxmlformats.org/officeDocument/2006/relationships/slideLayout" Target="../slideLayouts/slideLayout94.xml"/><Relationship Id="rId72" Type="http://schemas.openxmlformats.org/officeDocument/2006/relationships/slideLayout" Target="../slideLayouts/slideLayout115.xml"/><Relationship Id="rId80" Type="http://schemas.openxmlformats.org/officeDocument/2006/relationships/slideLayout" Target="../slideLayouts/slideLayout123.xml"/><Relationship Id="rId85" Type="http://schemas.openxmlformats.org/officeDocument/2006/relationships/slideLayout" Target="../slideLayouts/slideLayout128.xml"/><Relationship Id="rId93" Type="http://schemas.openxmlformats.org/officeDocument/2006/relationships/slideLayout" Target="../slideLayouts/slideLayout136.xml"/><Relationship Id="rId98" Type="http://schemas.openxmlformats.org/officeDocument/2006/relationships/slideLayout" Target="../slideLayouts/slideLayout141.xml"/><Relationship Id="rId3" Type="http://schemas.openxmlformats.org/officeDocument/2006/relationships/slideLayout" Target="../slideLayouts/slideLayout46.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 Id="rId46" Type="http://schemas.openxmlformats.org/officeDocument/2006/relationships/slideLayout" Target="../slideLayouts/slideLayout89.xml"/><Relationship Id="rId59" Type="http://schemas.openxmlformats.org/officeDocument/2006/relationships/slideLayout" Target="../slideLayouts/slideLayout102.xml"/><Relationship Id="rId67" Type="http://schemas.openxmlformats.org/officeDocument/2006/relationships/slideLayout" Target="../slideLayouts/slideLayout110.xml"/><Relationship Id="rId20" Type="http://schemas.openxmlformats.org/officeDocument/2006/relationships/slideLayout" Target="../slideLayouts/slideLayout63.xml"/><Relationship Id="rId41" Type="http://schemas.openxmlformats.org/officeDocument/2006/relationships/slideLayout" Target="../slideLayouts/slideLayout84.xml"/><Relationship Id="rId54" Type="http://schemas.openxmlformats.org/officeDocument/2006/relationships/slideLayout" Target="../slideLayouts/slideLayout97.xml"/><Relationship Id="rId62" Type="http://schemas.openxmlformats.org/officeDocument/2006/relationships/slideLayout" Target="../slideLayouts/slideLayout105.xml"/><Relationship Id="rId70" Type="http://schemas.openxmlformats.org/officeDocument/2006/relationships/slideLayout" Target="../slideLayouts/slideLayout113.xml"/><Relationship Id="rId75" Type="http://schemas.openxmlformats.org/officeDocument/2006/relationships/slideLayout" Target="../slideLayouts/slideLayout118.xml"/><Relationship Id="rId83" Type="http://schemas.openxmlformats.org/officeDocument/2006/relationships/slideLayout" Target="../slideLayouts/slideLayout126.xml"/><Relationship Id="rId88" Type="http://schemas.openxmlformats.org/officeDocument/2006/relationships/slideLayout" Target="../slideLayouts/slideLayout131.xml"/><Relationship Id="rId91" Type="http://schemas.openxmlformats.org/officeDocument/2006/relationships/slideLayout" Target="../slideLayouts/slideLayout134.xml"/><Relationship Id="rId96" Type="http://schemas.openxmlformats.org/officeDocument/2006/relationships/slideLayout" Target="../slideLayouts/slideLayout139.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49" Type="http://schemas.openxmlformats.org/officeDocument/2006/relationships/slideLayout" Target="../slideLayouts/slideLayout92.xml"/><Relationship Id="rId57" Type="http://schemas.openxmlformats.org/officeDocument/2006/relationships/slideLayout" Target="../slideLayouts/slideLayout100.xml"/><Relationship Id="rId10" Type="http://schemas.openxmlformats.org/officeDocument/2006/relationships/slideLayout" Target="../slideLayouts/slideLayout53.xml"/><Relationship Id="rId31" Type="http://schemas.openxmlformats.org/officeDocument/2006/relationships/slideLayout" Target="../slideLayouts/slideLayout74.xml"/><Relationship Id="rId44" Type="http://schemas.openxmlformats.org/officeDocument/2006/relationships/slideLayout" Target="../slideLayouts/slideLayout87.xml"/><Relationship Id="rId52" Type="http://schemas.openxmlformats.org/officeDocument/2006/relationships/slideLayout" Target="../slideLayouts/slideLayout95.xml"/><Relationship Id="rId60" Type="http://schemas.openxmlformats.org/officeDocument/2006/relationships/slideLayout" Target="../slideLayouts/slideLayout103.xml"/><Relationship Id="rId65" Type="http://schemas.openxmlformats.org/officeDocument/2006/relationships/slideLayout" Target="../slideLayouts/slideLayout108.xml"/><Relationship Id="rId73" Type="http://schemas.openxmlformats.org/officeDocument/2006/relationships/slideLayout" Target="../slideLayouts/slideLayout116.xml"/><Relationship Id="rId78" Type="http://schemas.openxmlformats.org/officeDocument/2006/relationships/slideLayout" Target="../slideLayouts/slideLayout121.xml"/><Relationship Id="rId81" Type="http://schemas.openxmlformats.org/officeDocument/2006/relationships/slideLayout" Target="../slideLayouts/slideLayout124.xml"/><Relationship Id="rId86" Type="http://schemas.openxmlformats.org/officeDocument/2006/relationships/slideLayout" Target="../slideLayouts/slideLayout129.xml"/><Relationship Id="rId94" Type="http://schemas.openxmlformats.org/officeDocument/2006/relationships/slideLayout" Target="../slideLayouts/slideLayout137.xml"/><Relationship Id="rId99" Type="http://schemas.openxmlformats.org/officeDocument/2006/relationships/theme" Target="../theme/theme2.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39" Type="http://schemas.openxmlformats.org/officeDocument/2006/relationships/slideLayout" Target="../slideLayouts/slideLayout8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54.xml"/><Relationship Id="rId18" Type="http://schemas.openxmlformats.org/officeDocument/2006/relationships/slideLayout" Target="../slideLayouts/slideLayout159.xml"/><Relationship Id="rId26" Type="http://schemas.openxmlformats.org/officeDocument/2006/relationships/slideLayout" Target="../slideLayouts/slideLayout167.xml"/><Relationship Id="rId39" Type="http://schemas.openxmlformats.org/officeDocument/2006/relationships/slideLayout" Target="../slideLayouts/slideLayout180.xml"/><Relationship Id="rId21" Type="http://schemas.openxmlformats.org/officeDocument/2006/relationships/slideLayout" Target="../slideLayouts/slideLayout162.xml"/><Relationship Id="rId34" Type="http://schemas.openxmlformats.org/officeDocument/2006/relationships/slideLayout" Target="../slideLayouts/slideLayout175.xml"/><Relationship Id="rId42" Type="http://schemas.openxmlformats.org/officeDocument/2006/relationships/slideLayout" Target="../slideLayouts/slideLayout183.xml"/><Relationship Id="rId47" Type="http://schemas.openxmlformats.org/officeDocument/2006/relationships/slideLayout" Target="../slideLayouts/slideLayout188.xml"/><Relationship Id="rId50" Type="http://schemas.openxmlformats.org/officeDocument/2006/relationships/slideLayout" Target="../slideLayouts/slideLayout191.xml"/><Relationship Id="rId55" Type="http://schemas.openxmlformats.org/officeDocument/2006/relationships/slideLayout" Target="../slideLayouts/slideLayout196.xml"/><Relationship Id="rId63" Type="http://schemas.openxmlformats.org/officeDocument/2006/relationships/slideLayout" Target="../slideLayouts/slideLayout204.xml"/><Relationship Id="rId68" Type="http://schemas.openxmlformats.org/officeDocument/2006/relationships/slideLayout" Target="../slideLayouts/slideLayout209.xml"/><Relationship Id="rId76" Type="http://schemas.openxmlformats.org/officeDocument/2006/relationships/slideLayout" Target="../slideLayouts/slideLayout217.xml"/><Relationship Id="rId84" Type="http://schemas.openxmlformats.org/officeDocument/2006/relationships/slideLayout" Target="../slideLayouts/slideLayout225.xml"/><Relationship Id="rId89" Type="http://schemas.openxmlformats.org/officeDocument/2006/relationships/slideLayout" Target="../slideLayouts/slideLayout230.xml"/><Relationship Id="rId7" Type="http://schemas.openxmlformats.org/officeDocument/2006/relationships/slideLayout" Target="../slideLayouts/slideLayout148.xml"/><Relationship Id="rId71" Type="http://schemas.openxmlformats.org/officeDocument/2006/relationships/slideLayout" Target="../slideLayouts/slideLayout212.xml"/><Relationship Id="rId92" Type="http://schemas.openxmlformats.org/officeDocument/2006/relationships/slideLayout" Target="../slideLayouts/slideLayout233.xml"/><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9" Type="http://schemas.openxmlformats.org/officeDocument/2006/relationships/slideLayout" Target="../slideLayouts/slideLayout170.xml"/><Relationship Id="rId11" Type="http://schemas.openxmlformats.org/officeDocument/2006/relationships/slideLayout" Target="../slideLayouts/slideLayout152.xml"/><Relationship Id="rId24" Type="http://schemas.openxmlformats.org/officeDocument/2006/relationships/slideLayout" Target="../slideLayouts/slideLayout165.xml"/><Relationship Id="rId32" Type="http://schemas.openxmlformats.org/officeDocument/2006/relationships/slideLayout" Target="../slideLayouts/slideLayout173.xml"/><Relationship Id="rId37" Type="http://schemas.openxmlformats.org/officeDocument/2006/relationships/slideLayout" Target="../slideLayouts/slideLayout178.xml"/><Relationship Id="rId40" Type="http://schemas.openxmlformats.org/officeDocument/2006/relationships/slideLayout" Target="../slideLayouts/slideLayout181.xml"/><Relationship Id="rId45" Type="http://schemas.openxmlformats.org/officeDocument/2006/relationships/slideLayout" Target="../slideLayouts/slideLayout186.xml"/><Relationship Id="rId53" Type="http://schemas.openxmlformats.org/officeDocument/2006/relationships/slideLayout" Target="../slideLayouts/slideLayout194.xml"/><Relationship Id="rId58" Type="http://schemas.openxmlformats.org/officeDocument/2006/relationships/slideLayout" Target="../slideLayouts/slideLayout199.xml"/><Relationship Id="rId66" Type="http://schemas.openxmlformats.org/officeDocument/2006/relationships/slideLayout" Target="../slideLayouts/slideLayout207.xml"/><Relationship Id="rId74" Type="http://schemas.openxmlformats.org/officeDocument/2006/relationships/slideLayout" Target="../slideLayouts/slideLayout215.xml"/><Relationship Id="rId79" Type="http://schemas.openxmlformats.org/officeDocument/2006/relationships/slideLayout" Target="../slideLayouts/slideLayout220.xml"/><Relationship Id="rId87" Type="http://schemas.openxmlformats.org/officeDocument/2006/relationships/slideLayout" Target="../slideLayouts/slideLayout228.xml"/><Relationship Id="rId5" Type="http://schemas.openxmlformats.org/officeDocument/2006/relationships/slideLayout" Target="../slideLayouts/slideLayout146.xml"/><Relationship Id="rId61" Type="http://schemas.openxmlformats.org/officeDocument/2006/relationships/slideLayout" Target="../slideLayouts/slideLayout202.xml"/><Relationship Id="rId82" Type="http://schemas.openxmlformats.org/officeDocument/2006/relationships/slideLayout" Target="../slideLayouts/slideLayout223.xml"/><Relationship Id="rId90" Type="http://schemas.openxmlformats.org/officeDocument/2006/relationships/slideLayout" Target="../slideLayouts/slideLayout231.xml"/><Relationship Id="rId19" Type="http://schemas.openxmlformats.org/officeDocument/2006/relationships/slideLayout" Target="../slideLayouts/slideLayout160.xml"/><Relationship Id="rId14" Type="http://schemas.openxmlformats.org/officeDocument/2006/relationships/slideLayout" Target="../slideLayouts/slideLayout155.xml"/><Relationship Id="rId22" Type="http://schemas.openxmlformats.org/officeDocument/2006/relationships/slideLayout" Target="../slideLayouts/slideLayout163.xml"/><Relationship Id="rId27" Type="http://schemas.openxmlformats.org/officeDocument/2006/relationships/slideLayout" Target="../slideLayouts/slideLayout168.xml"/><Relationship Id="rId30" Type="http://schemas.openxmlformats.org/officeDocument/2006/relationships/slideLayout" Target="../slideLayouts/slideLayout171.xml"/><Relationship Id="rId35" Type="http://schemas.openxmlformats.org/officeDocument/2006/relationships/slideLayout" Target="../slideLayouts/slideLayout176.xml"/><Relationship Id="rId43" Type="http://schemas.openxmlformats.org/officeDocument/2006/relationships/slideLayout" Target="../slideLayouts/slideLayout184.xml"/><Relationship Id="rId48" Type="http://schemas.openxmlformats.org/officeDocument/2006/relationships/slideLayout" Target="../slideLayouts/slideLayout189.xml"/><Relationship Id="rId56" Type="http://schemas.openxmlformats.org/officeDocument/2006/relationships/slideLayout" Target="../slideLayouts/slideLayout197.xml"/><Relationship Id="rId64" Type="http://schemas.openxmlformats.org/officeDocument/2006/relationships/slideLayout" Target="../slideLayouts/slideLayout205.xml"/><Relationship Id="rId69" Type="http://schemas.openxmlformats.org/officeDocument/2006/relationships/slideLayout" Target="../slideLayouts/slideLayout210.xml"/><Relationship Id="rId77" Type="http://schemas.openxmlformats.org/officeDocument/2006/relationships/slideLayout" Target="../slideLayouts/slideLayout218.xml"/><Relationship Id="rId8" Type="http://schemas.openxmlformats.org/officeDocument/2006/relationships/slideLayout" Target="../slideLayouts/slideLayout149.xml"/><Relationship Id="rId51" Type="http://schemas.openxmlformats.org/officeDocument/2006/relationships/slideLayout" Target="../slideLayouts/slideLayout192.xml"/><Relationship Id="rId72" Type="http://schemas.openxmlformats.org/officeDocument/2006/relationships/slideLayout" Target="../slideLayouts/slideLayout213.xml"/><Relationship Id="rId80" Type="http://schemas.openxmlformats.org/officeDocument/2006/relationships/slideLayout" Target="../slideLayouts/slideLayout221.xml"/><Relationship Id="rId85" Type="http://schemas.openxmlformats.org/officeDocument/2006/relationships/slideLayout" Target="../slideLayouts/slideLayout226.xml"/><Relationship Id="rId93" Type="http://schemas.openxmlformats.org/officeDocument/2006/relationships/slideLayout" Target="../slideLayouts/slideLayout234.xml"/><Relationship Id="rId3" Type="http://schemas.openxmlformats.org/officeDocument/2006/relationships/slideLayout" Target="../slideLayouts/slideLayout144.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5" Type="http://schemas.openxmlformats.org/officeDocument/2006/relationships/slideLayout" Target="../slideLayouts/slideLayout166.xml"/><Relationship Id="rId33" Type="http://schemas.openxmlformats.org/officeDocument/2006/relationships/slideLayout" Target="../slideLayouts/slideLayout174.xml"/><Relationship Id="rId38" Type="http://schemas.openxmlformats.org/officeDocument/2006/relationships/slideLayout" Target="../slideLayouts/slideLayout179.xml"/><Relationship Id="rId46" Type="http://schemas.openxmlformats.org/officeDocument/2006/relationships/slideLayout" Target="../slideLayouts/slideLayout187.xml"/><Relationship Id="rId59" Type="http://schemas.openxmlformats.org/officeDocument/2006/relationships/slideLayout" Target="../slideLayouts/slideLayout200.xml"/><Relationship Id="rId67" Type="http://schemas.openxmlformats.org/officeDocument/2006/relationships/slideLayout" Target="../slideLayouts/slideLayout208.xml"/><Relationship Id="rId20" Type="http://schemas.openxmlformats.org/officeDocument/2006/relationships/slideLayout" Target="../slideLayouts/slideLayout161.xml"/><Relationship Id="rId41" Type="http://schemas.openxmlformats.org/officeDocument/2006/relationships/slideLayout" Target="../slideLayouts/slideLayout182.xml"/><Relationship Id="rId54" Type="http://schemas.openxmlformats.org/officeDocument/2006/relationships/slideLayout" Target="../slideLayouts/slideLayout195.xml"/><Relationship Id="rId62" Type="http://schemas.openxmlformats.org/officeDocument/2006/relationships/slideLayout" Target="../slideLayouts/slideLayout203.xml"/><Relationship Id="rId70" Type="http://schemas.openxmlformats.org/officeDocument/2006/relationships/slideLayout" Target="../slideLayouts/slideLayout211.xml"/><Relationship Id="rId75" Type="http://schemas.openxmlformats.org/officeDocument/2006/relationships/slideLayout" Target="../slideLayouts/slideLayout216.xml"/><Relationship Id="rId83" Type="http://schemas.openxmlformats.org/officeDocument/2006/relationships/slideLayout" Target="../slideLayouts/slideLayout224.xml"/><Relationship Id="rId88" Type="http://schemas.openxmlformats.org/officeDocument/2006/relationships/slideLayout" Target="../slideLayouts/slideLayout229.xml"/><Relationship Id="rId91" Type="http://schemas.openxmlformats.org/officeDocument/2006/relationships/slideLayout" Target="../slideLayouts/slideLayout232.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5" Type="http://schemas.openxmlformats.org/officeDocument/2006/relationships/slideLayout" Target="../slideLayouts/slideLayout156.xml"/><Relationship Id="rId23" Type="http://schemas.openxmlformats.org/officeDocument/2006/relationships/slideLayout" Target="../slideLayouts/slideLayout164.xml"/><Relationship Id="rId28" Type="http://schemas.openxmlformats.org/officeDocument/2006/relationships/slideLayout" Target="../slideLayouts/slideLayout169.xml"/><Relationship Id="rId36" Type="http://schemas.openxmlformats.org/officeDocument/2006/relationships/slideLayout" Target="../slideLayouts/slideLayout177.xml"/><Relationship Id="rId49" Type="http://schemas.openxmlformats.org/officeDocument/2006/relationships/slideLayout" Target="../slideLayouts/slideLayout190.xml"/><Relationship Id="rId57" Type="http://schemas.openxmlformats.org/officeDocument/2006/relationships/slideLayout" Target="../slideLayouts/slideLayout198.xml"/><Relationship Id="rId10" Type="http://schemas.openxmlformats.org/officeDocument/2006/relationships/slideLayout" Target="../slideLayouts/slideLayout151.xml"/><Relationship Id="rId31" Type="http://schemas.openxmlformats.org/officeDocument/2006/relationships/slideLayout" Target="../slideLayouts/slideLayout172.xml"/><Relationship Id="rId44" Type="http://schemas.openxmlformats.org/officeDocument/2006/relationships/slideLayout" Target="../slideLayouts/slideLayout185.xml"/><Relationship Id="rId52" Type="http://schemas.openxmlformats.org/officeDocument/2006/relationships/slideLayout" Target="../slideLayouts/slideLayout193.xml"/><Relationship Id="rId60" Type="http://schemas.openxmlformats.org/officeDocument/2006/relationships/slideLayout" Target="../slideLayouts/slideLayout201.xml"/><Relationship Id="rId65" Type="http://schemas.openxmlformats.org/officeDocument/2006/relationships/slideLayout" Target="../slideLayouts/slideLayout206.xml"/><Relationship Id="rId73" Type="http://schemas.openxmlformats.org/officeDocument/2006/relationships/slideLayout" Target="../slideLayouts/slideLayout214.xml"/><Relationship Id="rId78" Type="http://schemas.openxmlformats.org/officeDocument/2006/relationships/slideLayout" Target="../slideLayouts/slideLayout219.xml"/><Relationship Id="rId81" Type="http://schemas.openxmlformats.org/officeDocument/2006/relationships/slideLayout" Target="../slideLayouts/slideLayout222.xml"/><Relationship Id="rId86" Type="http://schemas.openxmlformats.org/officeDocument/2006/relationships/slideLayout" Target="../slideLayouts/slideLayout227.xml"/><Relationship Id="rId94" Type="http://schemas.openxmlformats.org/officeDocument/2006/relationships/theme" Target="../theme/theme3.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47.xml"/><Relationship Id="rId18" Type="http://schemas.openxmlformats.org/officeDocument/2006/relationships/slideLayout" Target="../slideLayouts/slideLayout252.xml"/><Relationship Id="rId26" Type="http://schemas.openxmlformats.org/officeDocument/2006/relationships/slideLayout" Target="../slideLayouts/slideLayout260.xml"/><Relationship Id="rId39" Type="http://schemas.openxmlformats.org/officeDocument/2006/relationships/slideLayout" Target="../slideLayouts/slideLayout273.xml"/><Relationship Id="rId3" Type="http://schemas.openxmlformats.org/officeDocument/2006/relationships/slideLayout" Target="../slideLayouts/slideLayout237.xml"/><Relationship Id="rId21" Type="http://schemas.openxmlformats.org/officeDocument/2006/relationships/slideLayout" Target="../slideLayouts/slideLayout255.xml"/><Relationship Id="rId34" Type="http://schemas.openxmlformats.org/officeDocument/2006/relationships/slideLayout" Target="../slideLayouts/slideLayout268.xml"/><Relationship Id="rId42" Type="http://schemas.openxmlformats.org/officeDocument/2006/relationships/slideLayout" Target="../slideLayouts/slideLayout276.xml"/><Relationship Id="rId47" Type="http://schemas.openxmlformats.org/officeDocument/2006/relationships/slideLayout" Target="../slideLayouts/slideLayout281.xml"/><Relationship Id="rId50" Type="http://schemas.openxmlformats.org/officeDocument/2006/relationships/theme" Target="../theme/theme4.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17" Type="http://schemas.openxmlformats.org/officeDocument/2006/relationships/slideLayout" Target="../slideLayouts/slideLayout251.xml"/><Relationship Id="rId25" Type="http://schemas.openxmlformats.org/officeDocument/2006/relationships/slideLayout" Target="../slideLayouts/slideLayout259.xml"/><Relationship Id="rId33" Type="http://schemas.openxmlformats.org/officeDocument/2006/relationships/slideLayout" Target="../slideLayouts/slideLayout267.xml"/><Relationship Id="rId38" Type="http://schemas.openxmlformats.org/officeDocument/2006/relationships/slideLayout" Target="../slideLayouts/slideLayout272.xml"/><Relationship Id="rId46" Type="http://schemas.openxmlformats.org/officeDocument/2006/relationships/slideLayout" Target="../slideLayouts/slideLayout280.xml"/><Relationship Id="rId2" Type="http://schemas.openxmlformats.org/officeDocument/2006/relationships/slideLayout" Target="../slideLayouts/slideLayout236.xml"/><Relationship Id="rId16" Type="http://schemas.openxmlformats.org/officeDocument/2006/relationships/slideLayout" Target="../slideLayouts/slideLayout250.xml"/><Relationship Id="rId20" Type="http://schemas.openxmlformats.org/officeDocument/2006/relationships/slideLayout" Target="../slideLayouts/slideLayout254.xml"/><Relationship Id="rId29" Type="http://schemas.openxmlformats.org/officeDocument/2006/relationships/slideLayout" Target="../slideLayouts/slideLayout263.xml"/><Relationship Id="rId41" Type="http://schemas.openxmlformats.org/officeDocument/2006/relationships/slideLayout" Target="../slideLayouts/slideLayout275.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24" Type="http://schemas.openxmlformats.org/officeDocument/2006/relationships/slideLayout" Target="../slideLayouts/slideLayout258.xml"/><Relationship Id="rId32" Type="http://schemas.openxmlformats.org/officeDocument/2006/relationships/slideLayout" Target="../slideLayouts/slideLayout266.xml"/><Relationship Id="rId37" Type="http://schemas.openxmlformats.org/officeDocument/2006/relationships/slideLayout" Target="../slideLayouts/slideLayout271.xml"/><Relationship Id="rId40" Type="http://schemas.openxmlformats.org/officeDocument/2006/relationships/slideLayout" Target="../slideLayouts/slideLayout274.xml"/><Relationship Id="rId45" Type="http://schemas.openxmlformats.org/officeDocument/2006/relationships/slideLayout" Target="../slideLayouts/slideLayout279.xml"/><Relationship Id="rId5" Type="http://schemas.openxmlformats.org/officeDocument/2006/relationships/slideLayout" Target="../slideLayouts/slideLayout239.xml"/><Relationship Id="rId15" Type="http://schemas.openxmlformats.org/officeDocument/2006/relationships/slideLayout" Target="../slideLayouts/slideLayout249.xml"/><Relationship Id="rId23" Type="http://schemas.openxmlformats.org/officeDocument/2006/relationships/slideLayout" Target="../slideLayouts/slideLayout257.xml"/><Relationship Id="rId28" Type="http://schemas.openxmlformats.org/officeDocument/2006/relationships/slideLayout" Target="../slideLayouts/slideLayout262.xml"/><Relationship Id="rId36" Type="http://schemas.openxmlformats.org/officeDocument/2006/relationships/slideLayout" Target="../slideLayouts/slideLayout270.xml"/><Relationship Id="rId49" Type="http://schemas.openxmlformats.org/officeDocument/2006/relationships/slideLayout" Target="../slideLayouts/slideLayout283.xml"/><Relationship Id="rId10" Type="http://schemas.openxmlformats.org/officeDocument/2006/relationships/slideLayout" Target="../slideLayouts/slideLayout244.xml"/><Relationship Id="rId19" Type="http://schemas.openxmlformats.org/officeDocument/2006/relationships/slideLayout" Target="../slideLayouts/slideLayout253.xml"/><Relationship Id="rId31" Type="http://schemas.openxmlformats.org/officeDocument/2006/relationships/slideLayout" Target="../slideLayouts/slideLayout265.xml"/><Relationship Id="rId44" Type="http://schemas.openxmlformats.org/officeDocument/2006/relationships/slideLayout" Target="../slideLayouts/slideLayout278.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slideLayout" Target="../slideLayouts/slideLayout248.xml"/><Relationship Id="rId22" Type="http://schemas.openxmlformats.org/officeDocument/2006/relationships/slideLayout" Target="../slideLayouts/slideLayout256.xml"/><Relationship Id="rId27" Type="http://schemas.openxmlformats.org/officeDocument/2006/relationships/slideLayout" Target="../slideLayouts/slideLayout261.xml"/><Relationship Id="rId30" Type="http://schemas.openxmlformats.org/officeDocument/2006/relationships/slideLayout" Target="../slideLayouts/slideLayout264.xml"/><Relationship Id="rId35" Type="http://schemas.openxmlformats.org/officeDocument/2006/relationships/slideLayout" Target="../slideLayouts/slideLayout269.xml"/><Relationship Id="rId43" Type="http://schemas.openxmlformats.org/officeDocument/2006/relationships/slideLayout" Target="../slideLayouts/slideLayout277.xml"/><Relationship Id="rId48" Type="http://schemas.openxmlformats.org/officeDocument/2006/relationships/slideLayout" Target="../slideLayouts/slideLayout282.xml"/><Relationship Id="rId8" Type="http://schemas.openxmlformats.org/officeDocument/2006/relationships/slideLayout" Target="../slideLayouts/slideLayout2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18" Type="http://schemas.openxmlformats.org/officeDocument/2006/relationships/slideLayout" Target="../slideLayouts/slideLayout301.xml"/><Relationship Id="rId26" Type="http://schemas.openxmlformats.org/officeDocument/2006/relationships/slideLayout" Target="../slideLayouts/slideLayout309.xml"/><Relationship Id="rId39" Type="http://schemas.openxmlformats.org/officeDocument/2006/relationships/slideLayout" Target="../slideLayouts/slideLayout322.xml"/><Relationship Id="rId3" Type="http://schemas.openxmlformats.org/officeDocument/2006/relationships/slideLayout" Target="../slideLayouts/slideLayout286.xml"/><Relationship Id="rId21" Type="http://schemas.openxmlformats.org/officeDocument/2006/relationships/slideLayout" Target="../slideLayouts/slideLayout304.xml"/><Relationship Id="rId34" Type="http://schemas.openxmlformats.org/officeDocument/2006/relationships/slideLayout" Target="../slideLayouts/slideLayout317.xml"/><Relationship Id="rId42" Type="http://schemas.openxmlformats.org/officeDocument/2006/relationships/slideLayout" Target="../slideLayouts/slideLayout325.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17" Type="http://schemas.openxmlformats.org/officeDocument/2006/relationships/slideLayout" Target="../slideLayouts/slideLayout300.xml"/><Relationship Id="rId25" Type="http://schemas.openxmlformats.org/officeDocument/2006/relationships/slideLayout" Target="../slideLayouts/slideLayout308.xml"/><Relationship Id="rId33" Type="http://schemas.openxmlformats.org/officeDocument/2006/relationships/slideLayout" Target="../slideLayouts/slideLayout316.xml"/><Relationship Id="rId38" Type="http://schemas.openxmlformats.org/officeDocument/2006/relationships/slideLayout" Target="../slideLayouts/slideLayout321.xml"/><Relationship Id="rId2" Type="http://schemas.openxmlformats.org/officeDocument/2006/relationships/slideLayout" Target="../slideLayouts/slideLayout285.xml"/><Relationship Id="rId16" Type="http://schemas.openxmlformats.org/officeDocument/2006/relationships/slideLayout" Target="../slideLayouts/slideLayout299.xml"/><Relationship Id="rId20" Type="http://schemas.openxmlformats.org/officeDocument/2006/relationships/slideLayout" Target="../slideLayouts/slideLayout303.xml"/><Relationship Id="rId29" Type="http://schemas.openxmlformats.org/officeDocument/2006/relationships/slideLayout" Target="../slideLayouts/slideLayout312.xml"/><Relationship Id="rId41" Type="http://schemas.openxmlformats.org/officeDocument/2006/relationships/slideLayout" Target="../slideLayouts/slideLayout324.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24" Type="http://schemas.openxmlformats.org/officeDocument/2006/relationships/slideLayout" Target="../slideLayouts/slideLayout307.xml"/><Relationship Id="rId32" Type="http://schemas.openxmlformats.org/officeDocument/2006/relationships/slideLayout" Target="../slideLayouts/slideLayout315.xml"/><Relationship Id="rId37" Type="http://schemas.openxmlformats.org/officeDocument/2006/relationships/slideLayout" Target="../slideLayouts/slideLayout320.xml"/><Relationship Id="rId40" Type="http://schemas.openxmlformats.org/officeDocument/2006/relationships/slideLayout" Target="../slideLayouts/slideLayout323.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23" Type="http://schemas.openxmlformats.org/officeDocument/2006/relationships/slideLayout" Target="../slideLayouts/slideLayout306.xml"/><Relationship Id="rId28" Type="http://schemas.openxmlformats.org/officeDocument/2006/relationships/slideLayout" Target="../slideLayouts/slideLayout311.xml"/><Relationship Id="rId36" Type="http://schemas.openxmlformats.org/officeDocument/2006/relationships/slideLayout" Target="../slideLayouts/slideLayout319.xml"/><Relationship Id="rId10" Type="http://schemas.openxmlformats.org/officeDocument/2006/relationships/slideLayout" Target="../slideLayouts/slideLayout293.xml"/><Relationship Id="rId19" Type="http://schemas.openxmlformats.org/officeDocument/2006/relationships/slideLayout" Target="../slideLayouts/slideLayout302.xml"/><Relationship Id="rId31" Type="http://schemas.openxmlformats.org/officeDocument/2006/relationships/slideLayout" Target="../slideLayouts/slideLayout314.xml"/><Relationship Id="rId44" Type="http://schemas.openxmlformats.org/officeDocument/2006/relationships/theme" Target="../theme/theme5.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 Id="rId22" Type="http://schemas.openxmlformats.org/officeDocument/2006/relationships/slideLayout" Target="../slideLayouts/slideLayout305.xml"/><Relationship Id="rId27" Type="http://schemas.openxmlformats.org/officeDocument/2006/relationships/slideLayout" Target="../slideLayouts/slideLayout310.xml"/><Relationship Id="rId30" Type="http://schemas.openxmlformats.org/officeDocument/2006/relationships/slideLayout" Target="../slideLayouts/slideLayout313.xml"/><Relationship Id="rId35" Type="http://schemas.openxmlformats.org/officeDocument/2006/relationships/slideLayout" Target="../slideLayouts/slideLayout318.xml"/><Relationship Id="rId43" Type="http://schemas.openxmlformats.org/officeDocument/2006/relationships/slideLayout" Target="../slideLayouts/slideLayout326.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339.xml"/><Relationship Id="rId18" Type="http://schemas.openxmlformats.org/officeDocument/2006/relationships/slideLayout" Target="../slideLayouts/slideLayout344.xml"/><Relationship Id="rId26" Type="http://schemas.openxmlformats.org/officeDocument/2006/relationships/slideLayout" Target="../slideLayouts/slideLayout352.xml"/><Relationship Id="rId39" Type="http://schemas.openxmlformats.org/officeDocument/2006/relationships/slideLayout" Target="../slideLayouts/slideLayout365.xml"/><Relationship Id="rId21" Type="http://schemas.openxmlformats.org/officeDocument/2006/relationships/slideLayout" Target="../slideLayouts/slideLayout347.xml"/><Relationship Id="rId34" Type="http://schemas.openxmlformats.org/officeDocument/2006/relationships/slideLayout" Target="../slideLayouts/slideLayout360.xml"/><Relationship Id="rId42" Type="http://schemas.openxmlformats.org/officeDocument/2006/relationships/slideLayout" Target="../slideLayouts/slideLayout368.xml"/><Relationship Id="rId47" Type="http://schemas.openxmlformats.org/officeDocument/2006/relationships/slideLayout" Target="../slideLayouts/slideLayout373.xml"/><Relationship Id="rId50" Type="http://schemas.openxmlformats.org/officeDocument/2006/relationships/slideLayout" Target="../slideLayouts/slideLayout376.xml"/><Relationship Id="rId55" Type="http://schemas.openxmlformats.org/officeDocument/2006/relationships/slideLayout" Target="../slideLayouts/slideLayout381.xml"/><Relationship Id="rId63" Type="http://schemas.openxmlformats.org/officeDocument/2006/relationships/slideLayout" Target="../slideLayouts/slideLayout389.xml"/><Relationship Id="rId68" Type="http://schemas.openxmlformats.org/officeDocument/2006/relationships/slideLayout" Target="../slideLayouts/slideLayout394.xml"/><Relationship Id="rId76" Type="http://schemas.openxmlformats.org/officeDocument/2006/relationships/slideLayout" Target="../slideLayouts/slideLayout402.xml"/><Relationship Id="rId84" Type="http://schemas.openxmlformats.org/officeDocument/2006/relationships/slideLayout" Target="../slideLayouts/slideLayout410.xml"/><Relationship Id="rId7" Type="http://schemas.openxmlformats.org/officeDocument/2006/relationships/slideLayout" Target="../slideLayouts/slideLayout333.xml"/><Relationship Id="rId71" Type="http://schemas.openxmlformats.org/officeDocument/2006/relationships/slideLayout" Target="../slideLayouts/slideLayout397.xml"/><Relationship Id="rId2" Type="http://schemas.openxmlformats.org/officeDocument/2006/relationships/slideLayout" Target="../slideLayouts/slideLayout328.xml"/><Relationship Id="rId16" Type="http://schemas.openxmlformats.org/officeDocument/2006/relationships/slideLayout" Target="../slideLayouts/slideLayout342.xml"/><Relationship Id="rId29" Type="http://schemas.openxmlformats.org/officeDocument/2006/relationships/slideLayout" Target="../slideLayouts/slideLayout355.xml"/><Relationship Id="rId11" Type="http://schemas.openxmlformats.org/officeDocument/2006/relationships/slideLayout" Target="../slideLayouts/slideLayout337.xml"/><Relationship Id="rId24" Type="http://schemas.openxmlformats.org/officeDocument/2006/relationships/slideLayout" Target="../slideLayouts/slideLayout350.xml"/><Relationship Id="rId32" Type="http://schemas.openxmlformats.org/officeDocument/2006/relationships/slideLayout" Target="../slideLayouts/slideLayout358.xml"/><Relationship Id="rId37" Type="http://schemas.openxmlformats.org/officeDocument/2006/relationships/slideLayout" Target="../slideLayouts/slideLayout363.xml"/><Relationship Id="rId40" Type="http://schemas.openxmlformats.org/officeDocument/2006/relationships/slideLayout" Target="../slideLayouts/slideLayout366.xml"/><Relationship Id="rId45" Type="http://schemas.openxmlformats.org/officeDocument/2006/relationships/slideLayout" Target="../slideLayouts/slideLayout371.xml"/><Relationship Id="rId53" Type="http://schemas.openxmlformats.org/officeDocument/2006/relationships/slideLayout" Target="../slideLayouts/slideLayout379.xml"/><Relationship Id="rId58" Type="http://schemas.openxmlformats.org/officeDocument/2006/relationships/slideLayout" Target="../slideLayouts/slideLayout384.xml"/><Relationship Id="rId66" Type="http://schemas.openxmlformats.org/officeDocument/2006/relationships/slideLayout" Target="../slideLayouts/slideLayout392.xml"/><Relationship Id="rId74" Type="http://schemas.openxmlformats.org/officeDocument/2006/relationships/slideLayout" Target="../slideLayouts/slideLayout400.xml"/><Relationship Id="rId79" Type="http://schemas.openxmlformats.org/officeDocument/2006/relationships/slideLayout" Target="../slideLayouts/slideLayout405.xml"/><Relationship Id="rId87" Type="http://schemas.openxmlformats.org/officeDocument/2006/relationships/slideLayout" Target="../slideLayouts/slideLayout413.xml"/><Relationship Id="rId5" Type="http://schemas.openxmlformats.org/officeDocument/2006/relationships/slideLayout" Target="../slideLayouts/slideLayout331.xml"/><Relationship Id="rId61" Type="http://schemas.openxmlformats.org/officeDocument/2006/relationships/slideLayout" Target="../slideLayouts/slideLayout387.xml"/><Relationship Id="rId82" Type="http://schemas.openxmlformats.org/officeDocument/2006/relationships/slideLayout" Target="../slideLayouts/slideLayout408.xml"/><Relationship Id="rId19" Type="http://schemas.openxmlformats.org/officeDocument/2006/relationships/slideLayout" Target="../slideLayouts/slideLayout345.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slideLayout" Target="../slideLayouts/slideLayout340.xml"/><Relationship Id="rId22" Type="http://schemas.openxmlformats.org/officeDocument/2006/relationships/slideLayout" Target="../slideLayouts/slideLayout348.xml"/><Relationship Id="rId27" Type="http://schemas.openxmlformats.org/officeDocument/2006/relationships/slideLayout" Target="../slideLayouts/slideLayout353.xml"/><Relationship Id="rId30" Type="http://schemas.openxmlformats.org/officeDocument/2006/relationships/slideLayout" Target="../slideLayouts/slideLayout356.xml"/><Relationship Id="rId35" Type="http://schemas.openxmlformats.org/officeDocument/2006/relationships/slideLayout" Target="../slideLayouts/slideLayout361.xml"/><Relationship Id="rId43" Type="http://schemas.openxmlformats.org/officeDocument/2006/relationships/slideLayout" Target="../slideLayouts/slideLayout369.xml"/><Relationship Id="rId48" Type="http://schemas.openxmlformats.org/officeDocument/2006/relationships/slideLayout" Target="../slideLayouts/slideLayout374.xml"/><Relationship Id="rId56" Type="http://schemas.openxmlformats.org/officeDocument/2006/relationships/slideLayout" Target="../slideLayouts/slideLayout382.xml"/><Relationship Id="rId64" Type="http://schemas.openxmlformats.org/officeDocument/2006/relationships/slideLayout" Target="../slideLayouts/slideLayout390.xml"/><Relationship Id="rId69" Type="http://schemas.openxmlformats.org/officeDocument/2006/relationships/slideLayout" Target="../slideLayouts/slideLayout395.xml"/><Relationship Id="rId77" Type="http://schemas.openxmlformats.org/officeDocument/2006/relationships/slideLayout" Target="../slideLayouts/slideLayout403.xml"/><Relationship Id="rId8" Type="http://schemas.openxmlformats.org/officeDocument/2006/relationships/slideLayout" Target="../slideLayouts/slideLayout334.xml"/><Relationship Id="rId51" Type="http://schemas.openxmlformats.org/officeDocument/2006/relationships/slideLayout" Target="../slideLayouts/slideLayout377.xml"/><Relationship Id="rId72" Type="http://schemas.openxmlformats.org/officeDocument/2006/relationships/slideLayout" Target="../slideLayouts/slideLayout398.xml"/><Relationship Id="rId80" Type="http://schemas.openxmlformats.org/officeDocument/2006/relationships/slideLayout" Target="../slideLayouts/slideLayout406.xml"/><Relationship Id="rId85" Type="http://schemas.openxmlformats.org/officeDocument/2006/relationships/slideLayout" Target="../slideLayouts/slideLayout411.xml"/><Relationship Id="rId3" Type="http://schemas.openxmlformats.org/officeDocument/2006/relationships/slideLayout" Target="../slideLayouts/slideLayout329.xml"/><Relationship Id="rId12" Type="http://schemas.openxmlformats.org/officeDocument/2006/relationships/slideLayout" Target="../slideLayouts/slideLayout338.xml"/><Relationship Id="rId17" Type="http://schemas.openxmlformats.org/officeDocument/2006/relationships/slideLayout" Target="../slideLayouts/slideLayout343.xml"/><Relationship Id="rId25" Type="http://schemas.openxmlformats.org/officeDocument/2006/relationships/slideLayout" Target="../slideLayouts/slideLayout351.xml"/><Relationship Id="rId33" Type="http://schemas.openxmlformats.org/officeDocument/2006/relationships/slideLayout" Target="../slideLayouts/slideLayout359.xml"/><Relationship Id="rId38" Type="http://schemas.openxmlformats.org/officeDocument/2006/relationships/slideLayout" Target="../slideLayouts/slideLayout364.xml"/><Relationship Id="rId46" Type="http://schemas.openxmlformats.org/officeDocument/2006/relationships/slideLayout" Target="../slideLayouts/slideLayout372.xml"/><Relationship Id="rId59" Type="http://schemas.openxmlformats.org/officeDocument/2006/relationships/slideLayout" Target="../slideLayouts/slideLayout385.xml"/><Relationship Id="rId67" Type="http://schemas.openxmlformats.org/officeDocument/2006/relationships/slideLayout" Target="../slideLayouts/slideLayout393.xml"/><Relationship Id="rId20" Type="http://schemas.openxmlformats.org/officeDocument/2006/relationships/slideLayout" Target="../slideLayouts/slideLayout346.xml"/><Relationship Id="rId41" Type="http://schemas.openxmlformats.org/officeDocument/2006/relationships/slideLayout" Target="../slideLayouts/slideLayout367.xml"/><Relationship Id="rId54" Type="http://schemas.openxmlformats.org/officeDocument/2006/relationships/slideLayout" Target="../slideLayouts/slideLayout380.xml"/><Relationship Id="rId62" Type="http://schemas.openxmlformats.org/officeDocument/2006/relationships/slideLayout" Target="../slideLayouts/slideLayout388.xml"/><Relationship Id="rId70" Type="http://schemas.openxmlformats.org/officeDocument/2006/relationships/slideLayout" Target="../slideLayouts/slideLayout396.xml"/><Relationship Id="rId75" Type="http://schemas.openxmlformats.org/officeDocument/2006/relationships/slideLayout" Target="../slideLayouts/slideLayout401.xml"/><Relationship Id="rId83" Type="http://schemas.openxmlformats.org/officeDocument/2006/relationships/slideLayout" Target="../slideLayouts/slideLayout409.xml"/><Relationship Id="rId88" Type="http://schemas.openxmlformats.org/officeDocument/2006/relationships/theme" Target="../theme/theme6.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5" Type="http://schemas.openxmlformats.org/officeDocument/2006/relationships/slideLayout" Target="../slideLayouts/slideLayout341.xml"/><Relationship Id="rId23" Type="http://schemas.openxmlformats.org/officeDocument/2006/relationships/slideLayout" Target="../slideLayouts/slideLayout349.xml"/><Relationship Id="rId28" Type="http://schemas.openxmlformats.org/officeDocument/2006/relationships/slideLayout" Target="../slideLayouts/slideLayout354.xml"/><Relationship Id="rId36" Type="http://schemas.openxmlformats.org/officeDocument/2006/relationships/slideLayout" Target="../slideLayouts/slideLayout362.xml"/><Relationship Id="rId49" Type="http://schemas.openxmlformats.org/officeDocument/2006/relationships/slideLayout" Target="../slideLayouts/slideLayout375.xml"/><Relationship Id="rId57" Type="http://schemas.openxmlformats.org/officeDocument/2006/relationships/slideLayout" Target="../slideLayouts/slideLayout383.xml"/><Relationship Id="rId10" Type="http://schemas.openxmlformats.org/officeDocument/2006/relationships/slideLayout" Target="../slideLayouts/slideLayout336.xml"/><Relationship Id="rId31" Type="http://schemas.openxmlformats.org/officeDocument/2006/relationships/slideLayout" Target="../slideLayouts/slideLayout357.xml"/><Relationship Id="rId44" Type="http://schemas.openxmlformats.org/officeDocument/2006/relationships/slideLayout" Target="../slideLayouts/slideLayout370.xml"/><Relationship Id="rId52" Type="http://schemas.openxmlformats.org/officeDocument/2006/relationships/slideLayout" Target="../slideLayouts/slideLayout378.xml"/><Relationship Id="rId60" Type="http://schemas.openxmlformats.org/officeDocument/2006/relationships/slideLayout" Target="../slideLayouts/slideLayout386.xml"/><Relationship Id="rId65" Type="http://schemas.openxmlformats.org/officeDocument/2006/relationships/slideLayout" Target="../slideLayouts/slideLayout391.xml"/><Relationship Id="rId73" Type="http://schemas.openxmlformats.org/officeDocument/2006/relationships/slideLayout" Target="../slideLayouts/slideLayout399.xml"/><Relationship Id="rId78" Type="http://schemas.openxmlformats.org/officeDocument/2006/relationships/slideLayout" Target="../slideLayouts/slideLayout404.xml"/><Relationship Id="rId81" Type="http://schemas.openxmlformats.org/officeDocument/2006/relationships/slideLayout" Target="../slideLayouts/slideLayout407.xml"/><Relationship Id="rId86" Type="http://schemas.openxmlformats.org/officeDocument/2006/relationships/slideLayout" Target="../slideLayouts/slideLayout412.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426.xml"/><Relationship Id="rId18" Type="http://schemas.openxmlformats.org/officeDocument/2006/relationships/slideLayout" Target="../slideLayouts/slideLayout431.xml"/><Relationship Id="rId26" Type="http://schemas.openxmlformats.org/officeDocument/2006/relationships/slideLayout" Target="../slideLayouts/slideLayout439.xml"/><Relationship Id="rId39" Type="http://schemas.openxmlformats.org/officeDocument/2006/relationships/slideLayout" Target="../slideLayouts/slideLayout452.xml"/><Relationship Id="rId21" Type="http://schemas.openxmlformats.org/officeDocument/2006/relationships/slideLayout" Target="../slideLayouts/slideLayout434.xml"/><Relationship Id="rId34" Type="http://schemas.openxmlformats.org/officeDocument/2006/relationships/slideLayout" Target="../slideLayouts/slideLayout447.xml"/><Relationship Id="rId42" Type="http://schemas.openxmlformats.org/officeDocument/2006/relationships/slideLayout" Target="../slideLayouts/slideLayout455.xml"/><Relationship Id="rId47" Type="http://schemas.openxmlformats.org/officeDocument/2006/relationships/slideLayout" Target="../slideLayouts/slideLayout460.xml"/><Relationship Id="rId50" Type="http://schemas.openxmlformats.org/officeDocument/2006/relationships/slideLayout" Target="../slideLayouts/slideLayout463.xml"/><Relationship Id="rId55" Type="http://schemas.openxmlformats.org/officeDocument/2006/relationships/slideLayout" Target="../slideLayouts/slideLayout468.xml"/><Relationship Id="rId63" Type="http://schemas.openxmlformats.org/officeDocument/2006/relationships/slideLayout" Target="../slideLayouts/slideLayout476.xml"/><Relationship Id="rId68" Type="http://schemas.openxmlformats.org/officeDocument/2006/relationships/slideLayout" Target="../slideLayouts/slideLayout481.xml"/><Relationship Id="rId76" Type="http://schemas.openxmlformats.org/officeDocument/2006/relationships/slideLayout" Target="../slideLayouts/slideLayout489.xml"/><Relationship Id="rId7" Type="http://schemas.openxmlformats.org/officeDocument/2006/relationships/slideLayout" Target="../slideLayouts/slideLayout420.xml"/><Relationship Id="rId71" Type="http://schemas.openxmlformats.org/officeDocument/2006/relationships/slideLayout" Target="../slideLayouts/slideLayout484.xml"/><Relationship Id="rId2" Type="http://schemas.openxmlformats.org/officeDocument/2006/relationships/slideLayout" Target="../slideLayouts/slideLayout415.xml"/><Relationship Id="rId16" Type="http://schemas.openxmlformats.org/officeDocument/2006/relationships/slideLayout" Target="../slideLayouts/slideLayout429.xml"/><Relationship Id="rId29" Type="http://schemas.openxmlformats.org/officeDocument/2006/relationships/slideLayout" Target="../slideLayouts/slideLayout442.xml"/><Relationship Id="rId11" Type="http://schemas.openxmlformats.org/officeDocument/2006/relationships/slideLayout" Target="../slideLayouts/slideLayout424.xml"/><Relationship Id="rId24" Type="http://schemas.openxmlformats.org/officeDocument/2006/relationships/slideLayout" Target="../slideLayouts/slideLayout437.xml"/><Relationship Id="rId32" Type="http://schemas.openxmlformats.org/officeDocument/2006/relationships/slideLayout" Target="../slideLayouts/slideLayout445.xml"/><Relationship Id="rId37" Type="http://schemas.openxmlformats.org/officeDocument/2006/relationships/slideLayout" Target="../slideLayouts/slideLayout450.xml"/><Relationship Id="rId40" Type="http://schemas.openxmlformats.org/officeDocument/2006/relationships/slideLayout" Target="../slideLayouts/slideLayout453.xml"/><Relationship Id="rId45" Type="http://schemas.openxmlformats.org/officeDocument/2006/relationships/slideLayout" Target="../slideLayouts/slideLayout458.xml"/><Relationship Id="rId53" Type="http://schemas.openxmlformats.org/officeDocument/2006/relationships/slideLayout" Target="../slideLayouts/slideLayout466.xml"/><Relationship Id="rId58" Type="http://schemas.openxmlformats.org/officeDocument/2006/relationships/slideLayout" Target="../slideLayouts/slideLayout471.xml"/><Relationship Id="rId66" Type="http://schemas.openxmlformats.org/officeDocument/2006/relationships/slideLayout" Target="../slideLayouts/slideLayout479.xml"/><Relationship Id="rId74" Type="http://schemas.openxmlformats.org/officeDocument/2006/relationships/slideLayout" Target="../slideLayouts/slideLayout487.xml"/><Relationship Id="rId79" Type="http://schemas.openxmlformats.org/officeDocument/2006/relationships/slideLayout" Target="../slideLayouts/slideLayout492.xml"/><Relationship Id="rId5" Type="http://schemas.openxmlformats.org/officeDocument/2006/relationships/slideLayout" Target="../slideLayouts/slideLayout418.xml"/><Relationship Id="rId61" Type="http://schemas.openxmlformats.org/officeDocument/2006/relationships/slideLayout" Target="../slideLayouts/slideLayout474.xml"/><Relationship Id="rId82" Type="http://schemas.openxmlformats.org/officeDocument/2006/relationships/slideLayout" Target="../slideLayouts/slideLayout495.xml"/><Relationship Id="rId10" Type="http://schemas.openxmlformats.org/officeDocument/2006/relationships/slideLayout" Target="../slideLayouts/slideLayout423.xml"/><Relationship Id="rId19" Type="http://schemas.openxmlformats.org/officeDocument/2006/relationships/slideLayout" Target="../slideLayouts/slideLayout432.xml"/><Relationship Id="rId31" Type="http://schemas.openxmlformats.org/officeDocument/2006/relationships/slideLayout" Target="../slideLayouts/slideLayout444.xml"/><Relationship Id="rId44" Type="http://schemas.openxmlformats.org/officeDocument/2006/relationships/slideLayout" Target="../slideLayouts/slideLayout457.xml"/><Relationship Id="rId52" Type="http://schemas.openxmlformats.org/officeDocument/2006/relationships/slideLayout" Target="../slideLayouts/slideLayout465.xml"/><Relationship Id="rId60" Type="http://schemas.openxmlformats.org/officeDocument/2006/relationships/slideLayout" Target="../slideLayouts/slideLayout473.xml"/><Relationship Id="rId65" Type="http://schemas.openxmlformats.org/officeDocument/2006/relationships/slideLayout" Target="../slideLayouts/slideLayout478.xml"/><Relationship Id="rId73" Type="http://schemas.openxmlformats.org/officeDocument/2006/relationships/slideLayout" Target="../slideLayouts/slideLayout486.xml"/><Relationship Id="rId78" Type="http://schemas.openxmlformats.org/officeDocument/2006/relationships/slideLayout" Target="../slideLayouts/slideLayout491.xml"/><Relationship Id="rId81" Type="http://schemas.openxmlformats.org/officeDocument/2006/relationships/slideLayout" Target="../slideLayouts/slideLayout494.xml"/><Relationship Id="rId4" Type="http://schemas.openxmlformats.org/officeDocument/2006/relationships/slideLayout" Target="../slideLayouts/slideLayout417.xml"/><Relationship Id="rId9" Type="http://schemas.openxmlformats.org/officeDocument/2006/relationships/slideLayout" Target="../slideLayouts/slideLayout422.xml"/><Relationship Id="rId14" Type="http://schemas.openxmlformats.org/officeDocument/2006/relationships/slideLayout" Target="../slideLayouts/slideLayout427.xml"/><Relationship Id="rId22" Type="http://schemas.openxmlformats.org/officeDocument/2006/relationships/slideLayout" Target="../slideLayouts/slideLayout435.xml"/><Relationship Id="rId27" Type="http://schemas.openxmlformats.org/officeDocument/2006/relationships/slideLayout" Target="../slideLayouts/slideLayout440.xml"/><Relationship Id="rId30" Type="http://schemas.openxmlformats.org/officeDocument/2006/relationships/slideLayout" Target="../slideLayouts/slideLayout443.xml"/><Relationship Id="rId35" Type="http://schemas.openxmlformats.org/officeDocument/2006/relationships/slideLayout" Target="../slideLayouts/slideLayout448.xml"/><Relationship Id="rId43" Type="http://schemas.openxmlformats.org/officeDocument/2006/relationships/slideLayout" Target="../slideLayouts/slideLayout456.xml"/><Relationship Id="rId48" Type="http://schemas.openxmlformats.org/officeDocument/2006/relationships/slideLayout" Target="../slideLayouts/slideLayout461.xml"/><Relationship Id="rId56" Type="http://schemas.openxmlformats.org/officeDocument/2006/relationships/slideLayout" Target="../slideLayouts/slideLayout469.xml"/><Relationship Id="rId64" Type="http://schemas.openxmlformats.org/officeDocument/2006/relationships/slideLayout" Target="../slideLayouts/slideLayout477.xml"/><Relationship Id="rId69" Type="http://schemas.openxmlformats.org/officeDocument/2006/relationships/slideLayout" Target="../slideLayouts/slideLayout482.xml"/><Relationship Id="rId77" Type="http://schemas.openxmlformats.org/officeDocument/2006/relationships/slideLayout" Target="../slideLayouts/slideLayout490.xml"/><Relationship Id="rId8" Type="http://schemas.openxmlformats.org/officeDocument/2006/relationships/slideLayout" Target="../slideLayouts/slideLayout421.xml"/><Relationship Id="rId51" Type="http://schemas.openxmlformats.org/officeDocument/2006/relationships/slideLayout" Target="../slideLayouts/slideLayout464.xml"/><Relationship Id="rId72" Type="http://schemas.openxmlformats.org/officeDocument/2006/relationships/slideLayout" Target="../slideLayouts/slideLayout485.xml"/><Relationship Id="rId80" Type="http://schemas.openxmlformats.org/officeDocument/2006/relationships/slideLayout" Target="../slideLayouts/slideLayout493.xml"/><Relationship Id="rId3" Type="http://schemas.openxmlformats.org/officeDocument/2006/relationships/slideLayout" Target="../slideLayouts/slideLayout416.xml"/><Relationship Id="rId12" Type="http://schemas.openxmlformats.org/officeDocument/2006/relationships/slideLayout" Target="../slideLayouts/slideLayout425.xml"/><Relationship Id="rId17" Type="http://schemas.openxmlformats.org/officeDocument/2006/relationships/slideLayout" Target="../slideLayouts/slideLayout430.xml"/><Relationship Id="rId25" Type="http://schemas.openxmlformats.org/officeDocument/2006/relationships/slideLayout" Target="../slideLayouts/slideLayout438.xml"/><Relationship Id="rId33" Type="http://schemas.openxmlformats.org/officeDocument/2006/relationships/slideLayout" Target="../slideLayouts/slideLayout446.xml"/><Relationship Id="rId38" Type="http://schemas.openxmlformats.org/officeDocument/2006/relationships/slideLayout" Target="../slideLayouts/slideLayout451.xml"/><Relationship Id="rId46" Type="http://schemas.openxmlformats.org/officeDocument/2006/relationships/slideLayout" Target="../slideLayouts/slideLayout459.xml"/><Relationship Id="rId59" Type="http://schemas.openxmlformats.org/officeDocument/2006/relationships/slideLayout" Target="../slideLayouts/slideLayout472.xml"/><Relationship Id="rId67" Type="http://schemas.openxmlformats.org/officeDocument/2006/relationships/slideLayout" Target="../slideLayouts/slideLayout480.xml"/><Relationship Id="rId20" Type="http://schemas.openxmlformats.org/officeDocument/2006/relationships/slideLayout" Target="../slideLayouts/slideLayout433.xml"/><Relationship Id="rId41" Type="http://schemas.openxmlformats.org/officeDocument/2006/relationships/slideLayout" Target="../slideLayouts/slideLayout454.xml"/><Relationship Id="rId54" Type="http://schemas.openxmlformats.org/officeDocument/2006/relationships/slideLayout" Target="../slideLayouts/slideLayout467.xml"/><Relationship Id="rId62" Type="http://schemas.openxmlformats.org/officeDocument/2006/relationships/slideLayout" Target="../slideLayouts/slideLayout475.xml"/><Relationship Id="rId70" Type="http://schemas.openxmlformats.org/officeDocument/2006/relationships/slideLayout" Target="../slideLayouts/slideLayout483.xml"/><Relationship Id="rId75" Type="http://schemas.openxmlformats.org/officeDocument/2006/relationships/slideLayout" Target="../slideLayouts/slideLayout488.xml"/><Relationship Id="rId83" Type="http://schemas.openxmlformats.org/officeDocument/2006/relationships/theme" Target="../theme/theme7.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5" Type="http://schemas.openxmlformats.org/officeDocument/2006/relationships/slideLayout" Target="../slideLayouts/slideLayout428.xml"/><Relationship Id="rId23" Type="http://schemas.openxmlformats.org/officeDocument/2006/relationships/slideLayout" Target="../slideLayouts/slideLayout436.xml"/><Relationship Id="rId28" Type="http://schemas.openxmlformats.org/officeDocument/2006/relationships/slideLayout" Target="../slideLayouts/slideLayout441.xml"/><Relationship Id="rId36" Type="http://schemas.openxmlformats.org/officeDocument/2006/relationships/slideLayout" Target="../slideLayouts/slideLayout449.xml"/><Relationship Id="rId49" Type="http://schemas.openxmlformats.org/officeDocument/2006/relationships/slideLayout" Target="../slideLayouts/slideLayout462.xml"/><Relationship Id="rId57" Type="http://schemas.openxmlformats.org/officeDocument/2006/relationships/slideLayout" Target="../slideLayouts/slideLayout470.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508.xml"/><Relationship Id="rId18" Type="http://schemas.openxmlformats.org/officeDocument/2006/relationships/slideLayout" Target="../slideLayouts/slideLayout513.xml"/><Relationship Id="rId26" Type="http://schemas.openxmlformats.org/officeDocument/2006/relationships/slideLayout" Target="../slideLayouts/slideLayout521.xml"/><Relationship Id="rId39" Type="http://schemas.openxmlformats.org/officeDocument/2006/relationships/slideLayout" Target="../slideLayouts/slideLayout534.xml"/><Relationship Id="rId21" Type="http://schemas.openxmlformats.org/officeDocument/2006/relationships/slideLayout" Target="../slideLayouts/slideLayout516.xml"/><Relationship Id="rId34" Type="http://schemas.openxmlformats.org/officeDocument/2006/relationships/slideLayout" Target="../slideLayouts/slideLayout529.xml"/><Relationship Id="rId42" Type="http://schemas.openxmlformats.org/officeDocument/2006/relationships/slideLayout" Target="../slideLayouts/slideLayout537.xml"/><Relationship Id="rId47" Type="http://schemas.openxmlformats.org/officeDocument/2006/relationships/slideLayout" Target="../slideLayouts/slideLayout542.xml"/><Relationship Id="rId50" Type="http://schemas.openxmlformats.org/officeDocument/2006/relationships/slideLayout" Target="../slideLayouts/slideLayout545.xml"/><Relationship Id="rId55" Type="http://schemas.openxmlformats.org/officeDocument/2006/relationships/slideLayout" Target="../slideLayouts/slideLayout550.xml"/><Relationship Id="rId63" Type="http://schemas.openxmlformats.org/officeDocument/2006/relationships/slideLayout" Target="../slideLayouts/slideLayout558.xml"/><Relationship Id="rId68" Type="http://schemas.openxmlformats.org/officeDocument/2006/relationships/slideLayout" Target="../slideLayouts/slideLayout563.xml"/><Relationship Id="rId76" Type="http://schemas.openxmlformats.org/officeDocument/2006/relationships/slideLayout" Target="../slideLayouts/slideLayout571.xml"/><Relationship Id="rId7" Type="http://schemas.openxmlformats.org/officeDocument/2006/relationships/slideLayout" Target="../slideLayouts/slideLayout502.xml"/><Relationship Id="rId71" Type="http://schemas.openxmlformats.org/officeDocument/2006/relationships/slideLayout" Target="../slideLayouts/slideLayout566.xml"/><Relationship Id="rId2" Type="http://schemas.openxmlformats.org/officeDocument/2006/relationships/slideLayout" Target="../slideLayouts/slideLayout497.xml"/><Relationship Id="rId16" Type="http://schemas.openxmlformats.org/officeDocument/2006/relationships/slideLayout" Target="../slideLayouts/slideLayout511.xml"/><Relationship Id="rId29" Type="http://schemas.openxmlformats.org/officeDocument/2006/relationships/slideLayout" Target="../slideLayouts/slideLayout524.xml"/><Relationship Id="rId11" Type="http://schemas.openxmlformats.org/officeDocument/2006/relationships/slideLayout" Target="../slideLayouts/slideLayout506.xml"/><Relationship Id="rId24" Type="http://schemas.openxmlformats.org/officeDocument/2006/relationships/slideLayout" Target="../slideLayouts/slideLayout519.xml"/><Relationship Id="rId32" Type="http://schemas.openxmlformats.org/officeDocument/2006/relationships/slideLayout" Target="../slideLayouts/slideLayout527.xml"/><Relationship Id="rId37" Type="http://schemas.openxmlformats.org/officeDocument/2006/relationships/slideLayout" Target="../slideLayouts/slideLayout532.xml"/><Relationship Id="rId40" Type="http://schemas.openxmlformats.org/officeDocument/2006/relationships/slideLayout" Target="../slideLayouts/slideLayout535.xml"/><Relationship Id="rId45" Type="http://schemas.openxmlformats.org/officeDocument/2006/relationships/slideLayout" Target="../slideLayouts/slideLayout540.xml"/><Relationship Id="rId53" Type="http://schemas.openxmlformats.org/officeDocument/2006/relationships/slideLayout" Target="../slideLayouts/slideLayout548.xml"/><Relationship Id="rId58" Type="http://schemas.openxmlformats.org/officeDocument/2006/relationships/slideLayout" Target="../slideLayouts/slideLayout553.xml"/><Relationship Id="rId66" Type="http://schemas.openxmlformats.org/officeDocument/2006/relationships/slideLayout" Target="../slideLayouts/slideLayout561.xml"/><Relationship Id="rId74" Type="http://schemas.openxmlformats.org/officeDocument/2006/relationships/slideLayout" Target="../slideLayouts/slideLayout569.xml"/><Relationship Id="rId79" Type="http://schemas.openxmlformats.org/officeDocument/2006/relationships/slideLayout" Target="../slideLayouts/slideLayout574.xml"/><Relationship Id="rId5" Type="http://schemas.openxmlformats.org/officeDocument/2006/relationships/slideLayout" Target="../slideLayouts/slideLayout500.xml"/><Relationship Id="rId61" Type="http://schemas.openxmlformats.org/officeDocument/2006/relationships/slideLayout" Target="../slideLayouts/slideLayout556.xml"/><Relationship Id="rId82" Type="http://schemas.openxmlformats.org/officeDocument/2006/relationships/slideLayout" Target="../slideLayouts/slideLayout577.xml"/><Relationship Id="rId10" Type="http://schemas.openxmlformats.org/officeDocument/2006/relationships/slideLayout" Target="../slideLayouts/slideLayout505.xml"/><Relationship Id="rId19" Type="http://schemas.openxmlformats.org/officeDocument/2006/relationships/slideLayout" Target="../slideLayouts/slideLayout514.xml"/><Relationship Id="rId31" Type="http://schemas.openxmlformats.org/officeDocument/2006/relationships/slideLayout" Target="../slideLayouts/slideLayout526.xml"/><Relationship Id="rId44" Type="http://schemas.openxmlformats.org/officeDocument/2006/relationships/slideLayout" Target="../slideLayouts/slideLayout539.xml"/><Relationship Id="rId52" Type="http://schemas.openxmlformats.org/officeDocument/2006/relationships/slideLayout" Target="../slideLayouts/slideLayout547.xml"/><Relationship Id="rId60" Type="http://schemas.openxmlformats.org/officeDocument/2006/relationships/slideLayout" Target="../slideLayouts/slideLayout555.xml"/><Relationship Id="rId65" Type="http://schemas.openxmlformats.org/officeDocument/2006/relationships/slideLayout" Target="../slideLayouts/slideLayout560.xml"/><Relationship Id="rId73" Type="http://schemas.openxmlformats.org/officeDocument/2006/relationships/slideLayout" Target="../slideLayouts/slideLayout568.xml"/><Relationship Id="rId78" Type="http://schemas.openxmlformats.org/officeDocument/2006/relationships/slideLayout" Target="../slideLayouts/slideLayout573.xml"/><Relationship Id="rId81" Type="http://schemas.openxmlformats.org/officeDocument/2006/relationships/slideLayout" Target="../slideLayouts/slideLayout576.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 Id="rId22" Type="http://schemas.openxmlformats.org/officeDocument/2006/relationships/slideLayout" Target="../slideLayouts/slideLayout517.xml"/><Relationship Id="rId27" Type="http://schemas.openxmlformats.org/officeDocument/2006/relationships/slideLayout" Target="../slideLayouts/slideLayout522.xml"/><Relationship Id="rId30" Type="http://schemas.openxmlformats.org/officeDocument/2006/relationships/slideLayout" Target="../slideLayouts/slideLayout525.xml"/><Relationship Id="rId35" Type="http://schemas.openxmlformats.org/officeDocument/2006/relationships/slideLayout" Target="../slideLayouts/slideLayout530.xml"/><Relationship Id="rId43" Type="http://schemas.openxmlformats.org/officeDocument/2006/relationships/slideLayout" Target="../slideLayouts/slideLayout538.xml"/><Relationship Id="rId48" Type="http://schemas.openxmlformats.org/officeDocument/2006/relationships/slideLayout" Target="../slideLayouts/slideLayout543.xml"/><Relationship Id="rId56" Type="http://schemas.openxmlformats.org/officeDocument/2006/relationships/slideLayout" Target="../slideLayouts/slideLayout551.xml"/><Relationship Id="rId64" Type="http://schemas.openxmlformats.org/officeDocument/2006/relationships/slideLayout" Target="../slideLayouts/slideLayout559.xml"/><Relationship Id="rId69" Type="http://schemas.openxmlformats.org/officeDocument/2006/relationships/slideLayout" Target="../slideLayouts/slideLayout564.xml"/><Relationship Id="rId77" Type="http://schemas.openxmlformats.org/officeDocument/2006/relationships/slideLayout" Target="../slideLayouts/slideLayout572.xml"/><Relationship Id="rId8" Type="http://schemas.openxmlformats.org/officeDocument/2006/relationships/slideLayout" Target="../slideLayouts/slideLayout503.xml"/><Relationship Id="rId51" Type="http://schemas.openxmlformats.org/officeDocument/2006/relationships/slideLayout" Target="../slideLayouts/slideLayout546.xml"/><Relationship Id="rId72" Type="http://schemas.openxmlformats.org/officeDocument/2006/relationships/slideLayout" Target="../slideLayouts/slideLayout567.xml"/><Relationship Id="rId80" Type="http://schemas.openxmlformats.org/officeDocument/2006/relationships/slideLayout" Target="../slideLayouts/slideLayout575.xml"/><Relationship Id="rId3" Type="http://schemas.openxmlformats.org/officeDocument/2006/relationships/slideLayout" Target="../slideLayouts/slideLayout498.xml"/><Relationship Id="rId12" Type="http://schemas.openxmlformats.org/officeDocument/2006/relationships/slideLayout" Target="../slideLayouts/slideLayout507.xml"/><Relationship Id="rId17" Type="http://schemas.openxmlformats.org/officeDocument/2006/relationships/slideLayout" Target="../slideLayouts/slideLayout512.xml"/><Relationship Id="rId25" Type="http://schemas.openxmlformats.org/officeDocument/2006/relationships/slideLayout" Target="../slideLayouts/slideLayout520.xml"/><Relationship Id="rId33" Type="http://schemas.openxmlformats.org/officeDocument/2006/relationships/slideLayout" Target="../slideLayouts/slideLayout528.xml"/><Relationship Id="rId38" Type="http://schemas.openxmlformats.org/officeDocument/2006/relationships/slideLayout" Target="../slideLayouts/slideLayout533.xml"/><Relationship Id="rId46" Type="http://schemas.openxmlformats.org/officeDocument/2006/relationships/slideLayout" Target="../slideLayouts/slideLayout541.xml"/><Relationship Id="rId59" Type="http://schemas.openxmlformats.org/officeDocument/2006/relationships/slideLayout" Target="../slideLayouts/slideLayout554.xml"/><Relationship Id="rId67" Type="http://schemas.openxmlformats.org/officeDocument/2006/relationships/slideLayout" Target="../slideLayouts/slideLayout562.xml"/><Relationship Id="rId20" Type="http://schemas.openxmlformats.org/officeDocument/2006/relationships/slideLayout" Target="../slideLayouts/slideLayout515.xml"/><Relationship Id="rId41" Type="http://schemas.openxmlformats.org/officeDocument/2006/relationships/slideLayout" Target="../slideLayouts/slideLayout536.xml"/><Relationship Id="rId54" Type="http://schemas.openxmlformats.org/officeDocument/2006/relationships/slideLayout" Target="../slideLayouts/slideLayout549.xml"/><Relationship Id="rId62" Type="http://schemas.openxmlformats.org/officeDocument/2006/relationships/slideLayout" Target="../slideLayouts/slideLayout557.xml"/><Relationship Id="rId70" Type="http://schemas.openxmlformats.org/officeDocument/2006/relationships/slideLayout" Target="../slideLayouts/slideLayout565.xml"/><Relationship Id="rId75" Type="http://schemas.openxmlformats.org/officeDocument/2006/relationships/slideLayout" Target="../slideLayouts/slideLayout570.xml"/><Relationship Id="rId83" Type="http://schemas.openxmlformats.org/officeDocument/2006/relationships/theme" Target="../theme/theme8.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5" Type="http://schemas.openxmlformats.org/officeDocument/2006/relationships/slideLayout" Target="../slideLayouts/slideLayout510.xml"/><Relationship Id="rId23" Type="http://schemas.openxmlformats.org/officeDocument/2006/relationships/slideLayout" Target="../slideLayouts/slideLayout518.xml"/><Relationship Id="rId28" Type="http://schemas.openxmlformats.org/officeDocument/2006/relationships/slideLayout" Target="../slideLayouts/slideLayout523.xml"/><Relationship Id="rId36" Type="http://schemas.openxmlformats.org/officeDocument/2006/relationships/slideLayout" Target="../slideLayouts/slideLayout531.xml"/><Relationship Id="rId49" Type="http://schemas.openxmlformats.org/officeDocument/2006/relationships/slideLayout" Target="../slideLayouts/slideLayout544.xml"/><Relationship Id="rId57" Type="http://schemas.openxmlformats.org/officeDocument/2006/relationships/slideLayout" Target="../slideLayouts/slideLayout55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slideLayout" Target="../slideLayouts/slideLayout590.xml"/><Relationship Id="rId18" Type="http://schemas.openxmlformats.org/officeDocument/2006/relationships/slideLayout" Target="../slideLayouts/slideLayout595.xml"/><Relationship Id="rId26" Type="http://schemas.openxmlformats.org/officeDocument/2006/relationships/slideLayout" Target="../slideLayouts/slideLayout603.xml"/><Relationship Id="rId39" Type="http://schemas.openxmlformats.org/officeDocument/2006/relationships/slideLayout" Target="../slideLayouts/slideLayout616.xml"/><Relationship Id="rId3" Type="http://schemas.openxmlformats.org/officeDocument/2006/relationships/slideLayout" Target="../slideLayouts/slideLayout580.xml"/><Relationship Id="rId21" Type="http://schemas.openxmlformats.org/officeDocument/2006/relationships/slideLayout" Target="../slideLayouts/slideLayout598.xml"/><Relationship Id="rId34" Type="http://schemas.openxmlformats.org/officeDocument/2006/relationships/slideLayout" Target="../slideLayouts/slideLayout611.xml"/><Relationship Id="rId42" Type="http://schemas.openxmlformats.org/officeDocument/2006/relationships/slideLayout" Target="../slideLayouts/slideLayout619.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17" Type="http://schemas.openxmlformats.org/officeDocument/2006/relationships/slideLayout" Target="../slideLayouts/slideLayout594.xml"/><Relationship Id="rId25" Type="http://schemas.openxmlformats.org/officeDocument/2006/relationships/slideLayout" Target="../slideLayouts/slideLayout602.xml"/><Relationship Id="rId33" Type="http://schemas.openxmlformats.org/officeDocument/2006/relationships/slideLayout" Target="../slideLayouts/slideLayout610.xml"/><Relationship Id="rId38" Type="http://schemas.openxmlformats.org/officeDocument/2006/relationships/slideLayout" Target="../slideLayouts/slideLayout615.xml"/><Relationship Id="rId2" Type="http://schemas.openxmlformats.org/officeDocument/2006/relationships/slideLayout" Target="../slideLayouts/slideLayout579.xml"/><Relationship Id="rId16" Type="http://schemas.openxmlformats.org/officeDocument/2006/relationships/slideLayout" Target="../slideLayouts/slideLayout593.xml"/><Relationship Id="rId20" Type="http://schemas.openxmlformats.org/officeDocument/2006/relationships/slideLayout" Target="../slideLayouts/slideLayout597.xml"/><Relationship Id="rId29" Type="http://schemas.openxmlformats.org/officeDocument/2006/relationships/slideLayout" Target="../slideLayouts/slideLayout606.xml"/><Relationship Id="rId41" Type="http://schemas.openxmlformats.org/officeDocument/2006/relationships/slideLayout" Target="../slideLayouts/slideLayout618.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24" Type="http://schemas.openxmlformats.org/officeDocument/2006/relationships/slideLayout" Target="../slideLayouts/slideLayout601.xml"/><Relationship Id="rId32" Type="http://schemas.openxmlformats.org/officeDocument/2006/relationships/slideLayout" Target="../slideLayouts/slideLayout609.xml"/><Relationship Id="rId37" Type="http://schemas.openxmlformats.org/officeDocument/2006/relationships/slideLayout" Target="../slideLayouts/slideLayout614.xml"/><Relationship Id="rId40" Type="http://schemas.openxmlformats.org/officeDocument/2006/relationships/slideLayout" Target="../slideLayouts/slideLayout617.xml"/><Relationship Id="rId45" Type="http://schemas.openxmlformats.org/officeDocument/2006/relationships/theme" Target="../theme/theme9.xml"/><Relationship Id="rId5" Type="http://schemas.openxmlformats.org/officeDocument/2006/relationships/slideLayout" Target="../slideLayouts/slideLayout582.xml"/><Relationship Id="rId15" Type="http://schemas.openxmlformats.org/officeDocument/2006/relationships/slideLayout" Target="../slideLayouts/slideLayout592.xml"/><Relationship Id="rId23" Type="http://schemas.openxmlformats.org/officeDocument/2006/relationships/slideLayout" Target="../slideLayouts/slideLayout600.xml"/><Relationship Id="rId28" Type="http://schemas.openxmlformats.org/officeDocument/2006/relationships/slideLayout" Target="../slideLayouts/slideLayout605.xml"/><Relationship Id="rId36" Type="http://schemas.openxmlformats.org/officeDocument/2006/relationships/slideLayout" Target="../slideLayouts/slideLayout613.xml"/><Relationship Id="rId10" Type="http://schemas.openxmlformats.org/officeDocument/2006/relationships/slideLayout" Target="../slideLayouts/slideLayout587.xml"/><Relationship Id="rId19" Type="http://schemas.openxmlformats.org/officeDocument/2006/relationships/slideLayout" Target="../slideLayouts/slideLayout596.xml"/><Relationship Id="rId31" Type="http://schemas.openxmlformats.org/officeDocument/2006/relationships/slideLayout" Target="../slideLayouts/slideLayout608.xml"/><Relationship Id="rId44" Type="http://schemas.openxmlformats.org/officeDocument/2006/relationships/slideLayout" Target="../slideLayouts/slideLayout621.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slideLayout" Target="../slideLayouts/slideLayout591.xml"/><Relationship Id="rId22" Type="http://schemas.openxmlformats.org/officeDocument/2006/relationships/slideLayout" Target="../slideLayouts/slideLayout599.xml"/><Relationship Id="rId27" Type="http://schemas.openxmlformats.org/officeDocument/2006/relationships/slideLayout" Target="../slideLayouts/slideLayout604.xml"/><Relationship Id="rId30" Type="http://schemas.openxmlformats.org/officeDocument/2006/relationships/slideLayout" Target="../slideLayouts/slideLayout607.xml"/><Relationship Id="rId35" Type="http://schemas.openxmlformats.org/officeDocument/2006/relationships/slideLayout" Target="../slideLayouts/slideLayout612.xml"/><Relationship Id="rId43" Type="http://schemas.openxmlformats.org/officeDocument/2006/relationships/slideLayout" Target="../slideLayouts/slideLayout6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3690409294"/>
      </p:ext>
    </p:extLst>
  </p:cSld>
  <p:clrMap bg1="lt1" tx1="dk1" bg2="lt2" tx2="dk2" accent1="accent1" accent2="accent2" accent3="accent3" accent4="accent4" accent5="accent5" accent6="accent6" hlink="hlink" folHlink="folHlink"/>
  <p:sldLayoutIdLst>
    <p:sldLayoutId id="2147483665" r:id="rId1"/>
    <p:sldLayoutId id="2147483731" r:id="rId2"/>
    <p:sldLayoutId id="2147483732" r:id="rId3"/>
    <p:sldLayoutId id="2147483654" r:id="rId4"/>
    <p:sldLayoutId id="2147483678" r:id="rId5"/>
    <p:sldLayoutId id="2147483650" r:id="rId6"/>
    <p:sldLayoutId id="2147483652" r:id="rId7"/>
    <p:sldLayoutId id="2147483660" r:id="rId8"/>
    <p:sldLayoutId id="2147483998" r:id="rId9"/>
    <p:sldLayoutId id="2147484001" r:id="rId10"/>
    <p:sldLayoutId id="2147484005" r:id="rId11"/>
    <p:sldLayoutId id="2147484040" r:id="rId12"/>
    <p:sldLayoutId id="2147483959" r:id="rId13"/>
    <p:sldLayoutId id="2147483962" r:id="rId14"/>
    <p:sldLayoutId id="2147483966" r:id="rId15"/>
    <p:sldLayoutId id="2147483971" r:id="rId16"/>
    <p:sldLayoutId id="2147483976" r:id="rId17"/>
    <p:sldLayoutId id="2147483981" r:id="rId18"/>
    <p:sldLayoutId id="2147483985" r:id="rId19"/>
    <p:sldLayoutId id="2147483990" r:id="rId20"/>
    <p:sldLayoutId id="2147484013" r:id="rId21"/>
    <p:sldLayoutId id="2147484021" r:id="rId22"/>
    <p:sldLayoutId id="2147484032" r:id="rId23"/>
    <p:sldLayoutId id="2147484060" r:id="rId24"/>
    <p:sldLayoutId id="2147484065" r:id="rId25"/>
    <p:sldLayoutId id="2147484074" r:id="rId26"/>
    <p:sldLayoutId id="2147484084" r:id="rId27"/>
    <p:sldLayoutId id="2147484099" r:id="rId28"/>
    <p:sldLayoutId id="2147484128" r:id="rId29"/>
    <p:sldLayoutId id="2147484132" r:id="rId30"/>
    <p:sldLayoutId id="2147484137" r:id="rId31"/>
    <p:sldLayoutId id="2147484141" r:id="rId32"/>
    <p:sldLayoutId id="2147483677" r:id="rId33"/>
    <p:sldLayoutId id="2147483691" r:id="rId34"/>
    <p:sldLayoutId id="2147483693" r:id="rId35"/>
    <p:sldLayoutId id="2147483675" r:id="rId36"/>
    <p:sldLayoutId id="2147483777" r:id="rId37"/>
    <p:sldLayoutId id="2147483728" r:id="rId38"/>
    <p:sldLayoutId id="2147483729" r:id="rId39"/>
    <p:sldLayoutId id="2147484147" r:id="rId40"/>
    <p:sldLayoutId id="2147483934" r:id="rId41"/>
    <p:sldLayoutId id="2147484153" r:id="rId42"/>
    <p:sldLayoutId id="2147484197"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userDrawn="1">
          <p15:clr>
            <a:srgbClr val="F26B43"/>
          </p15:clr>
        </p15:guide>
        <p15:guide id="2" pos="309" userDrawn="1">
          <p15:clr>
            <a:srgbClr val="F26B43"/>
          </p15:clr>
        </p15:guide>
        <p15:guide id="3" orient="horz" pos="1075" userDrawn="1">
          <p15:clr>
            <a:srgbClr val="F26B43"/>
          </p15:clr>
        </p15:guide>
        <p15:guide id="4" orient="horz" pos="314" userDrawn="1">
          <p15:clr>
            <a:srgbClr val="F26B43"/>
          </p15:clr>
        </p15:guide>
        <p15:guide id="6" pos="7359" userDrawn="1">
          <p15:clr>
            <a:srgbClr val="F26B43"/>
          </p15:clr>
        </p15:guide>
        <p15:guide id="7" orient="horz" pos="4181" userDrawn="1">
          <p15:clr>
            <a:srgbClr val="F26B43"/>
          </p15:clr>
        </p15:guide>
        <p15:guide id="8" orient="horz" pos="571" userDrawn="1">
          <p15:clr>
            <a:srgbClr val="F26B43"/>
          </p15:clr>
        </p15:guide>
        <p15:guide id="9" pos="331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848664753"/>
      </p:ext>
    </p:extLst>
  </p:cSld>
  <p:clrMap bg1="lt1" tx1="dk1" bg2="lt2" tx2="dk2" accent1="accent1" accent2="accent2" accent3="accent3" accent4="accent4" accent5="accent5" accent6="accent6" hlink="hlink" folHlink="folHlink"/>
  <p:sldLayoutIdLst>
    <p:sldLayoutId id="2147487686" r:id="rId1"/>
    <p:sldLayoutId id="2147487687" r:id="rId2"/>
    <p:sldLayoutId id="2147487688" r:id="rId3"/>
    <p:sldLayoutId id="2147487689" r:id="rId4"/>
    <p:sldLayoutId id="2147487690" r:id="rId5"/>
    <p:sldLayoutId id="2147487691" r:id="rId6"/>
    <p:sldLayoutId id="2147487692" r:id="rId7"/>
    <p:sldLayoutId id="2147487693" r:id="rId8"/>
    <p:sldLayoutId id="2147487694" r:id="rId9"/>
    <p:sldLayoutId id="2147487695" r:id="rId10"/>
    <p:sldLayoutId id="2147487696" r:id="rId11"/>
    <p:sldLayoutId id="2147487697" r:id="rId12"/>
    <p:sldLayoutId id="2147487698" r:id="rId13"/>
    <p:sldLayoutId id="2147487699" r:id="rId14"/>
    <p:sldLayoutId id="2147487700" r:id="rId15"/>
    <p:sldLayoutId id="2147487701" r:id="rId16"/>
    <p:sldLayoutId id="2147487702" r:id="rId17"/>
    <p:sldLayoutId id="2147487703" r:id="rId18"/>
    <p:sldLayoutId id="2147487704" r:id="rId19"/>
    <p:sldLayoutId id="2147487705" r:id="rId20"/>
    <p:sldLayoutId id="2147487706" r:id="rId21"/>
    <p:sldLayoutId id="2147487707" r:id="rId22"/>
    <p:sldLayoutId id="2147487708" r:id="rId23"/>
    <p:sldLayoutId id="2147487709" r:id="rId24"/>
    <p:sldLayoutId id="2147487710" r:id="rId25"/>
    <p:sldLayoutId id="2147487711" r:id="rId26"/>
    <p:sldLayoutId id="2147487712" r:id="rId27"/>
    <p:sldLayoutId id="2147487713" r:id="rId28"/>
    <p:sldLayoutId id="2147487714" r:id="rId29"/>
    <p:sldLayoutId id="2147487715" r:id="rId30"/>
    <p:sldLayoutId id="2147487716" r:id="rId31"/>
    <p:sldLayoutId id="2147487717" r:id="rId32"/>
    <p:sldLayoutId id="2147487718" r:id="rId33"/>
    <p:sldLayoutId id="2147487719" r:id="rId34"/>
    <p:sldLayoutId id="2147487720" r:id="rId35"/>
    <p:sldLayoutId id="2147487721" r:id="rId36"/>
    <p:sldLayoutId id="2147487722" r:id="rId37"/>
    <p:sldLayoutId id="2147487723" r:id="rId38"/>
    <p:sldLayoutId id="2147487724" r:id="rId39"/>
    <p:sldLayoutId id="2147487725" r:id="rId40"/>
    <p:sldLayoutId id="2147487726" r:id="rId41"/>
    <p:sldLayoutId id="2147487727" r:id="rId42"/>
    <p:sldLayoutId id="2147487728" r:id="rId43"/>
    <p:sldLayoutId id="2147487729" r:id="rId44"/>
    <p:sldLayoutId id="2147487730" r:id="rId45"/>
    <p:sldLayoutId id="2147487731" r:id="rId46"/>
    <p:sldLayoutId id="2147487732" r:id="rId47"/>
    <p:sldLayoutId id="2147487733" r:id="rId48"/>
    <p:sldLayoutId id="2147487734" r:id="rId49"/>
    <p:sldLayoutId id="2147487735" r:id="rId50"/>
    <p:sldLayoutId id="2147487736" r:id="rId51"/>
    <p:sldLayoutId id="2147487737" r:id="rId52"/>
    <p:sldLayoutId id="2147487738" r:id="rId53"/>
    <p:sldLayoutId id="2147487739" r:id="rId54"/>
    <p:sldLayoutId id="2147487740" r:id="rId55"/>
    <p:sldLayoutId id="2147487741" r:id="rId56"/>
    <p:sldLayoutId id="2147487742" r:id="rId57"/>
    <p:sldLayoutId id="2147487743" r:id="rId58"/>
    <p:sldLayoutId id="2147487744" r:id="rId59"/>
    <p:sldLayoutId id="2147487745" r:id="rId60"/>
    <p:sldLayoutId id="2147487746" r:id="rId61"/>
    <p:sldLayoutId id="2147487747" r:id="rId62"/>
    <p:sldLayoutId id="2147487748" r:id="rId63"/>
    <p:sldLayoutId id="2147487749" r:id="rId64"/>
    <p:sldLayoutId id="2147487750" r:id="rId65"/>
    <p:sldLayoutId id="2147487751" r:id="rId66"/>
    <p:sldLayoutId id="2147487752" r:id="rId67"/>
    <p:sldLayoutId id="2147487753" r:id="rId68"/>
    <p:sldLayoutId id="2147487754" r:id="rId69"/>
    <p:sldLayoutId id="2147487755" r:id="rId70"/>
    <p:sldLayoutId id="2147487756" r:id="rId71"/>
    <p:sldLayoutId id="2147487757" r:id="rId72"/>
    <p:sldLayoutId id="2147487758" r:id="rId73"/>
    <p:sldLayoutId id="2147487759" r:id="rId74"/>
    <p:sldLayoutId id="2147487760" r:id="rId75"/>
    <p:sldLayoutId id="2147487761" r:id="rId76"/>
    <p:sldLayoutId id="2147487762" r:id="rId77"/>
    <p:sldLayoutId id="2147487763" r:id="rId78"/>
    <p:sldLayoutId id="2147487764" r:id="rId79"/>
    <p:sldLayoutId id="2147487765" r:id="rId80"/>
    <p:sldLayoutId id="2147487766" r:id="rId81"/>
    <p:sldLayoutId id="2147487767" r:id="rId82"/>
    <p:sldLayoutId id="2147487768" r:id="rId83"/>
    <p:sldLayoutId id="2147487769" r:id="rId84"/>
    <p:sldLayoutId id="2147487770" r:id="rId85"/>
    <p:sldLayoutId id="2147487771" r:id="rId86"/>
    <p:sldLayoutId id="2147487773" r:id="rId87"/>
    <p:sldLayoutId id="2147487774" r:id="rId8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338257086"/>
      </p:ext>
    </p:extLst>
  </p:cSld>
  <p:clrMap bg1="lt1" tx1="dk1" bg2="lt2" tx2="dk2" accent1="accent1" accent2="accent2" accent3="accent3" accent4="accent4" accent5="accent5" accent6="accent6" hlink="hlink" folHlink="folHlink"/>
  <p:sldLayoutIdLst>
    <p:sldLayoutId id="2147487776" r:id="rId1"/>
    <p:sldLayoutId id="2147487777" r:id="rId2"/>
    <p:sldLayoutId id="2147487778" r:id="rId3"/>
    <p:sldLayoutId id="2147487779" r:id="rId4"/>
    <p:sldLayoutId id="2147487780" r:id="rId5"/>
    <p:sldLayoutId id="2147487781" r:id="rId6"/>
    <p:sldLayoutId id="2147487782" r:id="rId7"/>
    <p:sldLayoutId id="2147487783" r:id="rId8"/>
    <p:sldLayoutId id="2147487784" r:id="rId9"/>
    <p:sldLayoutId id="2147487785" r:id="rId10"/>
    <p:sldLayoutId id="2147487786" r:id="rId11"/>
    <p:sldLayoutId id="2147487787" r:id="rId12"/>
    <p:sldLayoutId id="2147487788" r:id="rId13"/>
    <p:sldLayoutId id="2147487789" r:id="rId14"/>
    <p:sldLayoutId id="2147487790" r:id="rId15"/>
    <p:sldLayoutId id="2147487791" r:id="rId16"/>
    <p:sldLayoutId id="2147487792" r:id="rId17"/>
    <p:sldLayoutId id="2147487793" r:id="rId18"/>
    <p:sldLayoutId id="2147487794" r:id="rId19"/>
    <p:sldLayoutId id="2147487795" r:id="rId20"/>
    <p:sldLayoutId id="2147487796" r:id="rId21"/>
    <p:sldLayoutId id="2147487797" r:id="rId22"/>
    <p:sldLayoutId id="2147487798" r:id="rId23"/>
    <p:sldLayoutId id="2147487799" r:id="rId24"/>
    <p:sldLayoutId id="2147487800" r:id="rId25"/>
    <p:sldLayoutId id="2147487801" r:id="rId26"/>
    <p:sldLayoutId id="2147487802" r:id="rId27"/>
    <p:sldLayoutId id="2147487803" r:id="rId28"/>
    <p:sldLayoutId id="2147487804" r:id="rId29"/>
    <p:sldLayoutId id="2147487805" r:id="rId30"/>
    <p:sldLayoutId id="2147487806" r:id="rId31"/>
    <p:sldLayoutId id="2147487807" r:id="rId32"/>
    <p:sldLayoutId id="2147487808" r:id="rId33"/>
    <p:sldLayoutId id="2147487809" r:id="rId34"/>
    <p:sldLayoutId id="2147487810" r:id="rId35"/>
    <p:sldLayoutId id="2147487811" r:id="rId36"/>
    <p:sldLayoutId id="2147487812" r:id="rId37"/>
    <p:sldLayoutId id="2147487813" r:id="rId38"/>
    <p:sldLayoutId id="2147487814" r:id="rId39"/>
    <p:sldLayoutId id="2147487815" r:id="rId40"/>
    <p:sldLayoutId id="2147487816" r:id="rId41"/>
    <p:sldLayoutId id="2147487817" r:id="rId42"/>
    <p:sldLayoutId id="2147487818" r:id="rId43"/>
    <p:sldLayoutId id="2147487819" r:id="rId44"/>
    <p:sldLayoutId id="2147487820" r:id="rId45"/>
    <p:sldLayoutId id="2147487821" r:id="rId46"/>
    <p:sldLayoutId id="2147487822" r:id="rId47"/>
    <p:sldLayoutId id="2147487823" r:id="rId48"/>
    <p:sldLayoutId id="2147487824" r:id="rId49"/>
    <p:sldLayoutId id="2147487825" r:id="rId50"/>
    <p:sldLayoutId id="2147487826" r:id="rId51"/>
    <p:sldLayoutId id="2147487827" r:id="rId52"/>
    <p:sldLayoutId id="2147487828" r:id="rId53"/>
    <p:sldLayoutId id="2147487829" r:id="rId54"/>
    <p:sldLayoutId id="2147487830" r:id="rId55"/>
    <p:sldLayoutId id="2147487831" r:id="rId56"/>
    <p:sldLayoutId id="2147487832" r:id="rId57"/>
    <p:sldLayoutId id="2147487833" r:id="rId58"/>
    <p:sldLayoutId id="2147487834" r:id="rId59"/>
    <p:sldLayoutId id="2147487835" r:id="rId60"/>
    <p:sldLayoutId id="2147487836" r:id="rId61"/>
    <p:sldLayoutId id="2147487837" r:id="rId62"/>
    <p:sldLayoutId id="2147487838" r:id="rId63"/>
    <p:sldLayoutId id="2147487839" r:id="rId64"/>
    <p:sldLayoutId id="2147487840" r:id="rId65"/>
    <p:sldLayoutId id="2147487841" r:id="rId66"/>
    <p:sldLayoutId id="2147487842" r:id="rId67"/>
    <p:sldLayoutId id="2147487843" r:id="rId68"/>
    <p:sldLayoutId id="2147487844" r:id="rId69"/>
    <p:sldLayoutId id="2147487845" r:id="rId70"/>
    <p:sldLayoutId id="2147487846" r:id="rId71"/>
    <p:sldLayoutId id="2147487847" r:id="rId72"/>
    <p:sldLayoutId id="2147487848" r:id="rId73"/>
    <p:sldLayoutId id="2147487849" r:id="rId74"/>
    <p:sldLayoutId id="2147487850" r:id="rId75"/>
    <p:sldLayoutId id="2147487851" r:id="rId76"/>
    <p:sldLayoutId id="2147487852" r:id="rId77"/>
    <p:sldLayoutId id="2147487853" r:id="rId78"/>
    <p:sldLayoutId id="2147487854" r:id="rId79"/>
    <p:sldLayoutId id="2147487855" r:id="rId80"/>
    <p:sldLayoutId id="2147487856" r:id="rId81"/>
    <p:sldLayoutId id="2147487857" r:id="rId82"/>
    <p:sldLayoutId id="2147488110" r:id="rId8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881817563"/>
      </p:ext>
    </p:extLst>
  </p:cSld>
  <p:clrMap bg1="lt1" tx1="dk1" bg2="lt2" tx2="dk2" accent1="accent1" accent2="accent2" accent3="accent3" accent4="accent4" accent5="accent5" accent6="accent6" hlink="hlink" folHlink="folHlink"/>
  <p:sldLayoutIdLst>
    <p:sldLayoutId id="2147487859" r:id="rId1"/>
    <p:sldLayoutId id="2147487860" r:id="rId2"/>
    <p:sldLayoutId id="2147487861" r:id="rId3"/>
    <p:sldLayoutId id="2147487862" r:id="rId4"/>
    <p:sldLayoutId id="2147487863" r:id="rId5"/>
    <p:sldLayoutId id="2147487864" r:id="rId6"/>
    <p:sldLayoutId id="2147487865" r:id="rId7"/>
    <p:sldLayoutId id="2147487866" r:id="rId8"/>
    <p:sldLayoutId id="2147487867" r:id="rId9"/>
    <p:sldLayoutId id="2147487868" r:id="rId10"/>
    <p:sldLayoutId id="2147487869" r:id="rId11"/>
    <p:sldLayoutId id="2147487870" r:id="rId12"/>
    <p:sldLayoutId id="2147487871" r:id="rId13"/>
    <p:sldLayoutId id="2147487872" r:id="rId14"/>
    <p:sldLayoutId id="2147487873" r:id="rId15"/>
    <p:sldLayoutId id="2147487874" r:id="rId16"/>
    <p:sldLayoutId id="2147487875" r:id="rId17"/>
    <p:sldLayoutId id="2147487876" r:id="rId18"/>
    <p:sldLayoutId id="2147487877" r:id="rId19"/>
    <p:sldLayoutId id="2147487878" r:id="rId20"/>
    <p:sldLayoutId id="2147487879" r:id="rId21"/>
    <p:sldLayoutId id="2147487880" r:id="rId22"/>
    <p:sldLayoutId id="2147487881" r:id="rId23"/>
    <p:sldLayoutId id="2147487882" r:id="rId24"/>
    <p:sldLayoutId id="2147487883" r:id="rId25"/>
    <p:sldLayoutId id="2147487884" r:id="rId26"/>
    <p:sldLayoutId id="2147487885" r:id="rId27"/>
    <p:sldLayoutId id="2147487886" r:id="rId28"/>
    <p:sldLayoutId id="2147487887" r:id="rId29"/>
    <p:sldLayoutId id="2147487888" r:id="rId30"/>
    <p:sldLayoutId id="2147487889" r:id="rId31"/>
    <p:sldLayoutId id="2147487890" r:id="rId32"/>
    <p:sldLayoutId id="2147487891" r:id="rId33"/>
    <p:sldLayoutId id="2147487892" r:id="rId34"/>
    <p:sldLayoutId id="2147487893" r:id="rId35"/>
    <p:sldLayoutId id="2147487894" r:id="rId36"/>
    <p:sldLayoutId id="2147487895" r:id="rId37"/>
    <p:sldLayoutId id="2147487896" r:id="rId38"/>
    <p:sldLayoutId id="2147487897" r:id="rId39"/>
    <p:sldLayoutId id="2147487898" r:id="rId40"/>
    <p:sldLayoutId id="2147487899" r:id="rId41"/>
    <p:sldLayoutId id="2147487900" r:id="rId42"/>
    <p:sldLayoutId id="2147487901" r:id="rId43"/>
    <p:sldLayoutId id="2147487902" r:id="rId44"/>
    <p:sldLayoutId id="2147487903" r:id="rId45"/>
    <p:sldLayoutId id="2147487904" r:id="rId46"/>
    <p:sldLayoutId id="2147487905" r:id="rId47"/>
    <p:sldLayoutId id="2147487906" r:id="rId48"/>
    <p:sldLayoutId id="2147487907" r:id="rId49"/>
    <p:sldLayoutId id="2147487908" r:id="rId50"/>
    <p:sldLayoutId id="2147487909" r:id="rId51"/>
    <p:sldLayoutId id="2147487910" r:id="rId52"/>
    <p:sldLayoutId id="2147487911" r:id="rId53"/>
    <p:sldLayoutId id="2147487912" r:id="rId54"/>
    <p:sldLayoutId id="2147487913" r:id="rId55"/>
    <p:sldLayoutId id="2147487914" r:id="rId56"/>
    <p:sldLayoutId id="2147487915" r:id="rId57"/>
    <p:sldLayoutId id="2147487916" r:id="rId58"/>
    <p:sldLayoutId id="2147487917" r:id="rId59"/>
    <p:sldLayoutId id="2147487918" r:id="rId60"/>
    <p:sldLayoutId id="2147487919" r:id="rId61"/>
    <p:sldLayoutId id="2147487920" r:id="rId62"/>
    <p:sldLayoutId id="2147487921" r:id="rId63"/>
    <p:sldLayoutId id="2147487922" r:id="rId64"/>
    <p:sldLayoutId id="2147487923" r:id="rId65"/>
    <p:sldLayoutId id="2147487924" r:id="rId66"/>
    <p:sldLayoutId id="2147487925" r:id="rId67"/>
    <p:sldLayoutId id="2147487926" r:id="rId68"/>
    <p:sldLayoutId id="2147487927" r:id="rId69"/>
    <p:sldLayoutId id="2147487928" r:id="rId70"/>
    <p:sldLayoutId id="2147487929" r:id="rId71"/>
    <p:sldLayoutId id="2147487930" r:id="rId72"/>
    <p:sldLayoutId id="2147487931" r:id="rId73"/>
    <p:sldLayoutId id="2147487932" r:id="rId74"/>
    <p:sldLayoutId id="2147487933" r:id="rId75"/>
    <p:sldLayoutId id="2147487934" r:id="rId76"/>
    <p:sldLayoutId id="2147487935" r:id="rId77"/>
    <p:sldLayoutId id="2147487936" r:id="rId78"/>
    <p:sldLayoutId id="2147487937" r:id="rId79"/>
    <p:sldLayoutId id="2147487938" r:id="rId80"/>
    <p:sldLayoutId id="2147487939" r:id="rId81"/>
    <p:sldLayoutId id="2147487940" r:id="rId82"/>
    <p:sldLayoutId id="2147487941" r:id="rId8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288">
          <p15:clr>
            <a:srgbClr val="F26B43"/>
          </p15:clr>
        </p15:guide>
        <p15:guide id="6" pos="7368">
          <p15:clr>
            <a:srgbClr val="F26B43"/>
          </p15:clr>
        </p15:guide>
        <p15:guide id="7" orient="horz" pos="4104">
          <p15:clr>
            <a:srgbClr val="F26B43"/>
          </p15:clr>
        </p15:guide>
        <p15:guide id="8" orient="horz" pos="432">
          <p15:clr>
            <a:srgbClr val="F26B43"/>
          </p15:clr>
        </p15:guide>
        <p15:guide id="10" pos="754">
          <p15:clr>
            <a:srgbClr val="F26B43"/>
          </p15:clr>
        </p15:guide>
        <p15:guide id="11" pos="912">
          <p15:clr>
            <a:srgbClr val="F26B43"/>
          </p15:clr>
        </p15:guide>
        <p15:guide id="12" pos="1354">
          <p15:clr>
            <a:srgbClr val="F26B43"/>
          </p15:clr>
        </p15:guide>
        <p15:guide id="13" pos="1512">
          <p15:clr>
            <a:srgbClr val="F26B43"/>
          </p15:clr>
        </p15:guide>
        <p15:guide id="14" pos="1956">
          <p15:clr>
            <a:srgbClr val="F26B43"/>
          </p15:clr>
        </p15:guide>
        <p15:guide id="15" pos="2108">
          <p15:clr>
            <a:srgbClr val="F26B43"/>
          </p15:clr>
        </p15:guide>
        <p15:guide id="16" pos="2560">
          <p15:clr>
            <a:srgbClr val="F26B43"/>
          </p15:clr>
        </p15:guide>
        <p15:guide id="17" pos="2716">
          <p15:clr>
            <a:srgbClr val="F26B43"/>
          </p15:clr>
        </p15:guide>
        <p15:guide id="18" pos="3164">
          <p15:clr>
            <a:srgbClr val="F26B43"/>
          </p15:clr>
        </p15:guide>
        <p15:guide id="19" pos="3312">
          <p15:clr>
            <a:srgbClr val="F26B43"/>
          </p15:clr>
        </p15:guide>
        <p15:guide id="20" pos="3760">
          <p15:clr>
            <a:srgbClr val="F26B43"/>
          </p15:clr>
        </p15:guide>
        <p15:guide id="21" pos="3916">
          <p15:clr>
            <a:srgbClr val="F26B43"/>
          </p15:clr>
        </p15:guide>
        <p15:guide id="22" pos="4360">
          <p15:clr>
            <a:srgbClr val="F26B43"/>
          </p15:clr>
        </p15:guide>
        <p15:guide id="23" pos="4512">
          <p15:clr>
            <a:srgbClr val="F26B43"/>
          </p15:clr>
        </p15:guide>
        <p15:guide id="24" pos="4960">
          <p15:clr>
            <a:srgbClr val="F26B43"/>
          </p15:clr>
        </p15:guide>
        <p15:guide id="25" pos="5116">
          <p15:clr>
            <a:srgbClr val="F26B43"/>
          </p15:clr>
        </p15:guide>
        <p15:guide id="26" pos="5568">
          <p15:clr>
            <a:srgbClr val="F26B43"/>
          </p15:clr>
        </p15:guide>
        <p15:guide id="27" pos="5716">
          <p15:clr>
            <a:srgbClr val="F26B43"/>
          </p15:clr>
        </p15:guide>
        <p15:guide id="28" pos="6168">
          <p15:clr>
            <a:srgbClr val="F26B43"/>
          </p15:clr>
        </p15:guide>
        <p15:guide id="29" pos="6324">
          <p15:clr>
            <a:srgbClr val="F26B43"/>
          </p15:clr>
        </p15:guide>
        <p15:guide id="30" pos="6768">
          <p15:clr>
            <a:srgbClr val="F26B43"/>
          </p15:clr>
        </p15:guide>
        <p15:guide id="31" pos="6920">
          <p15:clr>
            <a:srgbClr val="F26B43"/>
          </p15:clr>
        </p15:guide>
        <p15:guide id="32" orient="horz" pos="216">
          <p15:clr>
            <a:srgbClr val="F26B43"/>
          </p15:clr>
        </p15:guide>
        <p15:guide id="33" orient="horz">
          <p15:clr>
            <a:srgbClr val="F26B43"/>
          </p15:clr>
        </p15:guide>
        <p15:guide id="34">
          <p15:clr>
            <a:srgbClr val="F26B43"/>
          </p15:clr>
        </p15:guide>
        <p15:guide id="35" orient="horz" pos="648">
          <p15:clr>
            <a:srgbClr val="F26B43"/>
          </p15:clr>
        </p15:guide>
        <p15:guide id="36" orient="horz" pos="864">
          <p15:clr>
            <a:srgbClr val="F26B43"/>
          </p15:clr>
        </p15:guide>
        <p15:guide id="37" orient="horz" pos="1296">
          <p15:clr>
            <a:srgbClr val="F26B43"/>
          </p15:clr>
        </p15:guide>
        <p15:guide id="38" orient="horz" pos="1512">
          <p15:clr>
            <a:srgbClr val="F26B43"/>
          </p15:clr>
        </p15:guide>
        <p15:guide id="39" orient="horz" pos="1724">
          <p15:clr>
            <a:srgbClr val="F26B43"/>
          </p15:clr>
        </p15:guide>
        <p15:guide id="40" orient="horz" pos="1944">
          <p15:clr>
            <a:srgbClr val="F26B43"/>
          </p15:clr>
        </p15:guide>
        <p15:guide id="41" orient="horz" pos="2160">
          <p15:clr>
            <a:srgbClr val="F26B43"/>
          </p15:clr>
        </p15:guide>
        <p15:guide id="42" orient="horz" pos="2376">
          <p15:clr>
            <a:srgbClr val="F26B43"/>
          </p15:clr>
        </p15:guide>
        <p15:guide id="43" orient="horz" pos="2592">
          <p15:clr>
            <a:srgbClr val="F26B43"/>
          </p15:clr>
        </p15:guide>
        <p15:guide id="44" orient="horz" pos="2808">
          <p15:clr>
            <a:srgbClr val="F26B43"/>
          </p15:clr>
        </p15:guide>
        <p15:guide id="45" orient="horz" pos="3024">
          <p15:clr>
            <a:srgbClr val="F26B43"/>
          </p15:clr>
        </p15:guide>
        <p15:guide id="46" orient="horz" pos="3240">
          <p15:clr>
            <a:srgbClr val="F26B43"/>
          </p15:clr>
        </p15:guide>
        <p15:guide id="47" orient="horz" pos="3452">
          <p15:clr>
            <a:srgbClr val="F26B43"/>
          </p15:clr>
        </p15:guide>
        <p15:guide id="48" orient="horz" pos="3672">
          <p15:clr>
            <a:srgbClr val="F26B43"/>
          </p15:clr>
        </p15:guide>
        <p15:guide id="49" orient="horz" pos="3884">
          <p15:clr>
            <a:srgbClr val="F26B43"/>
          </p15:clr>
        </p15:guide>
        <p15:guide id="50" orient="horz" pos="4320">
          <p15:clr>
            <a:srgbClr val="F26B43"/>
          </p15:clr>
        </p15:guide>
        <p15:guide id="51" pos="768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6" name="TextBox 5">
            <a:extLst>
              <a:ext uri="{FF2B5EF4-FFF2-40B4-BE49-F238E27FC236}">
                <a16:creationId xmlns:a16="http://schemas.microsoft.com/office/drawing/2014/main" id="{71F88E0A-636B-0D47-AC95-D4F0E44882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8636609"/>
      </p:ext>
    </p:extLst>
  </p:cSld>
  <p:clrMap bg1="lt1" tx1="dk1" bg2="lt2" tx2="dk2" accent1="accent1" accent2="accent2" accent3="accent3" accent4="accent4" accent5="accent5" accent6="accent6" hlink="hlink" folHlink="folHlink"/>
  <p:sldLayoutIdLst>
    <p:sldLayoutId id="2147488113" r:id="rId1"/>
    <p:sldLayoutId id="2147488114" r:id="rId2"/>
    <p:sldLayoutId id="2147488115" r:id="rId3"/>
    <p:sldLayoutId id="2147488116" r:id="rId4"/>
    <p:sldLayoutId id="2147488117" r:id="rId5"/>
    <p:sldLayoutId id="2147488118" r:id="rId6"/>
    <p:sldLayoutId id="2147488119" r:id="rId7"/>
    <p:sldLayoutId id="2147488120" r:id="rId8"/>
    <p:sldLayoutId id="2147488121" r:id="rId9"/>
    <p:sldLayoutId id="2147488122" r:id="rId10"/>
    <p:sldLayoutId id="2147488123" r:id="rId11"/>
    <p:sldLayoutId id="2147488124" r:id="rId12"/>
    <p:sldLayoutId id="2147488125" r:id="rId13"/>
    <p:sldLayoutId id="2147488126" r:id="rId14"/>
    <p:sldLayoutId id="2147488127" r:id="rId15"/>
    <p:sldLayoutId id="2147488128" r:id="rId16"/>
    <p:sldLayoutId id="2147488129" r:id="rId17"/>
    <p:sldLayoutId id="2147488130" r:id="rId18"/>
    <p:sldLayoutId id="2147488131" r:id="rId19"/>
    <p:sldLayoutId id="2147488132" r:id="rId20"/>
    <p:sldLayoutId id="2147488133" r:id="rId21"/>
    <p:sldLayoutId id="2147488134" r:id="rId22"/>
    <p:sldLayoutId id="2147488135" r:id="rId23"/>
    <p:sldLayoutId id="2147488136" r:id="rId24"/>
    <p:sldLayoutId id="2147488137" r:id="rId25"/>
    <p:sldLayoutId id="2147488138" r:id="rId26"/>
    <p:sldLayoutId id="2147488139" r:id="rId27"/>
    <p:sldLayoutId id="2147488140" r:id="rId28"/>
    <p:sldLayoutId id="2147488141" r:id="rId29"/>
    <p:sldLayoutId id="2147488142" r:id="rId30"/>
    <p:sldLayoutId id="2147488143" r:id="rId31"/>
    <p:sldLayoutId id="2147488144" r:id="rId32"/>
    <p:sldLayoutId id="2147488145" r:id="rId33"/>
    <p:sldLayoutId id="2147488146" r:id="rId34"/>
    <p:sldLayoutId id="2147488147" r:id="rId35"/>
    <p:sldLayoutId id="2147488148" r:id="rId36"/>
    <p:sldLayoutId id="2147488149" r:id="rId37"/>
    <p:sldLayoutId id="2147488150" r:id="rId38"/>
    <p:sldLayoutId id="2147488151" r:id="rId39"/>
    <p:sldLayoutId id="2147488152" r:id="rId40"/>
    <p:sldLayoutId id="2147488153" r:id="rId41"/>
    <p:sldLayoutId id="2147488154" r:id="rId42"/>
    <p:sldLayoutId id="2147488155" r:id="rId43"/>
    <p:sldLayoutId id="2147488156" r:id="rId44"/>
    <p:sldLayoutId id="2147488157" r:id="rId45"/>
    <p:sldLayoutId id="2147488158" r:id="rId46"/>
    <p:sldLayoutId id="2147488159" r:id="rId47"/>
    <p:sldLayoutId id="2147488160" r:id="rId48"/>
    <p:sldLayoutId id="2147488161" r:id="rId49"/>
    <p:sldLayoutId id="2147488162" r:id="rId50"/>
    <p:sldLayoutId id="2147488163" r:id="rId51"/>
    <p:sldLayoutId id="2147488164" r:id="rId52"/>
    <p:sldLayoutId id="2147488165" r:id="rId53"/>
    <p:sldLayoutId id="2147488166" r:id="rId54"/>
    <p:sldLayoutId id="2147488167" r:id="rId55"/>
    <p:sldLayoutId id="2147488168" r:id="rId56"/>
    <p:sldLayoutId id="2147488169" r:id="rId57"/>
    <p:sldLayoutId id="2147488170" r:id="rId58"/>
    <p:sldLayoutId id="2147488171" r:id="rId59"/>
    <p:sldLayoutId id="2147488172" r:id="rId60"/>
    <p:sldLayoutId id="2147488173" r:id="rId61"/>
    <p:sldLayoutId id="2147488174" r:id="rId62"/>
    <p:sldLayoutId id="2147488175" r:id="rId63"/>
    <p:sldLayoutId id="2147488176" r:id="rId64"/>
    <p:sldLayoutId id="2147488177" r:id="rId65"/>
    <p:sldLayoutId id="2147488178" r:id="rId66"/>
    <p:sldLayoutId id="2147488179" r:id="rId67"/>
    <p:sldLayoutId id="2147488180" r:id="rId68"/>
    <p:sldLayoutId id="2147488181" r:id="rId69"/>
    <p:sldLayoutId id="2147488182" r:id="rId70"/>
    <p:sldLayoutId id="2147488183" r:id="rId71"/>
    <p:sldLayoutId id="2147488184" r:id="rId72"/>
    <p:sldLayoutId id="2147488185" r:id="rId73"/>
    <p:sldLayoutId id="2147488186" r:id="rId74"/>
    <p:sldLayoutId id="2147488187" r:id="rId75"/>
    <p:sldLayoutId id="2147488188" r:id="rId76"/>
    <p:sldLayoutId id="2147488189" r:id="rId77"/>
    <p:sldLayoutId id="2147488190" r:id="rId78"/>
    <p:sldLayoutId id="2147488191" r:id="rId79"/>
    <p:sldLayoutId id="2147488192" r:id="rId80"/>
    <p:sldLayoutId id="2147488193" r:id="rId81"/>
    <p:sldLayoutId id="2147488194" r:id="rId82"/>
    <p:sldLayoutId id="2147488195" r:id="rId83"/>
    <p:sldLayoutId id="2147488196" r:id="rId84"/>
    <p:sldLayoutId id="2147488197" r:id="rId85"/>
    <p:sldLayoutId id="2147488198" r:id="rId86"/>
    <p:sldLayoutId id="2147488199" r:id="rId87"/>
    <p:sldLayoutId id="2147488200" r:id="rId88"/>
    <p:sldLayoutId id="2147488201" r:id="rId89"/>
    <p:sldLayoutId id="2147488202" r:id="rId90"/>
    <p:sldLayoutId id="2147488203" r:id="rId91"/>
    <p:sldLayoutId id="2147488204" r:id="rId92"/>
    <p:sldLayoutId id="2147488205" r:id="rId93"/>
    <p:sldLayoutId id="2147488206" r:id="rId94"/>
    <p:sldLayoutId id="2147488207" r:id="rId95"/>
    <p:sldLayoutId id="2147488208" r:id="rId96"/>
    <p:sldLayoutId id="2147488209" r:id="rId97"/>
    <p:sldLayoutId id="2147488210" r:id="rId98"/>
    <p:sldLayoutId id="2147488211" r:id="rId99"/>
    <p:sldLayoutId id="2147488212" r:id="rId100"/>
    <p:sldLayoutId id="2147488213" r:id="rId101"/>
    <p:sldLayoutId id="2147488214" r:id="rId102"/>
    <p:sldLayoutId id="2147488215" r:id="rId103"/>
    <p:sldLayoutId id="2147488216" r:id="rId104"/>
    <p:sldLayoutId id="2147488217" r:id="rId105"/>
    <p:sldLayoutId id="2147488218" r:id="rId106"/>
    <p:sldLayoutId id="2147488219" r:id="rId107"/>
    <p:sldLayoutId id="2147488220" r:id="rId108"/>
    <p:sldLayoutId id="2147488221" r:id="rId109"/>
    <p:sldLayoutId id="2147488222" r:id="rId110"/>
    <p:sldLayoutId id="2147488223" r:id="rId111"/>
    <p:sldLayoutId id="2147488224" r:id="rId112"/>
    <p:sldLayoutId id="2147488225" r:id="rId113"/>
    <p:sldLayoutId id="2147488226" r:id="rId114"/>
    <p:sldLayoutId id="2147488227" r:id="rId115"/>
    <p:sldLayoutId id="2147488228" r:id="rId116"/>
    <p:sldLayoutId id="2147488229" r:id="rId117"/>
    <p:sldLayoutId id="2147488230" r:id="rId118"/>
    <p:sldLayoutId id="2147488231" r:id="rId119"/>
    <p:sldLayoutId id="2147488232" r:id="rId120"/>
    <p:sldLayoutId id="2147488233" r:id="rId121"/>
    <p:sldLayoutId id="2147488234" r:id="rId122"/>
    <p:sldLayoutId id="2147488235" r:id="rId123"/>
    <p:sldLayoutId id="2147488236" r:id="rId124"/>
    <p:sldLayoutId id="2147488237" r:id="rId125"/>
    <p:sldLayoutId id="2147488238" r:id="rId126"/>
    <p:sldLayoutId id="2147488239" r:id="rId127"/>
    <p:sldLayoutId id="2147488240" r:id="rId128"/>
    <p:sldLayoutId id="2147488241" r:id="rId129"/>
    <p:sldLayoutId id="2147488242" r:id="rId130"/>
    <p:sldLayoutId id="2147488243" r:id="rId131"/>
    <p:sldLayoutId id="2147488244" r:id="rId132"/>
    <p:sldLayoutId id="2147488245" r:id="rId133"/>
    <p:sldLayoutId id="2147488246" r:id="rId134"/>
    <p:sldLayoutId id="2147488247" r:id="rId135"/>
    <p:sldLayoutId id="2147488248" r:id="rId136"/>
    <p:sldLayoutId id="2147488249" r:id="rId137"/>
    <p:sldLayoutId id="2147488250" r:id="rId138"/>
    <p:sldLayoutId id="2147488251" r:id="rId139"/>
    <p:sldLayoutId id="2147488252" r:id="rId140"/>
    <p:sldLayoutId id="2147488253" r:id="rId141"/>
    <p:sldLayoutId id="2147488254" r:id="rId142"/>
    <p:sldLayoutId id="2147488255" r:id="rId143"/>
    <p:sldLayoutId id="2147488256" r:id="rId144"/>
    <p:sldLayoutId id="2147488257" r:id="rId145"/>
    <p:sldLayoutId id="2147488258" r:id="rId146"/>
    <p:sldLayoutId id="2147488259" r:id="rId147"/>
    <p:sldLayoutId id="2147488260" r:id="rId148"/>
    <p:sldLayoutId id="2147488261" r:id="rId149"/>
    <p:sldLayoutId id="2147488262" r:id="rId150"/>
    <p:sldLayoutId id="2147488263" r:id="rId151"/>
    <p:sldLayoutId id="2147488264" r:id="rId152"/>
    <p:sldLayoutId id="2147488265" r:id="rId153"/>
    <p:sldLayoutId id="2147488266" r:id="rId154"/>
    <p:sldLayoutId id="2147488267" r:id="rId155"/>
    <p:sldLayoutId id="2147488268" r:id="rId156"/>
    <p:sldLayoutId id="2147488269" r:id="rId157"/>
    <p:sldLayoutId id="2147488270" r:id="rId158"/>
    <p:sldLayoutId id="2147488271" r:id="rId159"/>
    <p:sldLayoutId id="2147488272" r:id="rId160"/>
    <p:sldLayoutId id="2147488273" r:id="rId161"/>
    <p:sldLayoutId id="2147488274" r:id="rId162"/>
    <p:sldLayoutId id="2147488275" r:id="rId163"/>
    <p:sldLayoutId id="2147488276" r:id="rId164"/>
    <p:sldLayoutId id="2147488277" r:id="rId165"/>
    <p:sldLayoutId id="2147488278" r:id="rId166"/>
    <p:sldLayoutId id="2147488279" r:id="rId167"/>
    <p:sldLayoutId id="2147488280" r:id="rId168"/>
    <p:sldLayoutId id="2147488281" r:id="rId169"/>
    <p:sldLayoutId id="2147488282" r:id="rId170"/>
    <p:sldLayoutId id="2147488283" r:id="rId171"/>
    <p:sldLayoutId id="2147488284" r:id="rId172"/>
    <p:sldLayoutId id="2147488285" r:id="rId173"/>
    <p:sldLayoutId id="2147488286" r:id="rId174"/>
    <p:sldLayoutId id="2147488287" r:id="rId175"/>
    <p:sldLayoutId id="2147488288" r:id="rId176"/>
    <p:sldLayoutId id="2147488289" r:id="rId177"/>
    <p:sldLayoutId id="2147488290" r:id="rId178"/>
    <p:sldLayoutId id="2147488291" r:id="rId179"/>
    <p:sldLayoutId id="2147488292" r:id="rId180"/>
    <p:sldLayoutId id="2147488293" r:id="rId181"/>
    <p:sldLayoutId id="2147488294" r:id="rId182"/>
    <p:sldLayoutId id="2147488295" r:id="rId183"/>
    <p:sldLayoutId id="2147488296" r:id="rId184"/>
    <p:sldLayoutId id="2147488297" r:id="rId185"/>
    <p:sldLayoutId id="2147488298" r:id="rId186"/>
    <p:sldLayoutId id="2147488299" r:id="rId187"/>
    <p:sldLayoutId id="2147488300" r:id="rId188"/>
    <p:sldLayoutId id="2147488301" r:id="rId189"/>
    <p:sldLayoutId id="2147488302" r:id="rId190"/>
    <p:sldLayoutId id="2147488303" r:id="rId191"/>
    <p:sldLayoutId id="2147488304" r:id="rId192"/>
    <p:sldLayoutId id="2147488305" r:id="rId193"/>
    <p:sldLayoutId id="2147488306" r:id="rId194"/>
    <p:sldLayoutId id="2147488307" r:id="rId195"/>
    <p:sldLayoutId id="2147488308" r:id="rId196"/>
    <p:sldLayoutId id="2147488309" r:id="rId197"/>
    <p:sldLayoutId id="2147488310" r:id="rId198"/>
    <p:sldLayoutId id="2147488311" r:id="rId199"/>
    <p:sldLayoutId id="2147488312" r:id="rId200"/>
    <p:sldLayoutId id="2147488313" r:id="rId201"/>
    <p:sldLayoutId id="2147488314" r:id="rId202"/>
    <p:sldLayoutId id="2147488315" r:id="rId203"/>
    <p:sldLayoutId id="2147488316" r:id="rId204"/>
    <p:sldLayoutId id="2147488317" r:id="rId205"/>
    <p:sldLayoutId id="2147488318" r:id="rId206"/>
    <p:sldLayoutId id="2147488319" r:id="rId207"/>
    <p:sldLayoutId id="2147488320" r:id="rId208"/>
    <p:sldLayoutId id="2147488321" r:id="rId209"/>
    <p:sldLayoutId id="2147488322" r:id="rId210"/>
    <p:sldLayoutId id="2147488323" r:id="rId211"/>
    <p:sldLayoutId id="2147488324" r:id="rId212"/>
    <p:sldLayoutId id="2147488325" r:id="rId2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AutoShape 14">
            <a:extLst>
              <a:ext uri="{FF2B5EF4-FFF2-40B4-BE49-F238E27FC236}">
                <a16:creationId xmlns:a16="http://schemas.microsoft.com/office/drawing/2014/main" id="{3E43BB85-D592-4477-85C5-C4386A8D7CFC}"/>
              </a:ext>
            </a:extLst>
          </p:cNvPr>
          <p:cNvSpPr>
            <a:spLocks noChangeArrowheads="1"/>
          </p:cNvSpPr>
          <p:nvPr userDrawn="1"/>
        </p:nvSpPr>
        <p:spPr bwMode="auto">
          <a:xfrm>
            <a:off x="787401" y="6373813"/>
            <a:ext cx="8225367" cy="323850"/>
          </a:xfrm>
          <a:prstGeom prst="homePlate">
            <a:avLst>
              <a:gd name="adj" fmla="val 91541"/>
            </a:avLst>
          </a:prstGeom>
          <a:solidFill>
            <a:srgbClr val="72AF2F">
              <a:alpha val="9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defRPr/>
            </a:pPr>
            <a:endParaRPr lang="en-US" altLang="en-US" sz="1000" dirty="0"/>
          </a:p>
        </p:txBody>
      </p:sp>
      <p:sp>
        <p:nvSpPr>
          <p:cNvPr id="1027" name="Title Placeholder 1">
            <a:extLst>
              <a:ext uri="{FF2B5EF4-FFF2-40B4-BE49-F238E27FC236}">
                <a16:creationId xmlns:a16="http://schemas.microsoft.com/office/drawing/2014/main" id="{68A9C30A-2580-43D9-BAEE-FEECE59C0BFB}"/>
              </a:ext>
            </a:extLst>
          </p:cNvPr>
          <p:cNvSpPr>
            <a:spLocks noGrp="1"/>
          </p:cNvSpPr>
          <p:nvPr>
            <p:ph type="title"/>
          </p:nvPr>
        </p:nvSpPr>
        <p:spPr bwMode="auto">
          <a:xfrm>
            <a:off x="651933" y="228600"/>
            <a:ext cx="9103784"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en-GB" altLang="en-US"/>
          </a:p>
        </p:txBody>
      </p:sp>
      <p:sp>
        <p:nvSpPr>
          <p:cNvPr id="1028" name="Text Placeholder 2">
            <a:extLst>
              <a:ext uri="{FF2B5EF4-FFF2-40B4-BE49-F238E27FC236}">
                <a16:creationId xmlns:a16="http://schemas.microsoft.com/office/drawing/2014/main" id="{4AFB3978-2F51-4806-8F68-F67265492325}"/>
              </a:ext>
            </a:extLst>
          </p:cNvPr>
          <p:cNvSpPr>
            <a:spLocks noGrp="1"/>
          </p:cNvSpPr>
          <p:nvPr>
            <p:ph type="body" idx="1"/>
          </p:nvPr>
        </p:nvSpPr>
        <p:spPr bwMode="auto">
          <a:xfrm>
            <a:off x="647700" y="1454151"/>
            <a:ext cx="11184467" cy="483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 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endParaRPr lang="en-GB" altLang="en-US" dirty="0"/>
          </a:p>
        </p:txBody>
      </p:sp>
      <p:sp>
        <p:nvSpPr>
          <p:cNvPr id="14" name="TextBox 13">
            <a:extLst>
              <a:ext uri="{FF2B5EF4-FFF2-40B4-BE49-F238E27FC236}">
                <a16:creationId xmlns:a16="http://schemas.microsoft.com/office/drawing/2014/main" id="{030DF169-4F9A-4D13-8638-5028A4E3BEAA}"/>
              </a:ext>
            </a:extLst>
          </p:cNvPr>
          <p:cNvSpPr txBox="1"/>
          <p:nvPr userDrawn="1"/>
        </p:nvSpPr>
        <p:spPr>
          <a:xfrm>
            <a:off x="717551" y="6394450"/>
            <a:ext cx="5767916" cy="311150"/>
          </a:xfrm>
          <a:prstGeom prst="rect">
            <a:avLst/>
          </a:prstGeom>
          <a:noFill/>
        </p:spPr>
        <p:txBody>
          <a:bodyPr anchor="ctr">
            <a:normAutofit/>
          </a:bodyPr>
          <a:lstStyle/>
          <a:p>
            <a:pPr>
              <a:defRPr/>
            </a:pPr>
            <a:r>
              <a:rPr lang="en-GB" sz="1000" spc="300" dirty="0"/>
              <a:t>3GPP TSG SA Rel-19 Workshop, </a:t>
            </a:r>
            <a:r>
              <a:rPr lang="fi-FI" sz="1000" spc="300" dirty="0"/>
              <a:t>Taipei, June 13 – 14, 2023</a:t>
            </a:r>
            <a:endParaRPr lang="en-GB" sz="1000" spc="300" dirty="0">
              <a:solidFill>
                <a:schemeClr val="bg1"/>
              </a:solidFill>
            </a:endParaRPr>
          </a:p>
        </p:txBody>
      </p:sp>
      <p:sp>
        <p:nvSpPr>
          <p:cNvPr id="12" name="Oval 11">
            <a:extLst>
              <a:ext uri="{FF2B5EF4-FFF2-40B4-BE49-F238E27FC236}">
                <a16:creationId xmlns:a16="http://schemas.microsoft.com/office/drawing/2014/main" id="{49773661-2F87-4456-BE3A-674631874291}"/>
              </a:ext>
            </a:extLst>
          </p:cNvPr>
          <p:cNvSpPr/>
          <p:nvPr userDrawn="1"/>
        </p:nvSpPr>
        <p:spPr bwMode="auto">
          <a:xfrm>
            <a:off x="11091334" y="6383338"/>
            <a:ext cx="681567" cy="296862"/>
          </a:xfrm>
          <a:prstGeom prst="ellipse">
            <a:avLst/>
          </a:prstGeom>
          <a:solidFill>
            <a:schemeClr val="bg1">
              <a:alpha val="50000"/>
            </a:schemeClr>
          </a:solidFill>
          <a:ln w="9525" cap="flat" cmpd="sng" algn="ctr">
            <a:noFill/>
            <a:prstDash val="solid"/>
            <a:round/>
            <a:headEnd type="none" w="med" len="med"/>
            <a:tailEnd type="none" w="med" len="med"/>
          </a:ln>
          <a:effectLst/>
        </p:spPr>
        <p:txBody>
          <a:bodyPr/>
          <a:lstStyle>
            <a:lvl1pPr eaLnBrk="0" hangingPunct="0">
              <a:defRPr sz="1000">
                <a:solidFill>
                  <a:schemeClr val="tx1"/>
                </a:solidFill>
                <a:latin typeface="Arial" panose="020B0604020202020204" pitchFamily="34" charset="0"/>
                <a:cs typeface="Arial" panose="020B0604020202020204" pitchFamily="34" charset="0"/>
              </a:defRPr>
            </a:lvl1pPr>
            <a:lvl2pPr marL="742950" indent="-285750" eaLnBrk="0" hangingPunct="0">
              <a:defRPr sz="1000">
                <a:solidFill>
                  <a:schemeClr val="tx1"/>
                </a:solidFill>
                <a:latin typeface="Arial" panose="020B0604020202020204" pitchFamily="34" charset="0"/>
                <a:cs typeface="Arial" panose="020B0604020202020204" pitchFamily="34" charset="0"/>
              </a:defRPr>
            </a:lvl2pPr>
            <a:lvl3pPr marL="1143000" indent="-228600" eaLnBrk="0" hangingPunct="0">
              <a:defRPr sz="1000">
                <a:solidFill>
                  <a:schemeClr val="tx1"/>
                </a:solidFill>
                <a:latin typeface="Arial" panose="020B0604020202020204" pitchFamily="34" charset="0"/>
                <a:cs typeface="Arial" panose="020B0604020202020204" pitchFamily="34" charset="0"/>
              </a:defRPr>
            </a:lvl3pPr>
            <a:lvl4pPr marL="1600200" indent="-228600" eaLnBrk="0" hangingPunct="0">
              <a:defRPr sz="1000">
                <a:solidFill>
                  <a:schemeClr val="tx1"/>
                </a:solidFill>
                <a:latin typeface="Arial" panose="020B0604020202020204" pitchFamily="34" charset="0"/>
                <a:cs typeface="Arial" panose="020B0604020202020204" pitchFamily="34" charset="0"/>
              </a:defRPr>
            </a:lvl4pPr>
            <a:lvl5pPr marL="2057400" indent="-228600" eaLnBrk="0" hangingPunct="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lgn="ctr">
              <a:defRPr/>
            </a:pPr>
            <a:fld id="{C840CD29-0815-49FF-A34C-B092584A5C36}" type="slidenum">
              <a:rPr lang="en-GB" altLang="en-US" sz="1000" b="1" smtClean="0"/>
              <a:pPr algn="ctr">
                <a:defRPr/>
              </a:pPr>
              <a:t>‹#›</a:t>
            </a:fld>
            <a:endParaRPr lang="en-GB" altLang="en-US" sz="1000" b="1" dirty="0"/>
          </a:p>
          <a:p>
            <a:pPr>
              <a:defRPr/>
            </a:pPr>
            <a:endParaRPr lang="en-GB" altLang="en-US" sz="1000" dirty="0"/>
          </a:p>
        </p:txBody>
      </p:sp>
      <p:sp>
        <p:nvSpPr>
          <p:cNvPr id="1031" name="Rectangle 15">
            <a:extLst>
              <a:ext uri="{FF2B5EF4-FFF2-40B4-BE49-F238E27FC236}">
                <a16:creationId xmlns:a16="http://schemas.microsoft.com/office/drawing/2014/main" id="{A6F55D34-226B-477C-A56F-A8513C89512F}"/>
              </a:ext>
            </a:extLst>
          </p:cNvPr>
          <p:cNvSpPr>
            <a:spLocks noChangeArrowheads="1"/>
          </p:cNvSpPr>
          <p:nvPr userDrawn="1"/>
        </p:nvSpPr>
        <p:spPr bwMode="auto">
          <a:xfrm>
            <a:off x="5448300" y="3303588"/>
            <a:ext cx="97174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1000" dirty="0">
                <a:solidFill>
                  <a:schemeClr val="bg1"/>
                </a:solidFill>
              </a:rPr>
              <a:t>© 3GPP 2012</a:t>
            </a:r>
            <a:endParaRPr lang="en-GB" altLang="en-US" sz="1000" dirty="0"/>
          </a:p>
        </p:txBody>
      </p:sp>
      <p:sp>
        <p:nvSpPr>
          <p:cNvPr id="1032" name="Rectangle 16">
            <a:extLst>
              <a:ext uri="{FF2B5EF4-FFF2-40B4-BE49-F238E27FC236}">
                <a16:creationId xmlns:a16="http://schemas.microsoft.com/office/drawing/2014/main" id="{9FBAA978-A6A7-4DCB-B504-0D831B9DD84C}"/>
              </a:ext>
            </a:extLst>
          </p:cNvPr>
          <p:cNvSpPr>
            <a:spLocks noChangeArrowheads="1"/>
          </p:cNvSpPr>
          <p:nvPr userDrawn="1"/>
        </p:nvSpPr>
        <p:spPr bwMode="auto">
          <a:xfrm>
            <a:off x="9918701" y="6462713"/>
            <a:ext cx="824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800" dirty="0"/>
              <a:t>© 3GPP 2023</a:t>
            </a:r>
          </a:p>
        </p:txBody>
      </p:sp>
      <p:pic>
        <p:nvPicPr>
          <p:cNvPr id="1033" name="Picture 10" descr="3GPP_TM_RD.jpg">
            <a:extLst>
              <a:ext uri="{FF2B5EF4-FFF2-40B4-BE49-F238E27FC236}">
                <a16:creationId xmlns:a16="http://schemas.microsoft.com/office/drawing/2014/main" id="{EA0CB296-0D11-483D-8C82-78C10FF5A30D}"/>
              </a:ext>
            </a:extLst>
          </p:cNvPr>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035118" y="415925"/>
            <a:ext cx="174413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84890872"/>
      </p:ext>
    </p:extLst>
  </p:cSld>
  <p:clrMap bg1="lt1" tx1="dk1" bg2="lt2" tx2="dk2" accent1="accent1" accent2="accent2" accent3="accent3" accent4="accent4" accent5="accent5" accent6="accent6" hlink="hlink" folHlink="folHlink"/>
  <p:sldLayoutIdLst>
    <p:sldLayoutId id="2147488336" r:id="rId1"/>
    <p:sldLayoutId id="2147488337" r:id="rId2"/>
    <p:sldLayoutId id="2147488338" r:id="rId3"/>
  </p:sldLayoutIdLst>
  <p:transition spd="slow"/>
  <p:hf hdr="0" dt="0"/>
  <p:txStyles>
    <p:titleStyle>
      <a:lvl1pPr algn="ctr" rtl="0" eaLnBrk="0" fontAlgn="base" hangingPunct="0">
        <a:spcBef>
          <a:spcPct val="0"/>
        </a:spcBef>
        <a:spcAft>
          <a:spcPct val="0"/>
        </a:spcAft>
        <a:defRPr sz="3200">
          <a:solidFill>
            <a:srgbClr val="FF0000"/>
          </a:solidFill>
          <a:latin typeface="+mj-lt"/>
          <a:ea typeface="+mj-ea"/>
          <a:cs typeface="+mj-cs"/>
        </a:defRPr>
      </a:lvl1pPr>
      <a:lvl2pPr algn="ctr" rtl="0" eaLnBrk="0" fontAlgn="base" hangingPunct="0">
        <a:spcBef>
          <a:spcPct val="0"/>
        </a:spcBef>
        <a:spcAft>
          <a:spcPct val="0"/>
        </a:spcAft>
        <a:defRPr sz="3200">
          <a:solidFill>
            <a:srgbClr val="FF0000"/>
          </a:solidFill>
          <a:latin typeface="Calibri" pitchFamily="34" charset="0"/>
        </a:defRPr>
      </a:lvl2pPr>
      <a:lvl3pPr algn="ctr" rtl="0" eaLnBrk="0" fontAlgn="base" hangingPunct="0">
        <a:spcBef>
          <a:spcPct val="0"/>
        </a:spcBef>
        <a:spcAft>
          <a:spcPct val="0"/>
        </a:spcAft>
        <a:defRPr sz="3200">
          <a:solidFill>
            <a:srgbClr val="FF0000"/>
          </a:solidFill>
          <a:latin typeface="Calibri" pitchFamily="34" charset="0"/>
        </a:defRPr>
      </a:lvl3pPr>
      <a:lvl4pPr algn="ctr" rtl="0" eaLnBrk="0" fontAlgn="base" hangingPunct="0">
        <a:spcBef>
          <a:spcPct val="0"/>
        </a:spcBef>
        <a:spcAft>
          <a:spcPct val="0"/>
        </a:spcAft>
        <a:defRPr sz="3200">
          <a:solidFill>
            <a:srgbClr val="FF0000"/>
          </a:solidFill>
          <a:latin typeface="Calibri" pitchFamily="34" charset="0"/>
        </a:defRPr>
      </a:lvl4pPr>
      <a:lvl5pPr algn="ctr" rtl="0" eaLnBrk="0" fontAlgn="base" hangingPunct="0">
        <a:spcBef>
          <a:spcPct val="0"/>
        </a:spcBef>
        <a:spcAft>
          <a:spcPct val="0"/>
        </a:spcAft>
        <a:defRPr sz="3200">
          <a:solidFill>
            <a:srgbClr val="FF0000"/>
          </a:solidFill>
          <a:latin typeface="Calibri" pitchFamily="34" charset="0"/>
        </a:defRPr>
      </a:lvl5pPr>
      <a:lvl6pPr marL="457200" algn="ctr" rtl="0" eaLnBrk="0" fontAlgn="base" hangingPunct="0">
        <a:spcBef>
          <a:spcPct val="0"/>
        </a:spcBef>
        <a:spcAft>
          <a:spcPct val="0"/>
        </a:spcAft>
        <a:defRPr sz="3200">
          <a:solidFill>
            <a:srgbClr val="FF0000"/>
          </a:solidFill>
          <a:latin typeface="Calibri" pitchFamily="34" charset="0"/>
        </a:defRPr>
      </a:lvl6pPr>
      <a:lvl7pPr marL="914400" algn="ctr" rtl="0" eaLnBrk="0" fontAlgn="base" hangingPunct="0">
        <a:spcBef>
          <a:spcPct val="0"/>
        </a:spcBef>
        <a:spcAft>
          <a:spcPct val="0"/>
        </a:spcAft>
        <a:defRPr sz="3200">
          <a:solidFill>
            <a:srgbClr val="FF0000"/>
          </a:solidFill>
          <a:latin typeface="Calibri" pitchFamily="34" charset="0"/>
        </a:defRPr>
      </a:lvl7pPr>
      <a:lvl8pPr marL="1371600" algn="ctr" rtl="0" eaLnBrk="0" fontAlgn="base" hangingPunct="0">
        <a:spcBef>
          <a:spcPct val="0"/>
        </a:spcBef>
        <a:spcAft>
          <a:spcPct val="0"/>
        </a:spcAft>
        <a:defRPr sz="3200">
          <a:solidFill>
            <a:srgbClr val="FF0000"/>
          </a:solidFill>
          <a:latin typeface="Calibri" pitchFamily="34" charset="0"/>
        </a:defRPr>
      </a:lvl8pPr>
      <a:lvl9pPr marL="1828800" algn="ctr" rtl="0" eaLnBrk="0" fontAlgn="base" hangingPunct="0">
        <a:spcBef>
          <a:spcPct val="0"/>
        </a:spcBef>
        <a:spcAft>
          <a:spcPct val="0"/>
        </a:spcAft>
        <a:defRPr sz="3200">
          <a:solidFill>
            <a:srgbClr val="FF0000"/>
          </a:solidFill>
          <a:latin typeface="Calibri" pitchFamily="34" charset="0"/>
        </a:defRPr>
      </a:lvl9pPr>
    </p:titleStyle>
    <p:bodyStyle>
      <a:lvl1pPr marL="342900" indent="-342900" algn="l" rtl="0" eaLnBrk="0" fontAlgn="base" hangingPunct="0">
        <a:spcBef>
          <a:spcPct val="20000"/>
        </a:spcBef>
        <a:spcAft>
          <a:spcPct val="0"/>
        </a:spcAft>
        <a:buBlip>
          <a:blip r:embed="rId6"/>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lr>
          <a:srgbClr val="C00000"/>
        </a:buClr>
        <a:buFont typeface="Arial" panose="020B0604020202020204" pitchFamily="34" charset="0"/>
        <a:buChar char="•"/>
        <a:defRPr sz="2400">
          <a:solidFill>
            <a:schemeClr val="tx1"/>
          </a:solidFill>
          <a:latin typeface="+mn-lt"/>
        </a:defRPr>
      </a:lvl2pPr>
      <a:lvl3pPr marL="11430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anose="020B0604020202020204" pitchFamily="34" charset="0"/>
        <a:buChar char="»"/>
        <a:defRPr sz="1600">
          <a:solidFill>
            <a:schemeClr val="tx1"/>
          </a:solidFill>
          <a:latin typeface="+mn-lt"/>
        </a:defRPr>
      </a:lvl5pPr>
      <a:lvl6pPr marL="2514600" indent="-228600" algn="l" rtl="0" eaLnBrk="0" fontAlgn="base" hangingPunct="0">
        <a:spcBef>
          <a:spcPct val="20000"/>
        </a:spcBef>
        <a:spcAft>
          <a:spcPct val="0"/>
        </a:spcAft>
        <a:buFont typeface="Arial" charset="0"/>
        <a:buChar char="»"/>
        <a:defRPr sz="1600">
          <a:solidFill>
            <a:schemeClr val="tx1"/>
          </a:solidFill>
          <a:latin typeface="+mn-lt"/>
        </a:defRPr>
      </a:lvl6pPr>
      <a:lvl7pPr marL="2971800" indent="-228600" algn="l" rtl="0" eaLnBrk="0" fontAlgn="base" hangingPunct="0">
        <a:spcBef>
          <a:spcPct val="20000"/>
        </a:spcBef>
        <a:spcAft>
          <a:spcPct val="0"/>
        </a:spcAft>
        <a:buFont typeface="Arial" charset="0"/>
        <a:buChar char="»"/>
        <a:defRPr sz="1600">
          <a:solidFill>
            <a:schemeClr val="tx1"/>
          </a:solidFill>
          <a:latin typeface="+mn-lt"/>
        </a:defRPr>
      </a:lvl7pPr>
      <a:lvl8pPr marL="3429000" indent="-228600" algn="l" rtl="0" eaLnBrk="0" fontAlgn="base" hangingPunct="0">
        <a:spcBef>
          <a:spcPct val="20000"/>
        </a:spcBef>
        <a:spcAft>
          <a:spcPct val="0"/>
        </a:spcAft>
        <a:buFont typeface="Arial" charset="0"/>
        <a:buChar char="»"/>
        <a:defRPr sz="1600">
          <a:solidFill>
            <a:schemeClr val="tx1"/>
          </a:solidFill>
          <a:latin typeface="+mn-lt"/>
        </a:defRPr>
      </a:lvl8pPr>
      <a:lvl9pPr marL="3886200" indent="-228600" algn="l" rtl="0" eaLnBrk="0" fontAlgn="base" hangingPunct="0">
        <a:spcBef>
          <a:spcPct val="20000"/>
        </a:spcBef>
        <a:spcAft>
          <a:spcPct val="0"/>
        </a:spcAft>
        <a:buFont typeface="Arial" charset="0"/>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478972605"/>
      </p:ext>
    </p:extLst>
  </p:cSld>
  <p:clrMap bg1="lt1" tx1="dk1" bg2="lt2" tx2="dk2" accent1="accent1" accent2="accent2" accent3="accent3" accent4="accent4" accent5="accent5" accent6="accent6" hlink="hlink" folHlink="folHlink"/>
  <p:sldLayoutIdLst>
    <p:sldLayoutId id="2147485957" r:id="rId1"/>
    <p:sldLayoutId id="2147485958" r:id="rId2"/>
    <p:sldLayoutId id="2147485959" r:id="rId3"/>
    <p:sldLayoutId id="2147485960" r:id="rId4"/>
    <p:sldLayoutId id="2147485961" r:id="rId5"/>
    <p:sldLayoutId id="2147485962" r:id="rId6"/>
    <p:sldLayoutId id="2147485963" r:id="rId7"/>
    <p:sldLayoutId id="2147485964" r:id="rId8"/>
    <p:sldLayoutId id="2147485965" r:id="rId9"/>
    <p:sldLayoutId id="2147485966" r:id="rId10"/>
    <p:sldLayoutId id="2147485967" r:id="rId11"/>
    <p:sldLayoutId id="2147485968" r:id="rId12"/>
    <p:sldLayoutId id="2147485969" r:id="rId13"/>
    <p:sldLayoutId id="2147485970" r:id="rId14"/>
    <p:sldLayoutId id="2147485971" r:id="rId15"/>
    <p:sldLayoutId id="2147485972" r:id="rId16"/>
    <p:sldLayoutId id="2147485973" r:id="rId17"/>
    <p:sldLayoutId id="2147485974" r:id="rId18"/>
    <p:sldLayoutId id="2147485975" r:id="rId19"/>
    <p:sldLayoutId id="2147485976" r:id="rId20"/>
    <p:sldLayoutId id="2147485977" r:id="rId21"/>
    <p:sldLayoutId id="2147485978" r:id="rId22"/>
    <p:sldLayoutId id="2147485979" r:id="rId23"/>
    <p:sldLayoutId id="2147485980" r:id="rId24"/>
    <p:sldLayoutId id="2147485981" r:id="rId25"/>
    <p:sldLayoutId id="2147485982" r:id="rId26"/>
    <p:sldLayoutId id="2147485983" r:id="rId27"/>
    <p:sldLayoutId id="2147485984" r:id="rId28"/>
    <p:sldLayoutId id="2147485985" r:id="rId29"/>
    <p:sldLayoutId id="2147485986" r:id="rId30"/>
    <p:sldLayoutId id="2147485987" r:id="rId31"/>
    <p:sldLayoutId id="2147485988" r:id="rId32"/>
    <p:sldLayoutId id="2147485989" r:id="rId33"/>
    <p:sldLayoutId id="2147485990" r:id="rId34"/>
    <p:sldLayoutId id="2147485991" r:id="rId35"/>
    <p:sldLayoutId id="2147485992" r:id="rId36"/>
    <p:sldLayoutId id="2147485993" r:id="rId37"/>
    <p:sldLayoutId id="2147485994" r:id="rId38"/>
    <p:sldLayoutId id="2147485995" r:id="rId39"/>
    <p:sldLayoutId id="2147485996" r:id="rId40"/>
    <p:sldLayoutId id="2147485997" r:id="rId41"/>
    <p:sldLayoutId id="2147485998" r:id="rId42"/>
    <p:sldLayoutId id="2147485999" r:id="rId43"/>
    <p:sldLayoutId id="2147486000" r:id="rId44"/>
    <p:sldLayoutId id="2147486001" r:id="rId45"/>
    <p:sldLayoutId id="2147486002" r:id="rId46"/>
    <p:sldLayoutId id="2147486003" r:id="rId47"/>
    <p:sldLayoutId id="2147486004" r:id="rId48"/>
    <p:sldLayoutId id="2147486005" r:id="rId49"/>
    <p:sldLayoutId id="2147486006" r:id="rId50"/>
    <p:sldLayoutId id="2147486007" r:id="rId51"/>
    <p:sldLayoutId id="2147486008" r:id="rId52"/>
    <p:sldLayoutId id="2147486009" r:id="rId53"/>
    <p:sldLayoutId id="2147486010" r:id="rId54"/>
    <p:sldLayoutId id="2147486011" r:id="rId55"/>
    <p:sldLayoutId id="2147486012" r:id="rId56"/>
    <p:sldLayoutId id="2147486013" r:id="rId57"/>
    <p:sldLayoutId id="2147486014" r:id="rId58"/>
    <p:sldLayoutId id="2147486015" r:id="rId59"/>
    <p:sldLayoutId id="2147486016" r:id="rId60"/>
    <p:sldLayoutId id="2147486017" r:id="rId61"/>
    <p:sldLayoutId id="2147486018" r:id="rId62"/>
    <p:sldLayoutId id="2147486019" r:id="rId63"/>
    <p:sldLayoutId id="2147486020" r:id="rId64"/>
    <p:sldLayoutId id="2147486021" r:id="rId65"/>
    <p:sldLayoutId id="2147486022" r:id="rId66"/>
    <p:sldLayoutId id="2147486023" r:id="rId67"/>
    <p:sldLayoutId id="2147486024" r:id="rId68"/>
    <p:sldLayoutId id="2147486025" r:id="rId69"/>
    <p:sldLayoutId id="2147486026" r:id="rId70"/>
    <p:sldLayoutId id="2147486027" r:id="rId71"/>
    <p:sldLayoutId id="2147486028" r:id="rId72"/>
    <p:sldLayoutId id="2147486029" r:id="rId73"/>
    <p:sldLayoutId id="2147486030" r:id="rId74"/>
    <p:sldLayoutId id="2147486031" r:id="rId75"/>
    <p:sldLayoutId id="2147486032" r:id="rId76"/>
    <p:sldLayoutId id="2147486033" r:id="rId77"/>
    <p:sldLayoutId id="2147486034" r:id="rId78"/>
    <p:sldLayoutId id="2147486035" r:id="rId79"/>
    <p:sldLayoutId id="2147486036" r:id="rId80"/>
    <p:sldLayoutId id="2147486037" r:id="rId81"/>
    <p:sldLayoutId id="2147486038" r:id="rId82"/>
    <p:sldLayoutId id="2147486039" r:id="rId83"/>
    <p:sldLayoutId id="2147486040" r:id="rId84"/>
    <p:sldLayoutId id="2147486041" r:id="rId85"/>
    <p:sldLayoutId id="2147486042" r:id="rId86"/>
    <p:sldLayoutId id="2147486043" r:id="rId87"/>
    <p:sldLayoutId id="2147486044" r:id="rId88"/>
    <p:sldLayoutId id="2147486045" r:id="rId89"/>
    <p:sldLayoutId id="2147486046" r:id="rId90"/>
    <p:sldLayoutId id="2147486047" r:id="rId91"/>
    <p:sldLayoutId id="2147486048" r:id="rId92"/>
    <p:sldLayoutId id="2147486049" r:id="rId93"/>
    <p:sldLayoutId id="2147486050" r:id="rId94"/>
    <p:sldLayoutId id="2147486051" r:id="rId95"/>
    <p:sldLayoutId id="2147486052" r:id="rId96"/>
    <p:sldLayoutId id="2147486053" r:id="rId97"/>
    <p:sldLayoutId id="2147486054" r:id="rId9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None/>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82159839"/>
      </p:ext>
    </p:extLst>
  </p:cSld>
  <p:clrMap bg1="lt1" tx1="dk1" bg2="lt2" tx2="dk2" accent1="accent1" accent2="accent2" accent3="accent3" accent4="accent4" accent5="accent5" accent6="accent6" hlink="hlink" folHlink="folHlink"/>
  <p:sldLayoutIdLst>
    <p:sldLayoutId id="2147486551" r:id="rId1"/>
    <p:sldLayoutId id="2147486552" r:id="rId2"/>
    <p:sldLayoutId id="2147486553" r:id="rId3"/>
    <p:sldLayoutId id="2147486554" r:id="rId4"/>
    <p:sldLayoutId id="2147486555" r:id="rId5"/>
    <p:sldLayoutId id="2147486556" r:id="rId6"/>
    <p:sldLayoutId id="2147486557" r:id="rId7"/>
    <p:sldLayoutId id="2147486558" r:id="rId8"/>
    <p:sldLayoutId id="2147486559" r:id="rId9"/>
    <p:sldLayoutId id="2147486560" r:id="rId10"/>
    <p:sldLayoutId id="2147486561" r:id="rId11"/>
    <p:sldLayoutId id="2147486562" r:id="rId12"/>
    <p:sldLayoutId id="2147486563" r:id="rId13"/>
    <p:sldLayoutId id="2147486564" r:id="rId14"/>
    <p:sldLayoutId id="2147486565" r:id="rId15"/>
    <p:sldLayoutId id="2147486566" r:id="rId16"/>
    <p:sldLayoutId id="2147486567" r:id="rId17"/>
    <p:sldLayoutId id="2147486568" r:id="rId18"/>
    <p:sldLayoutId id="2147486569" r:id="rId19"/>
    <p:sldLayoutId id="2147486570" r:id="rId20"/>
    <p:sldLayoutId id="2147486571" r:id="rId21"/>
    <p:sldLayoutId id="2147486572" r:id="rId22"/>
    <p:sldLayoutId id="2147486573" r:id="rId23"/>
    <p:sldLayoutId id="2147486574" r:id="rId24"/>
    <p:sldLayoutId id="2147486575" r:id="rId25"/>
    <p:sldLayoutId id="2147486576" r:id="rId26"/>
    <p:sldLayoutId id="2147486577" r:id="rId27"/>
    <p:sldLayoutId id="2147486578" r:id="rId28"/>
    <p:sldLayoutId id="2147486579" r:id="rId29"/>
    <p:sldLayoutId id="2147486580" r:id="rId30"/>
    <p:sldLayoutId id="2147486581" r:id="rId31"/>
    <p:sldLayoutId id="2147486582" r:id="rId32"/>
    <p:sldLayoutId id="2147486583" r:id="rId33"/>
    <p:sldLayoutId id="2147486584" r:id="rId34"/>
    <p:sldLayoutId id="2147486585" r:id="rId35"/>
    <p:sldLayoutId id="2147486586" r:id="rId36"/>
    <p:sldLayoutId id="2147486587" r:id="rId37"/>
    <p:sldLayoutId id="2147486588" r:id="rId38"/>
    <p:sldLayoutId id="2147486589" r:id="rId39"/>
    <p:sldLayoutId id="2147486590" r:id="rId40"/>
    <p:sldLayoutId id="2147486591" r:id="rId41"/>
    <p:sldLayoutId id="2147486592" r:id="rId42"/>
    <p:sldLayoutId id="2147486593" r:id="rId43"/>
    <p:sldLayoutId id="2147486594" r:id="rId44"/>
    <p:sldLayoutId id="2147486595" r:id="rId45"/>
    <p:sldLayoutId id="2147486596" r:id="rId46"/>
    <p:sldLayoutId id="2147486597" r:id="rId47"/>
    <p:sldLayoutId id="2147486598" r:id="rId48"/>
    <p:sldLayoutId id="2147486599" r:id="rId49"/>
    <p:sldLayoutId id="2147486600" r:id="rId50"/>
    <p:sldLayoutId id="2147486601" r:id="rId51"/>
    <p:sldLayoutId id="2147486602" r:id="rId52"/>
    <p:sldLayoutId id="2147486603" r:id="rId53"/>
    <p:sldLayoutId id="2147486604" r:id="rId54"/>
    <p:sldLayoutId id="2147486605" r:id="rId55"/>
    <p:sldLayoutId id="2147486606" r:id="rId56"/>
    <p:sldLayoutId id="2147486607" r:id="rId57"/>
    <p:sldLayoutId id="2147486608" r:id="rId58"/>
    <p:sldLayoutId id="2147486609" r:id="rId59"/>
    <p:sldLayoutId id="2147486610" r:id="rId60"/>
    <p:sldLayoutId id="2147486611" r:id="rId61"/>
    <p:sldLayoutId id="2147486612" r:id="rId62"/>
    <p:sldLayoutId id="2147486613" r:id="rId63"/>
    <p:sldLayoutId id="2147486614" r:id="rId64"/>
    <p:sldLayoutId id="2147486615" r:id="rId65"/>
    <p:sldLayoutId id="2147486616" r:id="rId66"/>
    <p:sldLayoutId id="2147486617" r:id="rId67"/>
    <p:sldLayoutId id="2147486618" r:id="rId68"/>
    <p:sldLayoutId id="2147486619" r:id="rId69"/>
    <p:sldLayoutId id="2147486620" r:id="rId70"/>
    <p:sldLayoutId id="2147486621" r:id="rId71"/>
    <p:sldLayoutId id="2147486622" r:id="rId72"/>
    <p:sldLayoutId id="2147486623" r:id="rId73"/>
    <p:sldLayoutId id="2147486624" r:id="rId74"/>
    <p:sldLayoutId id="2147486625" r:id="rId75"/>
    <p:sldLayoutId id="2147486626" r:id="rId76"/>
    <p:sldLayoutId id="2147486627" r:id="rId77"/>
    <p:sldLayoutId id="2147486628" r:id="rId78"/>
    <p:sldLayoutId id="2147486629" r:id="rId79"/>
    <p:sldLayoutId id="2147486630" r:id="rId80"/>
    <p:sldLayoutId id="2147486631" r:id="rId81"/>
    <p:sldLayoutId id="2147486632" r:id="rId82"/>
    <p:sldLayoutId id="2147486633" r:id="rId83"/>
    <p:sldLayoutId id="2147486634" r:id="rId84"/>
    <p:sldLayoutId id="2147486635" r:id="rId85"/>
    <p:sldLayoutId id="2147486639" r:id="rId86"/>
    <p:sldLayoutId id="2147486640" r:id="rId87"/>
    <p:sldLayoutId id="2147487288" r:id="rId88"/>
    <p:sldLayoutId id="2147488339" r:id="rId89"/>
    <p:sldLayoutId id="2147488340" r:id="rId90"/>
    <p:sldLayoutId id="2147488341" r:id="rId91"/>
    <p:sldLayoutId id="2147488342" r:id="rId92"/>
    <p:sldLayoutId id="2147488343" r:id="rId9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5300" y="575576"/>
            <a:ext cx="11201400" cy="429028"/>
          </a:xfrm>
          <a:prstGeom prst="rect">
            <a:avLst/>
          </a:prstGeom>
        </p:spPr>
        <p:txBody>
          <a:bodyPr vert="horz" wrap="square" lIns="0" tIns="0" rIns="0" bIns="0" rtlCol="0" anchor="b">
            <a:noAutofit/>
          </a:bodyPr>
          <a:lstStyle/>
          <a:p>
            <a:r>
              <a:rPr lang="en-US"/>
              <a:t>Click to edit Master title style</a:t>
            </a:r>
          </a:p>
        </p:txBody>
      </p:sp>
      <p:sp>
        <p:nvSpPr>
          <p:cNvPr id="12" name="Text Placeholder 11"/>
          <p:cNvSpPr>
            <a:spLocks noGrp="1"/>
          </p:cNvSpPr>
          <p:nvPr>
            <p:ph type="body" idx="1"/>
          </p:nvPr>
        </p:nvSpPr>
        <p:spPr>
          <a:xfrm>
            <a:off x="495300" y="1719071"/>
            <a:ext cx="11201400" cy="468172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
        <p:nvSpPr>
          <p:cNvPr id="98" name="TextBox 97"/>
          <p:cNvSpPr txBox="1"/>
          <p:nvPr userDrawn="1"/>
        </p:nvSpPr>
        <p:spPr>
          <a:xfrm>
            <a:off x="11571666" y="6498186"/>
            <a:ext cx="125034" cy="15388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Tree>
    <p:extLst>
      <p:ext uri="{BB962C8B-B14F-4D97-AF65-F5344CB8AC3E}">
        <p14:creationId xmlns:p14="http://schemas.microsoft.com/office/powerpoint/2010/main" val="2003200247"/>
      </p:ext>
    </p:extLst>
  </p:cSld>
  <p:clrMap bg1="lt1" tx1="dk1" bg2="lt2" tx2="dk2" accent1="accent1" accent2="accent2" accent3="accent3" accent4="accent4" accent5="accent5" accent6="accent6" hlink="hlink" folHlink="folHlink"/>
  <p:sldLayoutIdLst>
    <p:sldLayoutId id="2147486754" r:id="rId1"/>
    <p:sldLayoutId id="2147486755" r:id="rId2"/>
    <p:sldLayoutId id="2147486756" r:id="rId3"/>
    <p:sldLayoutId id="2147486757" r:id="rId4"/>
    <p:sldLayoutId id="2147486758" r:id="rId5"/>
    <p:sldLayoutId id="2147486759" r:id="rId6"/>
    <p:sldLayoutId id="2147486760" r:id="rId7"/>
    <p:sldLayoutId id="2147486761" r:id="rId8"/>
    <p:sldLayoutId id="2147486762" r:id="rId9"/>
    <p:sldLayoutId id="2147486763" r:id="rId10"/>
    <p:sldLayoutId id="2147486764" r:id="rId11"/>
    <p:sldLayoutId id="2147486765" r:id="rId12"/>
    <p:sldLayoutId id="2147486766" r:id="rId13"/>
    <p:sldLayoutId id="2147486767" r:id="rId14"/>
    <p:sldLayoutId id="2147486768" r:id="rId15"/>
    <p:sldLayoutId id="2147486769" r:id="rId16"/>
    <p:sldLayoutId id="2147486770" r:id="rId17"/>
    <p:sldLayoutId id="2147486771" r:id="rId18"/>
    <p:sldLayoutId id="2147486772" r:id="rId19"/>
    <p:sldLayoutId id="2147486773" r:id="rId20"/>
    <p:sldLayoutId id="2147486774" r:id="rId21"/>
    <p:sldLayoutId id="2147486775" r:id="rId22"/>
    <p:sldLayoutId id="2147486776" r:id="rId23"/>
    <p:sldLayoutId id="2147486777" r:id="rId24"/>
    <p:sldLayoutId id="2147486778" r:id="rId25"/>
    <p:sldLayoutId id="2147486779" r:id="rId26"/>
    <p:sldLayoutId id="2147486780" r:id="rId27"/>
    <p:sldLayoutId id="2147486781" r:id="rId28"/>
    <p:sldLayoutId id="2147486782" r:id="rId29"/>
    <p:sldLayoutId id="2147486783" r:id="rId30"/>
    <p:sldLayoutId id="2147486784" r:id="rId31"/>
    <p:sldLayoutId id="2147486785" r:id="rId32"/>
    <p:sldLayoutId id="2147486786" r:id="rId33"/>
    <p:sldLayoutId id="2147486787" r:id="rId34"/>
    <p:sldLayoutId id="2147486788" r:id="rId35"/>
    <p:sldLayoutId id="2147486789" r:id="rId36"/>
    <p:sldLayoutId id="2147486790" r:id="rId37"/>
    <p:sldLayoutId id="2147486791" r:id="rId38"/>
    <p:sldLayoutId id="2147486792" r:id="rId39"/>
    <p:sldLayoutId id="2147486793" r:id="rId40"/>
    <p:sldLayoutId id="2147486794" r:id="rId41"/>
    <p:sldLayoutId id="2147486795" r:id="rId42"/>
    <p:sldLayoutId id="2147486796" r:id="rId43"/>
    <p:sldLayoutId id="2147486797" r:id="rId44"/>
    <p:sldLayoutId id="2147486798" r:id="rId45"/>
    <p:sldLayoutId id="2147486799" r:id="rId46"/>
    <p:sldLayoutId id="2147486800" r:id="rId47"/>
    <p:sldLayoutId id="2147486801" r:id="rId48"/>
    <p:sldLayoutId id="2147486802" r:id="rId4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4266456821"/>
      </p:ext>
    </p:extLst>
  </p:cSld>
  <p:clrMap bg1="lt1" tx1="dk1" bg2="lt2" tx2="dk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 id="2147487026" r:id="rId6"/>
    <p:sldLayoutId id="2147487027" r:id="rId7"/>
    <p:sldLayoutId id="2147487028" r:id="rId8"/>
    <p:sldLayoutId id="2147487029" r:id="rId9"/>
    <p:sldLayoutId id="2147487030" r:id="rId10"/>
    <p:sldLayoutId id="2147487031" r:id="rId11"/>
    <p:sldLayoutId id="2147487032" r:id="rId12"/>
    <p:sldLayoutId id="2147487033" r:id="rId13"/>
    <p:sldLayoutId id="2147487034" r:id="rId14"/>
    <p:sldLayoutId id="2147487035" r:id="rId15"/>
    <p:sldLayoutId id="2147487036" r:id="rId16"/>
    <p:sldLayoutId id="2147487037" r:id="rId17"/>
    <p:sldLayoutId id="2147487038" r:id="rId18"/>
    <p:sldLayoutId id="2147487039" r:id="rId19"/>
    <p:sldLayoutId id="2147487040" r:id="rId20"/>
    <p:sldLayoutId id="2147487041" r:id="rId21"/>
    <p:sldLayoutId id="2147487042" r:id="rId22"/>
    <p:sldLayoutId id="2147487043" r:id="rId23"/>
    <p:sldLayoutId id="2147487044" r:id="rId24"/>
    <p:sldLayoutId id="2147487045" r:id="rId25"/>
    <p:sldLayoutId id="2147487046" r:id="rId26"/>
    <p:sldLayoutId id="2147487047" r:id="rId27"/>
    <p:sldLayoutId id="2147487048" r:id="rId28"/>
    <p:sldLayoutId id="2147487049" r:id="rId29"/>
    <p:sldLayoutId id="2147487050" r:id="rId30"/>
    <p:sldLayoutId id="2147487051" r:id="rId31"/>
    <p:sldLayoutId id="2147487052" r:id="rId32"/>
    <p:sldLayoutId id="2147487053" r:id="rId33"/>
    <p:sldLayoutId id="2147487054" r:id="rId34"/>
    <p:sldLayoutId id="2147487055" r:id="rId35"/>
    <p:sldLayoutId id="2147487056" r:id="rId36"/>
    <p:sldLayoutId id="2147487057" r:id="rId37"/>
    <p:sldLayoutId id="2147487058" r:id="rId38"/>
    <p:sldLayoutId id="2147487059" r:id="rId39"/>
    <p:sldLayoutId id="2147487060" r:id="rId40"/>
    <p:sldLayoutId id="2147487061" r:id="rId41"/>
    <p:sldLayoutId id="2147487062" r:id="rId42"/>
    <p:sldLayoutId id="2147487063"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33868645"/>
      </p:ext>
    </p:extLst>
  </p:cSld>
  <p:clrMap bg1="lt1" tx1="dk1" bg2="lt2" tx2="dk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 id="2147487190" r:id="rId12"/>
    <p:sldLayoutId id="2147487191" r:id="rId13"/>
    <p:sldLayoutId id="2147487192" r:id="rId14"/>
    <p:sldLayoutId id="2147487193" r:id="rId15"/>
    <p:sldLayoutId id="2147487194" r:id="rId16"/>
    <p:sldLayoutId id="2147487195" r:id="rId17"/>
    <p:sldLayoutId id="2147487196" r:id="rId18"/>
    <p:sldLayoutId id="2147487197" r:id="rId19"/>
    <p:sldLayoutId id="2147487198" r:id="rId20"/>
    <p:sldLayoutId id="2147487199" r:id="rId21"/>
    <p:sldLayoutId id="2147487200" r:id="rId22"/>
    <p:sldLayoutId id="2147487201" r:id="rId23"/>
    <p:sldLayoutId id="2147487202" r:id="rId24"/>
    <p:sldLayoutId id="2147487203" r:id="rId25"/>
    <p:sldLayoutId id="2147487204" r:id="rId26"/>
    <p:sldLayoutId id="2147487205" r:id="rId27"/>
    <p:sldLayoutId id="2147487206" r:id="rId28"/>
    <p:sldLayoutId id="2147487207" r:id="rId29"/>
    <p:sldLayoutId id="2147487208" r:id="rId30"/>
    <p:sldLayoutId id="2147487209" r:id="rId31"/>
    <p:sldLayoutId id="2147487210" r:id="rId32"/>
    <p:sldLayoutId id="2147487211" r:id="rId33"/>
    <p:sldLayoutId id="2147487212" r:id="rId34"/>
    <p:sldLayoutId id="2147487213" r:id="rId35"/>
    <p:sldLayoutId id="2147487214" r:id="rId36"/>
    <p:sldLayoutId id="2147487215" r:id="rId37"/>
    <p:sldLayoutId id="2147487216" r:id="rId38"/>
    <p:sldLayoutId id="2147487217" r:id="rId39"/>
    <p:sldLayoutId id="2147487218" r:id="rId40"/>
    <p:sldLayoutId id="2147487219" r:id="rId41"/>
    <p:sldLayoutId id="2147487220" r:id="rId42"/>
    <p:sldLayoutId id="2147487221" r:id="rId43"/>
    <p:sldLayoutId id="2147487222" r:id="rId44"/>
    <p:sldLayoutId id="2147487223" r:id="rId45"/>
    <p:sldLayoutId id="2147487224" r:id="rId46"/>
    <p:sldLayoutId id="2147487225" r:id="rId47"/>
    <p:sldLayoutId id="2147487226" r:id="rId48"/>
    <p:sldLayoutId id="2147487227" r:id="rId49"/>
    <p:sldLayoutId id="2147487228" r:id="rId50"/>
    <p:sldLayoutId id="2147487229" r:id="rId51"/>
    <p:sldLayoutId id="2147487230" r:id="rId52"/>
    <p:sldLayoutId id="2147487231" r:id="rId53"/>
    <p:sldLayoutId id="2147487232" r:id="rId54"/>
    <p:sldLayoutId id="2147487233" r:id="rId55"/>
    <p:sldLayoutId id="2147487234" r:id="rId56"/>
    <p:sldLayoutId id="2147487235" r:id="rId57"/>
    <p:sldLayoutId id="2147487236" r:id="rId58"/>
    <p:sldLayoutId id="2147487237" r:id="rId59"/>
    <p:sldLayoutId id="2147487238" r:id="rId60"/>
    <p:sldLayoutId id="2147487239" r:id="rId61"/>
    <p:sldLayoutId id="2147487240" r:id="rId62"/>
    <p:sldLayoutId id="2147487241" r:id="rId63"/>
    <p:sldLayoutId id="2147487242" r:id="rId64"/>
    <p:sldLayoutId id="2147487243" r:id="rId65"/>
    <p:sldLayoutId id="2147487244" r:id="rId66"/>
    <p:sldLayoutId id="2147487245" r:id="rId67"/>
    <p:sldLayoutId id="2147487246" r:id="rId68"/>
    <p:sldLayoutId id="2147487247" r:id="rId69"/>
    <p:sldLayoutId id="2147487248" r:id="rId70"/>
    <p:sldLayoutId id="2147487249" r:id="rId71"/>
    <p:sldLayoutId id="2147487250" r:id="rId72"/>
    <p:sldLayoutId id="2147487251" r:id="rId73"/>
    <p:sldLayoutId id="2147487252" r:id="rId74"/>
    <p:sldLayoutId id="2147487253" r:id="rId75"/>
    <p:sldLayoutId id="2147487254" r:id="rId76"/>
    <p:sldLayoutId id="2147487255" r:id="rId77"/>
    <p:sldLayoutId id="2147487256" r:id="rId78"/>
    <p:sldLayoutId id="2147487257" r:id="rId79"/>
    <p:sldLayoutId id="2147487258" r:id="rId80"/>
    <p:sldLayoutId id="2147487259" r:id="rId81"/>
    <p:sldLayoutId id="2147487260" r:id="rId82"/>
    <p:sldLayoutId id="2147487261" r:id="rId83"/>
    <p:sldLayoutId id="2147487262" r:id="rId84"/>
    <p:sldLayoutId id="2147487264" r:id="rId85"/>
    <p:sldLayoutId id="2147487266" r:id="rId86"/>
    <p:sldLayoutId id="2147487267" r:id="rId8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479264877"/>
      </p:ext>
    </p:extLst>
  </p:cSld>
  <p:clrMap bg1="lt1" tx1="dk1" bg2="lt2" tx2="dk2" accent1="accent1" accent2="accent2" accent3="accent3" accent4="accent4" accent5="accent5" accent6="accent6" hlink="hlink" folHlink="folHlink"/>
  <p:sldLayoutIdLst>
    <p:sldLayoutId id="2147487475" r:id="rId1"/>
    <p:sldLayoutId id="2147487476" r:id="rId2"/>
    <p:sldLayoutId id="2147487477" r:id="rId3"/>
    <p:sldLayoutId id="2147487478" r:id="rId4"/>
    <p:sldLayoutId id="2147487479" r:id="rId5"/>
    <p:sldLayoutId id="2147487480" r:id="rId6"/>
    <p:sldLayoutId id="2147487481" r:id="rId7"/>
    <p:sldLayoutId id="2147487482" r:id="rId8"/>
    <p:sldLayoutId id="2147487483" r:id="rId9"/>
    <p:sldLayoutId id="2147487484" r:id="rId10"/>
    <p:sldLayoutId id="2147487485" r:id="rId11"/>
    <p:sldLayoutId id="2147487486" r:id="rId12"/>
    <p:sldLayoutId id="2147487487" r:id="rId13"/>
    <p:sldLayoutId id="2147487488" r:id="rId14"/>
    <p:sldLayoutId id="2147487489" r:id="rId15"/>
    <p:sldLayoutId id="2147487490" r:id="rId16"/>
    <p:sldLayoutId id="2147487491" r:id="rId17"/>
    <p:sldLayoutId id="2147487492" r:id="rId18"/>
    <p:sldLayoutId id="2147487493" r:id="rId19"/>
    <p:sldLayoutId id="2147487494" r:id="rId20"/>
    <p:sldLayoutId id="2147487495" r:id="rId21"/>
    <p:sldLayoutId id="2147487496" r:id="rId22"/>
    <p:sldLayoutId id="2147487497" r:id="rId23"/>
    <p:sldLayoutId id="2147487498" r:id="rId24"/>
    <p:sldLayoutId id="2147487499" r:id="rId25"/>
    <p:sldLayoutId id="2147487500" r:id="rId26"/>
    <p:sldLayoutId id="2147487501" r:id="rId27"/>
    <p:sldLayoutId id="2147487502" r:id="rId28"/>
    <p:sldLayoutId id="2147487503" r:id="rId29"/>
    <p:sldLayoutId id="2147487504" r:id="rId30"/>
    <p:sldLayoutId id="2147487505" r:id="rId31"/>
    <p:sldLayoutId id="2147487506" r:id="rId32"/>
    <p:sldLayoutId id="2147487507" r:id="rId33"/>
    <p:sldLayoutId id="2147487508" r:id="rId34"/>
    <p:sldLayoutId id="2147487509" r:id="rId35"/>
    <p:sldLayoutId id="2147487510" r:id="rId36"/>
    <p:sldLayoutId id="2147487511" r:id="rId37"/>
    <p:sldLayoutId id="2147487512" r:id="rId38"/>
    <p:sldLayoutId id="2147487513" r:id="rId39"/>
    <p:sldLayoutId id="2147487514" r:id="rId40"/>
    <p:sldLayoutId id="2147487515" r:id="rId41"/>
    <p:sldLayoutId id="2147487516" r:id="rId42"/>
    <p:sldLayoutId id="2147487517" r:id="rId43"/>
    <p:sldLayoutId id="2147487518" r:id="rId44"/>
    <p:sldLayoutId id="2147487519" r:id="rId45"/>
    <p:sldLayoutId id="2147487520" r:id="rId46"/>
    <p:sldLayoutId id="2147487521" r:id="rId47"/>
    <p:sldLayoutId id="2147487522" r:id="rId48"/>
    <p:sldLayoutId id="2147487523" r:id="rId49"/>
    <p:sldLayoutId id="2147487524" r:id="rId50"/>
    <p:sldLayoutId id="2147487525" r:id="rId51"/>
    <p:sldLayoutId id="2147487526" r:id="rId52"/>
    <p:sldLayoutId id="2147487527" r:id="rId53"/>
    <p:sldLayoutId id="2147487528" r:id="rId54"/>
    <p:sldLayoutId id="2147487529" r:id="rId55"/>
    <p:sldLayoutId id="2147487530" r:id="rId56"/>
    <p:sldLayoutId id="2147487531" r:id="rId57"/>
    <p:sldLayoutId id="2147487532" r:id="rId58"/>
    <p:sldLayoutId id="2147487533" r:id="rId59"/>
    <p:sldLayoutId id="2147487534" r:id="rId60"/>
    <p:sldLayoutId id="2147487535" r:id="rId61"/>
    <p:sldLayoutId id="2147487536" r:id="rId62"/>
    <p:sldLayoutId id="2147487537" r:id="rId63"/>
    <p:sldLayoutId id="2147487538" r:id="rId64"/>
    <p:sldLayoutId id="2147487539" r:id="rId65"/>
    <p:sldLayoutId id="2147487540" r:id="rId66"/>
    <p:sldLayoutId id="2147487541" r:id="rId67"/>
    <p:sldLayoutId id="2147487542" r:id="rId68"/>
    <p:sldLayoutId id="2147487543" r:id="rId69"/>
    <p:sldLayoutId id="2147487544" r:id="rId70"/>
    <p:sldLayoutId id="2147487545" r:id="rId71"/>
    <p:sldLayoutId id="2147487546" r:id="rId72"/>
    <p:sldLayoutId id="2147487547" r:id="rId73"/>
    <p:sldLayoutId id="2147487548" r:id="rId74"/>
    <p:sldLayoutId id="2147487549" r:id="rId75"/>
    <p:sldLayoutId id="2147487550" r:id="rId76"/>
    <p:sldLayoutId id="2147487551" r:id="rId77"/>
    <p:sldLayoutId id="2147487552" r:id="rId78"/>
    <p:sldLayoutId id="2147487553" r:id="rId79"/>
    <p:sldLayoutId id="2147487554" r:id="rId80"/>
    <p:sldLayoutId id="2147487555" r:id="rId81"/>
    <p:sldLayoutId id="2147487556"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2217652565"/>
      </p:ext>
    </p:extLst>
  </p:cSld>
  <p:clrMap bg1="lt1" tx1="dk1" bg2="lt2" tx2="dk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 id="2147487569" r:id="rId12"/>
    <p:sldLayoutId id="2147487570" r:id="rId13"/>
    <p:sldLayoutId id="2147487571" r:id="rId14"/>
    <p:sldLayoutId id="2147487572" r:id="rId15"/>
    <p:sldLayoutId id="2147487573" r:id="rId16"/>
    <p:sldLayoutId id="2147487574" r:id="rId17"/>
    <p:sldLayoutId id="2147487575" r:id="rId18"/>
    <p:sldLayoutId id="2147487576" r:id="rId19"/>
    <p:sldLayoutId id="2147487577" r:id="rId20"/>
    <p:sldLayoutId id="2147487578" r:id="rId21"/>
    <p:sldLayoutId id="2147487579" r:id="rId22"/>
    <p:sldLayoutId id="2147487580" r:id="rId23"/>
    <p:sldLayoutId id="2147487581" r:id="rId24"/>
    <p:sldLayoutId id="2147487582" r:id="rId25"/>
    <p:sldLayoutId id="2147487583" r:id="rId26"/>
    <p:sldLayoutId id="2147487584" r:id="rId27"/>
    <p:sldLayoutId id="2147487585" r:id="rId28"/>
    <p:sldLayoutId id="2147487586" r:id="rId29"/>
    <p:sldLayoutId id="2147487587" r:id="rId30"/>
    <p:sldLayoutId id="2147487588" r:id="rId31"/>
    <p:sldLayoutId id="2147487589" r:id="rId32"/>
    <p:sldLayoutId id="2147487590" r:id="rId33"/>
    <p:sldLayoutId id="2147487591" r:id="rId34"/>
    <p:sldLayoutId id="2147487592" r:id="rId35"/>
    <p:sldLayoutId id="2147487593" r:id="rId36"/>
    <p:sldLayoutId id="2147487594" r:id="rId37"/>
    <p:sldLayoutId id="2147487595" r:id="rId38"/>
    <p:sldLayoutId id="2147487596" r:id="rId39"/>
    <p:sldLayoutId id="2147487597" r:id="rId40"/>
    <p:sldLayoutId id="2147487598" r:id="rId41"/>
    <p:sldLayoutId id="2147487599" r:id="rId42"/>
    <p:sldLayoutId id="2147487600" r:id="rId43"/>
    <p:sldLayoutId id="2147487601" r:id="rId44"/>
    <p:sldLayoutId id="2147487602" r:id="rId45"/>
    <p:sldLayoutId id="2147487603" r:id="rId46"/>
    <p:sldLayoutId id="2147487604" r:id="rId47"/>
    <p:sldLayoutId id="2147487605" r:id="rId48"/>
    <p:sldLayoutId id="2147487606" r:id="rId49"/>
    <p:sldLayoutId id="2147487607" r:id="rId50"/>
    <p:sldLayoutId id="2147487608" r:id="rId51"/>
    <p:sldLayoutId id="2147487609" r:id="rId52"/>
    <p:sldLayoutId id="2147487610" r:id="rId53"/>
    <p:sldLayoutId id="2147487611" r:id="rId54"/>
    <p:sldLayoutId id="2147487612" r:id="rId55"/>
    <p:sldLayoutId id="2147487613" r:id="rId56"/>
    <p:sldLayoutId id="2147487614" r:id="rId57"/>
    <p:sldLayoutId id="2147487615" r:id="rId58"/>
    <p:sldLayoutId id="2147487616" r:id="rId59"/>
    <p:sldLayoutId id="2147487617" r:id="rId60"/>
    <p:sldLayoutId id="2147487618" r:id="rId61"/>
    <p:sldLayoutId id="2147487619" r:id="rId62"/>
    <p:sldLayoutId id="2147487620" r:id="rId63"/>
    <p:sldLayoutId id="2147487621" r:id="rId64"/>
    <p:sldLayoutId id="2147487622" r:id="rId65"/>
    <p:sldLayoutId id="2147487623" r:id="rId66"/>
    <p:sldLayoutId id="2147487624" r:id="rId67"/>
    <p:sldLayoutId id="2147487625" r:id="rId68"/>
    <p:sldLayoutId id="2147487626" r:id="rId69"/>
    <p:sldLayoutId id="2147487627" r:id="rId70"/>
    <p:sldLayoutId id="2147487628" r:id="rId71"/>
    <p:sldLayoutId id="2147487629" r:id="rId72"/>
    <p:sldLayoutId id="2147487630" r:id="rId73"/>
    <p:sldLayoutId id="2147487631" r:id="rId74"/>
    <p:sldLayoutId id="2147487632" r:id="rId75"/>
    <p:sldLayoutId id="2147487633" r:id="rId76"/>
    <p:sldLayoutId id="2147487634" r:id="rId77"/>
    <p:sldLayoutId id="2147487635" r:id="rId78"/>
    <p:sldLayoutId id="2147487636" r:id="rId79"/>
    <p:sldLayoutId id="2147487637" r:id="rId80"/>
    <p:sldLayoutId id="2147487638" r:id="rId81"/>
    <p:sldLayoutId id="2147487639"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b="0" kern="1200" baseline="0">
          <a:solidFill>
            <a:schemeClr val="tx1"/>
          </a:solidFill>
          <a:latin typeface="Qualcomm Next" pitchFamily="2" charset="0"/>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Qualcomm Next" pitchFamily="2" charset="0"/>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Qualcomm Next" pitchFamily="2" charset="0"/>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Qualcomm Next" pitchFamily="2" charset="0"/>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Qualcomm Next" pitchFamily="2" charset="0"/>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Qualcomm Next" pitchFamily="2" charset="0"/>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979133528"/>
      </p:ext>
    </p:extLst>
  </p:cSld>
  <p:clrMap bg1="lt1" tx1="dk1" bg2="lt2" tx2="dk2" accent1="accent1" accent2="accent2" accent3="accent3" accent4="accent4" accent5="accent5" accent6="accent6" hlink="hlink" folHlink="folHlink"/>
  <p:sldLayoutIdLst>
    <p:sldLayoutId id="2147487641" r:id="rId1"/>
    <p:sldLayoutId id="2147487642" r:id="rId2"/>
    <p:sldLayoutId id="2147487643" r:id="rId3"/>
    <p:sldLayoutId id="2147487644" r:id="rId4"/>
    <p:sldLayoutId id="2147487645" r:id="rId5"/>
    <p:sldLayoutId id="2147487646" r:id="rId6"/>
    <p:sldLayoutId id="2147487647" r:id="rId7"/>
    <p:sldLayoutId id="2147487648" r:id="rId8"/>
    <p:sldLayoutId id="2147487649" r:id="rId9"/>
    <p:sldLayoutId id="2147487650" r:id="rId10"/>
    <p:sldLayoutId id="2147487651" r:id="rId11"/>
    <p:sldLayoutId id="2147487652" r:id="rId12"/>
    <p:sldLayoutId id="2147487653" r:id="rId13"/>
    <p:sldLayoutId id="2147487654" r:id="rId14"/>
    <p:sldLayoutId id="2147487655" r:id="rId15"/>
    <p:sldLayoutId id="2147487656" r:id="rId16"/>
    <p:sldLayoutId id="2147487657" r:id="rId17"/>
    <p:sldLayoutId id="2147487658" r:id="rId18"/>
    <p:sldLayoutId id="2147487659" r:id="rId19"/>
    <p:sldLayoutId id="2147487660" r:id="rId20"/>
    <p:sldLayoutId id="2147487661" r:id="rId21"/>
    <p:sldLayoutId id="2147487662" r:id="rId22"/>
    <p:sldLayoutId id="2147487663" r:id="rId23"/>
    <p:sldLayoutId id="2147487664" r:id="rId24"/>
    <p:sldLayoutId id="2147487665" r:id="rId25"/>
    <p:sldLayoutId id="2147487666" r:id="rId26"/>
    <p:sldLayoutId id="2147487667" r:id="rId27"/>
    <p:sldLayoutId id="2147487668" r:id="rId28"/>
    <p:sldLayoutId id="2147487669" r:id="rId29"/>
    <p:sldLayoutId id="2147487670" r:id="rId30"/>
    <p:sldLayoutId id="2147487671" r:id="rId31"/>
    <p:sldLayoutId id="2147487672" r:id="rId32"/>
    <p:sldLayoutId id="2147487673" r:id="rId33"/>
    <p:sldLayoutId id="2147487674" r:id="rId34"/>
    <p:sldLayoutId id="2147487675" r:id="rId35"/>
    <p:sldLayoutId id="2147487676" r:id="rId36"/>
    <p:sldLayoutId id="2147487677" r:id="rId37"/>
    <p:sldLayoutId id="2147487678" r:id="rId38"/>
    <p:sldLayoutId id="2147487679" r:id="rId39"/>
    <p:sldLayoutId id="2147487680" r:id="rId40"/>
    <p:sldLayoutId id="2147487681" r:id="rId41"/>
    <p:sldLayoutId id="2147487682" r:id="rId42"/>
    <p:sldLayoutId id="2147487683" r:id="rId43"/>
    <p:sldLayoutId id="2147487684"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22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1.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162.xml"/></Relationships>
</file>

<file path=ppt/slides/_rels/slide12.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image" Target="../media/image62.png"/><Relationship Id="rId7" Type="http://schemas.openxmlformats.org/officeDocument/2006/relationships/image" Target="../media/image64.png"/><Relationship Id="rId2" Type="http://schemas.openxmlformats.org/officeDocument/2006/relationships/notesSlide" Target="../notesSlides/notesSlide6.xml"/><Relationship Id="rId1" Type="http://schemas.openxmlformats.org/officeDocument/2006/relationships/slideLayout" Target="../slideLayouts/slideLayout230.xml"/><Relationship Id="rId6" Type="http://schemas.openxmlformats.org/officeDocument/2006/relationships/hyperlink" Target="http://www.malaysianwireless.com/2016/01/viu-malaysia-free-streaming-korean-dramas/" TargetMode="External"/><Relationship Id="rId5" Type="http://schemas.openxmlformats.org/officeDocument/2006/relationships/image" Target="../media/image63.jpg"/><Relationship Id="rId10" Type="http://schemas.openxmlformats.org/officeDocument/2006/relationships/hyperlink" Target="https://freesvg.org/network-server-vector-image" TargetMode="External"/><Relationship Id="rId4" Type="http://schemas.openxmlformats.org/officeDocument/2006/relationships/hyperlink" Target="https://www.freepngimg.com/png/77733-mobile-phones-youtube-streaming-live-facebook-home" TargetMode="External"/><Relationship Id="rId9" Type="http://schemas.openxmlformats.org/officeDocument/2006/relationships/image" Target="../media/image66.png"/></Relationships>
</file>

<file path=ppt/slides/_rels/slide13.xml.rels><?xml version="1.0" encoding="UTF-8" standalone="yes"?>
<Relationships xmlns="http://schemas.openxmlformats.org/package/2006/relationships"><Relationship Id="rId2" Type="http://schemas.openxmlformats.org/officeDocument/2006/relationships/image" Target="../media/image67.emf"/><Relationship Id="rId1" Type="http://schemas.openxmlformats.org/officeDocument/2006/relationships/slideLayout" Target="../slideLayouts/slideLayout16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5.xml.rels><?xml version="1.0" encoding="UTF-8" standalone="yes"?>
<Relationships xmlns="http://schemas.openxmlformats.org/package/2006/relationships"><Relationship Id="rId3" Type="http://schemas.openxmlformats.org/officeDocument/2006/relationships/package" Target="../embeddings/Microsoft_Visio_Drawing6.vsdx"/><Relationship Id="rId2" Type="http://schemas.openxmlformats.org/officeDocument/2006/relationships/notesSlide" Target="../notesSlides/notesSlide7.xml"/><Relationship Id="rId1" Type="http://schemas.openxmlformats.org/officeDocument/2006/relationships/slideLayout" Target="../slideLayouts/slideLayout163.xml"/><Relationship Id="rId4" Type="http://schemas.openxmlformats.org/officeDocument/2006/relationships/image" Target="../media/image68.emf"/></Relationships>
</file>

<file path=ppt/slides/_rels/slide1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6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162.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6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xml.rels><?xml version="1.0" encoding="UTF-8" standalone="yes"?>
<Relationships xmlns="http://schemas.openxmlformats.org/package/2006/relationships"><Relationship Id="rId8" Type="http://schemas.openxmlformats.org/officeDocument/2006/relationships/hyperlink" Target="https://github.com/haudiobe" TargetMode="External"/><Relationship Id="rId3" Type="http://schemas.openxmlformats.org/officeDocument/2006/relationships/image" Target="../media/image30.jpg"/><Relationship Id="rId7"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160.xml"/><Relationship Id="rId6" Type="http://schemas.openxmlformats.org/officeDocument/2006/relationships/hyperlink" Target="https://www.facebook.com/tstockhammer" TargetMode="External"/><Relationship Id="rId11" Type="http://schemas.openxmlformats.org/officeDocument/2006/relationships/image" Target="../media/image34.png"/><Relationship Id="rId5" Type="http://schemas.openxmlformats.org/officeDocument/2006/relationships/image" Target="../media/image31.png"/><Relationship Id="rId10" Type="http://schemas.openxmlformats.org/officeDocument/2006/relationships/hyperlink" Target="https://discord.com/channels/thomassto#6183" TargetMode="External"/><Relationship Id="rId4" Type="http://schemas.openxmlformats.org/officeDocument/2006/relationships/hyperlink" Target="http://www.linkedin.com/in/stockhammer" TargetMode="External"/><Relationship Id="rId9" Type="http://schemas.openxmlformats.org/officeDocument/2006/relationships/image" Target="../media/image33.png"/></Relationships>
</file>

<file path=ppt/slides/_rels/slide20.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161.xml"/></Relationships>
</file>

<file path=ppt/slides/_rels/slide21.xml.rels><?xml version="1.0" encoding="UTF-8" standalone="yes"?>
<Relationships xmlns="http://schemas.openxmlformats.org/package/2006/relationships"><Relationship Id="rId2" Type="http://schemas.openxmlformats.org/officeDocument/2006/relationships/image" Target="../media/image71.emf"/><Relationship Id="rId1" Type="http://schemas.openxmlformats.org/officeDocument/2006/relationships/slideLayout" Target="../slideLayouts/slideLayout161.xml"/></Relationships>
</file>

<file path=ppt/slides/_rels/slide22.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package" Target="../embeddings/Microsoft_Visio_Drawing7.vsdx"/><Relationship Id="rId1" Type="http://schemas.openxmlformats.org/officeDocument/2006/relationships/slideLayout" Target="../slideLayouts/slideLayout162.xml"/></Relationships>
</file>

<file path=ppt/slides/_rels/slide23.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package" Target="../embeddings/Microsoft_Visio_Drawing8.vsdx"/><Relationship Id="rId1" Type="http://schemas.openxmlformats.org/officeDocument/2006/relationships/slideLayout" Target="../slideLayouts/slideLayout162.xml"/></Relationships>
</file>

<file path=ppt/slides/_rels/slide24.xml.rels><?xml version="1.0" encoding="UTF-8" standalone="yes"?>
<Relationships xmlns="http://schemas.openxmlformats.org/package/2006/relationships"><Relationship Id="rId3" Type="http://schemas.openxmlformats.org/officeDocument/2006/relationships/image" Target="../media/image74.wmf"/><Relationship Id="rId2" Type="http://schemas.openxmlformats.org/officeDocument/2006/relationships/oleObject" Target="../embeddings/oleObject2.bin"/><Relationship Id="rId1" Type="http://schemas.openxmlformats.org/officeDocument/2006/relationships/slideLayout" Target="../slideLayouts/slideLayout16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32.xml"/></Relationships>
</file>

<file path=ppt/slides/_rels/slide27.xml.rels><?xml version="1.0" encoding="UTF-8" standalone="yes"?>
<Relationships xmlns="http://schemas.openxmlformats.org/package/2006/relationships"><Relationship Id="rId3" Type="http://schemas.openxmlformats.org/officeDocument/2006/relationships/hyperlink" Target="https://developer.5g-mag.com/" TargetMode="External"/><Relationship Id="rId7" Type="http://schemas.openxmlformats.org/officeDocument/2006/relationships/image" Target="../media/image80.png"/><Relationship Id="rId2" Type="http://schemas.openxmlformats.org/officeDocument/2006/relationships/image" Target="../media/image76.png"/><Relationship Id="rId1" Type="http://schemas.openxmlformats.org/officeDocument/2006/relationships/slideLayout" Target="../slideLayouts/slideLayout233.xml"/><Relationship Id="rId6" Type="http://schemas.openxmlformats.org/officeDocument/2006/relationships/image" Target="../media/image79.jpg"/><Relationship Id="rId5" Type="http://schemas.openxmlformats.org/officeDocument/2006/relationships/image" Target="../media/image78.svg"/><Relationship Id="rId4" Type="http://schemas.openxmlformats.org/officeDocument/2006/relationships/image" Target="../media/image77.png"/></Relationships>
</file>

<file path=ppt/slides/_rels/slide2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34.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090.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png"/><Relationship Id="rId3" Type="http://schemas.openxmlformats.org/officeDocument/2006/relationships/hyperlink" Target="https://www.sandvine.com/global-internet-phenomena-report-2023-download" TargetMode="External"/><Relationship Id="rId7" Type="http://schemas.openxmlformats.org/officeDocument/2006/relationships/image" Target="../media/image38.png"/><Relationship Id="rId12" Type="http://schemas.openxmlformats.org/officeDocument/2006/relationships/image" Target="../media/image43.png"/><Relationship Id="rId17" Type="http://schemas.openxmlformats.org/officeDocument/2006/relationships/image" Target="../media/image48.png"/><Relationship Id="rId2" Type="http://schemas.openxmlformats.org/officeDocument/2006/relationships/image" Target="../media/image35.png"/><Relationship Id="rId16" Type="http://schemas.openxmlformats.org/officeDocument/2006/relationships/image" Target="../media/image47.jpeg"/><Relationship Id="rId1" Type="http://schemas.openxmlformats.org/officeDocument/2006/relationships/slideLayout" Target="../slideLayouts/slideLayout162.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hyperlink" Target="https://bitmovin.com/video-developer-report/#pdf" TargetMode="External"/><Relationship Id="rId15" Type="http://schemas.openxmlformats.org/officeDocument/2006/relationships/image" Target="../media/image46.jpeg"/><Relationship Id="rId10" Type="http://schemas.openxmlformats.org/officeDocument/2006/relationships/image" Target="../media/image41.png"/><Relationship Id="rId4" Type="http://schemas.openxmlformats.org/officeDocument/2006/relationships/image" Target="../media/image36.png"/><Relationship Id="rId9" Type="http://schemas.openxmlformats.org/officeDocument/2006/relationships/image" Target="../media/image40.png"/><Relationship Id="rId14" Type="http://schemas.openxmlformats.org/officeDocument/2006/relationships/image" Target="../media/image45.png"/></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2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86.xml"/></Relationships>
</file>

<file path=ppt/slides/_rels/slide4.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package" Target="../embeddings/Microsoft_Visio_Drawing.vsdx"/><Relationship Id="rId1" Type="http://schemas.openxmlformats.org/officeDocument/2006/relationships/slideLayout" Target="../slideLayouts/slideLayout162.xml"/><Relationship Id="rId5" Type="http://schemas.openxmlformats.org/officeDocument/2006/relationships/image" Target="../media/image50.wmf"/><Relationship Id="rId4" Type="http://schemas.openxmlformats.org/officeDocument/2006/relationships/oleObject" Target="../embeddings/oleObject1.bin"/></Relationships>
</file>

<file path=ppt/slides/_rels/slide5.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3.xml"/><Relationship Id="rId1" Type="http://schemas.openxmlformats.org/officeDocument/2006/relationships/slideLayout" Target="../slideLayouts/slideLayout160.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52.png"/><Relationship Id="rId4" Type="http://schemas.openxmlformats.org/officeDocument/2006/relationships/notesSlide" Target="../notesSlides/notesSlide4.xml"/></Relationships>
</file>

<file path=ppt/slides/_rels/slide7.xml.rels><?xml version="1.0" encoding="UTF-8" standalone="yes"?>
<Relationships xmlns="http://schemas.openxmlformats.org/package/2006/relationships"><Relationship Id="rId8" Type="http://schemas.openxmlformats.org/officeDocument/2006/relationships/image" Target="../media/image54.png"/><Relationship Id="rId3" Type="http://schemas.microsoft.com/office/2007/relationships/media" Target="../media/media3.mp4"/><Relationship Id="rId7" Type="http://schemas.openxmlformats.org/officeDocument/2006/relationships/image" Target="../media/image53.png"/><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notesSlide" Target="../notesSlides/notesSlide5.xml"/><Relationship Id="rId5" Type="http://schemas.openxmlformats.org/officeDocument/2006/relationships/slideLayout" Target="../slideLayouts/slideLayout160.xml"/><Relationship Id="rId4" Type="http://schemas.openxmlformats.org/officeDocument/2006/relationships/video" Target="../media/media3.mp4"/></Relationships>
</file>

<file path=ppt/slides/_rels/slide8.xml.rels><?xml version="1.0" encoding="UTF-8" standalone="yes"?>
<Relationships xmlns="http://schemas.openxmlformats.org/package/2006/relationships"><Relationship Id="rId8" Type="http://schemas.openxmlformats.org/officeDocument/2006/relationships/package" Target="../embeddings/Microsoft_Visio_Drawing4.vsdx"/><Relationship Id="rId3" Type="http://schemas.openxmlformats.org/officeDocument/2006/relationships/image" Target="../media/image55.emf"/><Relationship Id="rId7" Type="http://schemas.openxmlformats.org/officeDocument/2006/relationships/image" Target="../media/image57.emf"/><Relationship Id="rId2" Type="http://schemas.openxmlformats.org/officeDocument/2006/relationships/package" Target="../embeddings/Microsoft_Visio_Drawing1.vsdx"/><Relationship Id="rId1" Type="http://schemas.openxmlformats.org/officeDocument/2006/relationships/slideLayout" Target="../slideLayouts/slideLayout162.xml"/><Relationship Id="rId6" Type="http://schemas.openxmlformats.org/officeDocument/2006/relationships/package" Target="../embeddings/Microsoft_Visio_Drawing3.vsdx"/><Relationship Id="rId11" Type="http://schemas.openxmlformats.org/officeDocument/2006/relationships/image" Target="../media/image59.emf"/><Relationship Id="rId5" Type="http://schemas.openxmlformats.org/officeDocument/2006/relationships/image" Target="../media/image56.emf"/><Relationship Id="rId10" Type="http://schemas.openxmlformats.org/officeDocument/2006/relationships/package" Target="../embeddings/Microsoft_Visio_Drawing5.vsdx"/><Relationship Id="rId4" Type="http://schemas.openxmlformats.org/officeDocument/2006/relationships/package" Target="../embeddings/Microsoft_Visio_Drawing2.vsdx"/><Relationship Id="rId9" Type="http://schemas.openxmlformats.org/officeDocument/2006/relationships/image" Target="../media/image58.emf"/></Relationships>
</file>

<file path=ppt/slides/_rels/slide9.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16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June 12, 2023</a:t>
            </a:r>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Media Web Symposium 2023</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6" y="1685758"/>
            <a:ext cx="10033164" cy="2168863"/>
          </a:xfrm>
        </p:spPr>
        <p:txBody>
          <a:bodyPr anchor="ctr"/>
          <a:lstStyle/>
          <a:p>
            <a:r>
              <a:rPr lang="en-US" sz="5400" dirty="0"/>
              <a:t>5G Media Streaming Advances:  </a:t>
            </a:r>
            <a:br>
              <a:rPr lang="en-US" sz="5400" dirty="0"/>
            </a:br>
            <a:r>
              <a:rPr lang="en-US" sz="5400" dirty="0"/>
              <a:t>towards a universal Media Distribution Platform</a:t>
            </a:r>
            <a:endParaRPr lang="en-US" sz="16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dirty="0"/>
              <a:t>Dr. Thomas Stockhammer</a:t>
            </a:r>
          </a:p>
          <a:p>
            <a:r>
              <a:rPr lang="en-US" dirty="0"/>
              <a:t>Senior Director Technical Standards</a:t>
            </a:r>
          </a:p>
          <a:p>
            <a:r>
              <a:rPr lang="en-US" dirty="0"/>
              <a:t>Qualcomm Technologies</a:t>
            </a:r>
          </a:p>
        </p:txBody>
      </p:sp>
    </p:spTree>
    <p:extLst>
      <p:ext uri="{BB962C8B-B14F-4D97-AF65-F5344CB8AC3E}">
        <p14:creationId xmlns:p14="http://schemas.microsoft.com/office/powerpoint/2010/main" val="3478403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EA31D70-A693-654E-9FED-A0079B100A62}"/>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CC763D3D-F8E2-D539-EC3D-04138570715C}"/>
              </a:ext>
            </a:extLst>
          </p:cNvPr>
          <p:cNvSpPr>
            <a:spLocks noGrp="1"/>
          </p:cNvSpPr>
          <p:nvPr>
            <p:ph type="title"/>
          </p:nvPr>
        </p:nvSpPr>
        <p:spPr>
          <a:xfrm>
            <a:off x="495300" y="642644"/>
            <a:ext cx="11187112" cy="361959"/>
          </a:xfrm>
        </p:spPr>
        <p:txBody>
          <a:bodyPr/>
          <a:lstStyle/>
          <a:p>
            <a:r>
              <a:rPr lang="de-DE" dirty="0"/>
              <a:t>3GPP Specifications for Edge Enablers</a:t>
            </a:r>
            <a:endParaRPr lang="en-US" dirty="0"/>
          </a:p>
        </p:txBody>
      </p:sp>
      <p:sp>
        <p:nvSpPr>
          <p:cNvPr id="6" name="Content Placeholder 8">
            <a:extLst>
              <a:ext uri="{FF2B5EF4-FFF2-40B4-BE49-F238E27FC236}">
                <a16:creationId xmlns:a16="http://schemas.microsoft.com/office/drawing/2014/main" id="{8CEF34B2-FEF0-79B9-00DB-E81680169D4A}"/>
              </a:ext>
            </a:extLst>
          </p:cNvPr>
          <p:cNvSpPr>
            <a:spLocks noGrp="1"/>
          </p:cNvSpPr>
          <p:nvPr>
            <p:ph sz="quarter" idx="14"/>
          </p:nvPr>
        </p:nvSpPr>
        <p:spPr>
          <a:xfrm>
            <a:off x="495300" y="1209675"/>
            <a:ext cx="11187113" cy="5191125"/>
          </a:xfrm>
        </p:spPr>
        <p:txBody>
          <a:bodyPr>
            <a:normAutofit/>
          </a:bodyPr>
          <a:lstStyle/>
          <a:p>
            <a:pPr marL="0" indent="0">
              <a:buClr>
                <a:srgbClr val="00A0D2"/>
              </a:buClr>
              <a:buNone/>
            </a:pPr>
            <a:r>
              <a:rPr lang="en-US" sz="1800" b="1" dirty="0">
                <a:solidFill>
                  <a:schemeClr val="tx1"/>
                </a:solidFill>
              </a:rPr>
              <a:t>SA6:</a:t>
            </a:r>
          </a:p>
          <a:p>
            <a:pPr>
              <a:buClr>
                <a:srgbClr val="00A0D2"/>
              </a:buClr>
            </a:pPr>
            <a:r>
              <a:rPr lang="en-US" sz="1800" dirty="0">
                <a:solidFill>
                  <a:srgbClr val="00A0D2"/>
                </a:solidFill>
              </a:rPr>
              <a:t>TS 23.558: </a:t>
            </a:r>
            <a:r>
              <a:rPr lang="en-US" sz="1800" dirty="0">
                <a:solidFill>
                  <a:schemeClr val="tx1"/>
                </a:solidFill>
              </a:rPr>
              <a:t>Architecture for enabling Edge Applications</a:t>
            </a:r>
          </a:p>
          <a:p>
            <a:pPr marL="0" indent="0">
              <a:buClr>
                <a:srgbClr val="00A0D2"/>
              </a:buClr>
              <a:buNone/>
            </a:pPr>
            <a:r>
              <a:rPr lang="en-US" sz="1800" b="1" dirty="0">
                <a:solidFill>
                  <a:schemeClr val="tx1"/>
                </a:solidFill>
              </a:rPr>
              <a:t>SA2:</a:t>
            </a:r>
          </a:p>
          <a:p>
            <a:pPr>
              <a:buClr>
                <a:srgbClr val="00A0D2"/>
              </a:buClr>
            </a:pPr>
            <a:r>
              <a:rPr lang="en-US" sz="1800" dirty="0">
                <a:solidFill>
                  <a:srgbClr val="00A0D2"/>
                </a:solidFill>
              </a:rPr>
              <a:t>TS 23.501:</a:t>
            </a:r>
            <a:r>
              <a:rPr lang="en-US" sz="1800" dirty="0">
                <a:solidFill>
                  <a:schemeClr val="tx1"/>
                </a:solidFill>
              </a:rPr>
              <a:t> Policy and charging control framework for the 5G System (5GS); Stage 2</a:t>
            </a:r>
          </a:p>
          <a:p>
            <a:pPr>
              <a:buClr>
                <a:srgbClr val="00A0D2"/>
              </a:buClr>
            </a:pPr>
            <a:r>
              <a:rPr lang="en-US" sz="1800" dirty="0">
                <a:solidFill>
                  <a:srgbClr val="00A0D2"/>
                </a:solidFill>
              </a:rPr>
              <a:t>TS 23.548: </a:t>
            </a:r>
            <a:r>
              <a:rPr lang="en-US" sz="1800" dirty="0">
                <a:solidFill>
                  <a:schemeClr val="tx1"/>
                </a:solidFill>
              </a:rPr>
              <a:t>5G System Enhancements for Edge Computing; Stage 2</a:t>
            </a:r>
          </a:p>
          <a:p>
            <a:pPr marL="0" indent="0">
              <a:buClr>
                <a:srgbClr val="00A0D2"/>
              </a:buClr>
              <a:buNone/>
            </a:pPr>
            <a:r>
              <a:rPr lang="en-US" sz="1800" b="1" dirty="0">
                <a:solidFill>
                  <a:schemeClr val="tx1"/>
                </a:solidFill>
              </a:rPr>
              <a:t>SA4:</a:t>
            </a:r>
          </a:p>
          <a:p>
            <a:pPr>
              <a:buClr>
                <a:srgbClr val="00A0D2"/>
              </a:buClr>
            </a:pPr>
            <a:r>
              <a:rPr lang="en-US" sz="1800" dirty="0">
                <a:solidFill>
                  <a:srgbClr val="00A0D2"/>
                </a:solidFill>
              </a:rPr>
              <a:t>TS 26.501:</a:t>
            </a:r>
            <a:r>
              <a:rPr lang="en-US" sz="1800" dirty="0"/>
              <a:t> </a:t>
            </a:r>
            <a:r>
              <a:rPr lang="en-US" sz="1800" dirty="0">
                <a:solidFill>
                  <a:schemeClr val="tx1"/>
                </a:solidFill>
              </a:rPr>
              <a:t>5G Media Streaming (5GMS): General description and architecture</a:t>
            </a:r>
          </a:p>
          <a:p>
            <a:pPr>
              <a:buClr>
                <a:srgbClr val="00A0D2"/>
              </a:buClr>
            </a:pPr>
            <a:r>
              <a:rPr lang="en-US" sz="1800" dirty="0">
                <a:solidFill>
                  <a:srgbClr val="00A0D2"/>
                </a:solidFill>
              </a:rPr>
              <a:t>TS 26.512:</a:t>
            </a:r>
            <a:r>
              <a:rPr lang="en-US" sz="1800" dirty="0">
                <a:solidFill>
                  <a:schemeClr val="tx1"/>
                </a:solidFill>
              </a:rPr>
              <a:t> 5G Media Streaming (5GMS): Protocols</a:t>
            </a:r>
          </a:p>
          <a:p>
            <a:pPr marL="0" indent="0">
              <a:buClr>
                <a:srgbClr val="00A0D2"/>
              </a:buClr>
              <a:buNone/>
            </a:pPr>
            <a:r>
              <a:rPr lang="en-US" sz="1800" b="1" dirty="0">
                <a:solidFill>
                  <a:schemeClr val="tx1"/>
                </a:solidFill>
              </a:rPr>
              <a:t>CT1:</a:t>
            </a:r>
          </a:p>
          <a:p>
            <a:pPr>
              <a:buClr>
                <a:srgbClr val="00A0D2"/>
              </a:buClr>
            </a:pPr>
            <a:r>
              <a:rPr lang="en-US" sz="1800" dirty="0">
                <a:solidFill>
                  <a:srgbClr val="00A0D2"/>
                </a:solidFill>
              </a:rPr>
              <a:t>TS 24.558: </a:t>
            </a:r>
            <a:r>
              <a:rPr lang="en-US" sz="1800" dirty="0">
                <a:solidFill>
                  <a:schemeClr val="tx1"/>
                </a:solidFill>
              </a:rPr>
              <a:t>Enabling Edge Applications: Protocol specification</a:t>
            </a:r>
          </a:p>
          <a:p>
            <a:pPr marL="0" indent="0">
              <a:buClr>
                <a:srgbClr val="00A0D2"/>
              </a:buClr>
              <a:buNone/>
            </a:pPr>
            <a:r>
              <a:rPr lang="en-US" sz="1800" b="1" dirty="0">
                <a:solidFill>
                  <a:schemeClr val="tx1"/>
                </a:solidFill>
              </a:rPr>
              <a:t>CT3:</a:t>
            </a:r>
          </a:p>
          <a:p>
            <a:pPr>
              <a:buClr>
                <a:srgbClr val="00A0D2"/>
              </a:buClr>
            </a:pPr>
            <a:r>
              <a:rPr lang="en-US" sz="1800" dirty="0">
                <a:solidFill>
                  <a:srgbClr val="00A0D2"/>
                </a:solidFill>
              </a:rPr>
              <a:t>TS 29.558: </a:t>
            </a:r>
            <a:r>
              <a:rPr lang="en-US" sz="1800" dirty="0">
                <a:solidFill>
                  <a:schemeClr val="tx1"/>
                </a:solidFill>
              </a:rPr>
              <a:t>Enabling Edge Applications; Application Programming Interface (API) specification; Stage 3</a:t>
            </a:r>
          </a:p>
        </p:txBody>
      </p:sp>
    </p:spTree>
    <p:extLst>
      <p:ext uri="{BB962C8B-B14F-4D97-AF65-F5344CB8AC3E}">
        <p14:creationId xmlns:p14="http://schemas.microsoft.com/office/powerpoint/2010/main" val="11512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18CFC41-F5AB-C497-C180-2954A66D5E6C}"/>
              </a:ext>
            </a:extLst>
          </p:cNvPr>
          <p:cNvSpPr>
            <a:spLocks noGrp="1"/>
          </p:cNvSpPr>
          <p:nvPr>
            <p:ph type="ftr" sz="quarter" idx="10"/>
          </p:nvPr>
        </p:nvSpPr>
        <p:spPr/>
        <p:txBody>
          <a:bodyPr/>
          <a:lstStyle/>
          <a:p>
            <a:r>
              <a:rPr lang="en-US"/>
              <a:t>Media Web Symposium 2023</a:t>
            </a:r>
            <a:endParaRPr lang="en-US" dirty="0"/>
          </a:p>
        </p:txBody>
      </p:sp>
      <p:sp>
        <p:nvSpPr>
          <p:cNvPr id="2" name="Title 1">
            <a:extLst>
              <a:ext uri="{FF2B5EF4-FFF2-40B4-BE49-F238E27FC236}">
                <a16:creationId xmlns:a16="http://schemas.microsoft.com/office/drawing/2014/main" id="{28C720FF-636B-448E-0C1F-E0180088AB6D}"/>
              </a:ext>
            </a:extLst>
          </p:cNvPr>
          <p:cNvSpPr>
            <a:spLocks noGrp="1"/>
          </p:cNvSpPr>
          <p:nvPr>
            <p:ph type="title"/>
          </p:nvPr>
        </p:nvSpPr>
        <p:spPr/>
        <p:txBody>
          <a:bodyPr/>
          <a:lstStyle/>
          <a:p>
            <a:r>
              <a:rPr lang="de-DE" dirty="0"/>
              <a:t>Rel-17 5GMS and Edge</a:t>
            </a:r>
            <a:endParaRPr lang="en-US" dirty="0"/>
          </a:p>
        </p:txBody>
      </p:sp>
      <p:sp>
        <p:nvSpPr>
          <p:cNvPr id="17" name="Content Placeholder 16">
            <a:extLst>
              <a:ext uri="{FF2B5EF4-FFF2-40B4-BE49-F238E27FC236}">
                <a16:creationId xmlns:a16="http://schemas.microsoft.com/office/drawing/2014/main" id="{5CDA4D86-0678-10B8-D2E6-DC727AE740A6}"/>
              </a:ext>
            </a:extLst>
          </p:cNvPr>
          <p:cNvSpPr>
            <a:spLocks noGrp="1"/>
          </p:cNvSpPr>
          <p:nvPr>
            <p:ph sz="quarter" idx="14"/>
          </p:nvPr>
        </p:nvSpPr>
        <p:spPr>
          <a:xfrm>
            <a:off x="495300" y="1719072"/>
            <a:ext cx="5085085" cy="4681727"/>
          </a:xfrm>
        </p:spPr>
        <p:txBody>
          <a:bodyPr/>
          <a:lstStyle/>
          <a:p>
            <a:r>
              <a:rPr lang="en-US" sz="2400" dirty="0"/>
              <a:t>Building on EDGEAPP and other 3GPP work on edge</a:t>
            </a:r>
          </a:p>
          <a:p>
            <a:r>
              <a:rPr lang="en-US" sz="2400" dirty="0"/>
              <a:t>Application Provider Provisioning</a:t>
            </a:r>
          </a:p>
          <a:p>
            <a:pPr lvl="1"/>
            <a:r>
              <a:rPr lang="en-US" sz="1400" dirty="0"/>
              <a:t>Define application needs for edge resource and QoS requirement templates</a:t>
            </a:r>
          </a:p>
          <a:p>
            <a:r>
              <a:rPr lang="en-US" sz="2400" dirty="0"/>
              <a:t>Network Assistance</a:t>
            </a:r>
          </a:p>
          <a:p>
            <a:pPr lvl="1"/>
            <a:r>
              <a:rPr lang="en-US" sz="1400" dirty="0"/>
              <a:t>5GMS AF works with the MSH (in UE) to translate templates into actual allocations for a media session</a:t>
            </a:r>
          </a:p>
          <a:p>
            <a:pPr lvl="1"/>
            <a:r>
              <a:rPr lang="en-US" sz="1400" dirty="0"/>
              <a:t>UE discovers Edge Server that meets the requirements and can server the application</a:t>
            </a:r>
          </a:p>
          <a:p>
            <a:r>
              <a:rPr lang="en-US" sz="2400" dirty="0"/>
              <a:t>Core Application: XR Split Rendering</a:t>
            </a:r>
          </a:p>
          <a:p>
            <a:endParaRPr lang="en-US" sz="1800" dirty="0"/>
          </a:p>
          <a:p>
            <a:endParaRPr lang="en-US" sz="2400" dirty="0"/>
          </a:p>
        </p:txBody>
      </p:sp>
      <p:sp>
        <p:nvSpPr>
          <p:cNvPr id="16" name="Subtitle 15">
            <a:extLst>
              <a:ext uri="{FF2B5EF4-FFF2-40B4-BE49-F238E27FC236}">
                <a16:creationId xmlns:a16="http://schemas.microsoft.com/office/drawing/2014/main" id="{A3F6E1BD-3E4D-6744-82BD-1B6DE5621084}"/>
              </a:ext>
            </a:extLst>
          </p:cNvPr>
          <p:cNvSpPr>
            <a:spLocks noGrp="1"/>
          </p:cNvSpPr>
          <p:nvPr>
            <p:ph type="subTitle" idx="1"/>
          </p:nvPr>
        </p:nvSpPr>
        <p:spPr>
          <a:xfrm>
            <a:off x="494189" y="1088135"/>
            <a:ext cx="11188223" cy="236347"/>
          </a:xfrm>
        </p:spPr>
        <p:txBody>
          <a:bodyPr/>
          <a:lstStyle/>
          <a:p>
            <a:r>
              <a:rPr lang="en-US" dirty="0"/>
              <a:t>Enabling MM services with stringent requirements</a:t>
            </a:r>
          </a:p>
        </p:txBody>
      </p:sp>
      <p:pic>
        <p:nvPicPr>
          <p:cNvPr id="6" name="Content Placeholder 4">
            <a:extLst>
              <a:ext uri="{FF2B5EF4-FFF2-40B4-BE49-F238E27FC236}">
                <a16:creationId xmlns:a16="http://schemas.microsoft.com/office/drawing/2014/main" id="{4093F05E-F373-87BB-D88E-770687371728}"/>
              </a:ext>
            </a:extLst>
          </p:cNvPr>
          <p:cNvPicPr>
            <a:picLocks/>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2852" y="1569025"/>
            <a:ext cx="5123848" cy="3740454"/>
          </a:xfrm>
          <a:prstGeom prst="rect">
            <a:avLst/>
          </a:prstGeom>
          <a:noFill/>
          <a:ln>
            <a:noFill/>
          </a:ln>
        </p:spPr>
      </p:pic>
      <p:grpSp>
        <p:nvGrpSpPr>
          <p:cNvPr id="7" name="Group 6">
            <a:extLst>
              <a:ext uri="{FF2B5EF4-FFF2-40B4-BE49-F238E27FC236}">
                <a16:creationId xmlns:a16="http://schemas.microsoft.com/office/drawing/2014/main" id="{DA5EBCEC-D56A-1991-97DE-B51195D2644A}"/>
              </a:ext>
            </a:extLst>
          </p:cNvPr>
          <p:cNvGrpSpPr/>
          <p:nvPr/>
        </p:nvGrpSpPr>
        <p:grpSpPr>
          <a:xfrm>
            <a:off x="5864307" y="5412129"/>
            <a:ext cx="6112525" cy="799100"/>
            <a:chOff x="2991798" y="4281933"/>
            <a:chExt cx="6112525" cy="799100"/>
          </a:xfrm>
        </p:grpSpPr>
        <p:sp>
          <p:nvSpPr>
            <p:cNvPr id="8" name="Arrow: Pentagon 7">
              <a:extLst>
                <a:ext uri="{FF2B5EF4-FFF2-40B4-BE49-F238E27FC236}">
                  <a16:creationId xmlns:a16="http://schemas.microsoft.com/office/drawing/2014/main" id="{0046CAFF-3039-86D2-52F4-A5983A757916}"/>
                </a:ext>
              </a:extLst>
            </p:cNvPr>
            <p:cNvSpPr/>
            <p:nvPr/>
          </p:nvSpPr>
          <p:spPr>
            <a:xfrm>
              <a:off x="2991798" y="4778063"/>
              <a:ext cx="1029622" cy="302970"/>
            </a:xfrm>
            <a:prstGeom prst="homePlat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FS_EMSA</a:t>
              </a:r>
            </a:p>
          </p:txBody>
        </p:sp>
        <p:sp>
          <p:nvSpPr>
            <p:cNvPr id="9" name="Arrow: Chevron 8">
              <a:extLst>
                <a:ext uri="{FF2B5EF4-FFF2-40B4-BE49-F238E27FC236}">
                  <a16:creationId xmlns:a16="http://schemas.microsoft.com/office/drawing/2014/main" id="{11C8B0FB-0E77-4012-E0D4-3041A51DBC1A}"/>
                </a:ext>
              </a:extLst>
            </p:cNvPr>
            <p:cNvSpPr/>
            <p:nvPr/>
          </p:nvSpPr>
          <p:spPr>
            <a:xfrm>
              <a:off x="3910344" y="4768319"/>
              <a:ext cx="1573929" cy="302970"/>
            </a:xfrm>
            <a:prstGeom prst="chevron">
              <a:avLst/>
            </a:prstGeom>
            <a:solidFill>
              <a:srgbClr val="FF9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5GMS_EDGE</a:t>
              </a:r>
            </a:p>
          </p:txBody>
        </p:sp>
        <p:sp>
          <p:nvSpPr>
            <p:cNvPr id="10" name="Arrow: Chevron 9">
              <a:extLst>
                <a:ext uri="{FF2B5EF4-FFF2-40B4-BE49-F238E27FC236}">
                  <a16:creationId xmlns:a16="http://schemas.microsoft.com/office/drawing/2014/main" id="{956C2AD0-CD95-6507-1F49-8E9B562D7C59}"/>
                </a:ext>
              </a:extLst>
            </p:cNvPr>
            <p:cNvSpPr/>
            <p:nvPr/>
          </p:nvSpPr>
          <p:spPr>
            <a:xfrm>
              <a:off x="5389090" y="4768319"/>
              <a:ext cx="1828119" cy="302970"/>
            </a:xfrm>
            <a:prstGeom prst="chevron">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350" dirty="0">
                  <a:solidFill>
                    <a:srgbClr val="000000"/>
                  </a:solidFill>
                  <a:latin typeface="Microsoft Sans Serif"/>
                  <a:cs typeface="Microsoft Sans Serif" panose="020B0604020202020204" pitchFamily="34" charset="0"/>
                </a:rPr>
                <a:t>5GMS_EDGE_3</a:t>
              </a:r>
            </a:p>
          </p:txBody>
        </p:sp>
        <p:sp>
          <p:nvSpPr>
            <p:cNvPr id="11" name="Left Brace 10">
              <a:extLst>
                <a:ext uri="{FF2B5EF4-FFF2-40B4-BE49-F238E27FC236}">
                  <a16:creationId xmlns:a16="http://schemas.microsoft.com/office/drawing/2014/main" id="{9C5A32D5-A7C7-16CA-5E4F-06E29E5CB115}"/>
                </a:ext>
              </a:extLst>
            </p:cNvPr>
            <p:cNvSpPr/>
            <p:nvPr/>
          </p:nvSpPr>
          <p:spPr>
            <a:xfrm rot="5400000">
              <a:off x="4953019" y="2507750"/>
              <a:ext cx="302970" cy="4225411"/>
            </a:xfrm>
            <a:prstGeom prst="leftBrace">
              <a:avLst/>
            </a:prstGeom>
            <a:ln w="28575">
              <a:headEnd type="none" w="sm" len="sm"/>
              <a:tailEnd type="none" w="sm" len="sm"/>
            </a:ln>
          </p:spPr>
          <p:style>
            <a:lnRef idx="1">
              <a:schemeClr val="dk1"/>
            </a:lnRef>
            <a:fillRef idx="0">
              <a:schemeClr val="dk1"/>
            </a:fillRef>
            <a:effectRef idx="0">
              <a:schemeClr val="dk1"/>
            </a:effectRef>
            <a:fontRef idx="minor">
              <a:schemeClr val="tx1"/>
            </a:fontRef>
          </p:style>
          <p:txBody>
            <a:bodyPr rtlCol="0" anchor="ctr"/>
            <a:lstStyle/>
            <a:p>
              <a:pPr algn="ctr"/>
              <a:endParaRPr lang="en-US" sz="1350"/>
            </a:p>
          </p:txBody>
        </p:sp>
        <p:sp>
          <p:nvSpPr>
            <p:cNvPr id="12" name="TextBox 11">
              <a:extLst>
                <a:ext uri="{FF2B5EF4-FFF2-40B4-BE49-F238E27FC236}">
                  <a16:creationId xmlns:a16="http://schemas.microsoft.com/office/drawing/2014/main" id="{8421A0FE-3785-1C1F-F2A1-AF45A252CCF9}"/>
                </a:ext>
              </a:extLst>
            </p:cNvPr>
            <p:cNvSpPr txBox="1"/>
            <p:nvPr/>
          </p:nvSpPr>
          <p:spPr>
            <a:xfrm>
              <a:off x="4491355" y="4281933"/>
              <a:ext cx="1226298" cy="177293"/>
            </a:xfrm>
            <a:prstGeom prst="rect">
              <a:avLst/>
            </a:prstGeom>
          </p:spPr>
          <p:txBody>
            <a:bodyPr wrap="none" lIns="0" tIns="0" rIns="0" bIns="0" rtlCol="0">
              <a:spAutoFit/>
            </a:bodyPr>
            <a:lstStyle/>
            <a:p>
              <a:pPr algn="l">
                <a:lnSpc>
                  <a:spcPct val="96000"/>
                </a:lnSpc>
              </a:pPr>
              <a:r>
                <a:rPr lang="en-US" sz="1200" dirty="0">
                  <a:solidFill>
                    <a:schemeClr val="tx2"/>
                  </a:solidFill>
                  <a:latin typeface="Microsoft Sans Serif"/>
                  <a:cs typeface="Microsoft Sans Serif" panose="020B0604020202020204" pitchFamily="34" charset="0"/>
                </a:rPr>
                <a:t>3GPP Release 17</a:t>
              </a:r>
            </a:p>
          </p:txBody>
        </p:sp>
        <p:sp>
          <p:nvSpPr>
            <p:cNvPr id="13" name="Arrow: Chevron 12">
              <a:extLst>
                <a:ext uri="{FF2B5EF4-FFF2-40B4-BE49-F238E27FC236}">
                  <a16:creationId xmlns:a16="http://schemas.microsoft.com/office/drawing/2014/main" id="{AAC3B424-F296-97F2-2A79-D99ECABC56C8}"/>
                </a:ext>
              </a:extLst>
            </p:cNvPr>
            <p:cNvSpPr/>
            <p:nvPr/>
          </p:nvSpPr>
          <p:spPr>
            <a:xfrm>
              <a:off x="7276204" y="4778063"/>
              <a:ext cx="1828119" cy="302970"/>
            </a:xfrm>
            <a:prstGeom prst="chevron">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EDGE_ENH?</a:t>
              </a:r>
            </a:p>
          </p:txBody>
        </p:sp>
        <p:sp>
          <p:nvSpPr>
            <p:cNvPr id="14" name="Left Brace 13">
              <a:extLst>
                <a:ext uri="{FF2B5EF4-FFF2-40B4-BE49-F238E27FC236}">
                  <a16:creationId xmlns:a16="http://schemas.microsoft.com/office/drawing/2014/main" id="{0704B7E8-512E-A273-0D6F-386BBD862169}"/>
                </a:ext>
              </a:extLst>
            </p:cNvPr>
            <p:cNvSpPr/>
            <p:nvPr/>
          </p:nvSpPr>
          <p:spPr>
            <a:xfrm rot="5400000">
              <a:off x="8038778" y="3681558"/>
              <a:ext cx="302970" cy="1828119"/>
            </a:xfrm>
            <a:prstGeom prst="leftBrace">
              <a:avLst/>
            </a:prstGeom>
            <a:ln w="28575">
              <a:headEnd type="none" w="sm" len="sm"/>
              <a:tailEnd type="none" w="sm" len="sm"/>
            </a:ln>
          </p:spPr>
          <p:style>
            <a:lnRef idx="1">
              <a:schemeClr val="dk1"/>
            </a:lnRef>
            <a:fillRef idx="0">
              <a:schemeClr val="dk1"/>
            </a:fillRef>
            <a:effectRef idx="0">
              <a:schemeClr val="dk1"/>
            </a:effectRef>
            <a:fontRef idx="minor">
              <a:schemeClr val="tx1"/>
            </a:fontRef>
          </p:style>
          <p:txBody>
            <a:bodyPr rtlCol="0" anchor="ctr"/>
            <a:lstStyle/>
            <a:p>
              <a:pPr algn="ctr"/>
              <a:endParaRPr lang="en-US" sz="1350"/>
            </a:p>
          </p:txBody>
        </p:sp>
        <p:sp>
          <p:nvSpPr>
            <p:cNvPr id="15" name="TextBox 14">
              <a:extLst>
                <a:ext uri="{FF2B5EF4-FFF2-40B4-BE49-F238E27FC236}">
                  <a16:creationId xmlns:a16="http://schemas.microsoft.com/office/drawing/2014/main" id="{DE6A32F5-6653-8E90-9246-BDBC28CADBC2}"/>
                </a:ext>
              </a:extLst>
            </p:cNvPr>
            <p:cNvSpPr txBox="1"/>
            <p:nvPr/>
          </p:nvSpPr>
          <p:spPr>
            <a:xfrm>
              <a:off x="7577114" y="4281933"/>
              <a:ext cx="1316066" cy="177293"/>
            </a:xfrm>
            <a:prstGeom prst="rect">
              <a:avLst/>
            </a:prstGeom>
          </p:spPr>
          <p:txBody>
            <a:bodyPr wrap="none" lIns="0" tIns="0" rIns="0" bIns="0" rtlCol="0">
              <a:spAutoFit/>
            </a:bodyPr>
            <a:lstStyle/>
            <a:p>
              <a:pPr algn="l">
                <a:lnSpc>
                  <a:spcPct val="96000"/>
                </a:lnSpc>
              </a:pPr>
              <a:r>
                <a:rPr lang="en-US" sz="1200" dirty="0">
                  <a:solidFill>
                    <a:schemeClr val="tx2"/>
                  </a:solidFill>
                  <a:latin typeface="Microsoft Sans Serif"/>
                  <a:cs typeface="Microsoft Sans Serif" panose="020B0604020202020204" pitchFamily="34" charset="0"/>
                </a:rPr>
                <a:t>3GPP Release 18+</a:t>
              </a:r>
            </a:p>
          </p:txBody>
        </p:sp>
      </p:grpSp>
    </p:spTree>
    <p:extLst>
      <p:ext uri="{BB962C8B-B14F-4D97-AF65-F5344CB8AC3E}">
        <p14:creationId xmlns:p14="http://schemas.microsoft.com/office/powerpoint/2010/main" val="184249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ID" hidden="1">
            <a:extLst>
              <a:ext uri="{FF2B5EF4-FFF2-40B4-BE49-F238E27FC236}">
                <a16:creationId xmlns:a16="http://schemas.microsoft.com/office/drawing/2014/main" id="{A22E8CD6-DA75-442A-8196-DB2C7707FC75}"/>
              </a:ext>
            </a:extLst>
          </p:cNvPr>
          <p:cNvGrpSpPr/>
          <p:nvPr/>
        </p:nvGrpSpPr>
        <p:grpSpPr>
          <a:xfrm>
            <a:off x="1524" y="-4574"/>
            <a:ext cx="12188952" cy="6862574"/>
            <a:chOff x="1524" y="0"/>
            <a:chExt cx="12188952" cy="6862574"/>
          </a:xfrm>
        </p:grpSpPr>
        <p:grpSp>
          <p:nvGrpSpPr>
            <p:cNvPr id="88" name="baselines">
              <a:extLst>
                <a:ext uri="{FF2B5EF4-FFF2-40B4-BE49-F238E27FC236}">
                  <a16:creationId xmlns:a16="http://schemas.microsoft.com/office/drawing/2014/main" id="{D7E1710C-AC4B-446C-B55A-ADAB4AD453BD}"/>
                </a:ext>
              </a:extLst>
            </p:cNvPr>
            <p:cNvGrpSpPr/>
            <p:nvPr/>
          </p:nvGrpSpPr>
          <p:grpSpPr>
            <a:xfrm>
              <a:off x="1524" y="0"/>
              <a:ext cx="12188952" cy="6858000"/>
              <a:chOff x="1524" y="0"/>
              <a:chExt cx="12188952" cy="6858000"/>
            </a:xfrm>
          </p:grpSpPr>
          <p:cxnSp>
            <p:nvCxnSpPr>
              <p:cNvPr id="123" name="Straight Connector 122">
                <a:extLst>
                  <a:ext uri="{FF2B5EF4-FFF2-40B4-BE49-F238E27FC236}">
                    <a16:creationId xmlns:a16="http://schemas.microsoft.com/office/drawing/2014/main" id="{46CF5C02-0AC3-461B-887B-09AFF3930C53}"/>
                  </a:ext>
                </a:extLst>
              </p:cNvPr>
              <p:cNvCxnSpPr/>
              <p:nvPr/>
            </p:nvCxnSpPr>
            <p:spPr>
              <a:xfrm>
                <a:off x="1524" y="13716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6F4C67C-AFB0-4BD8-9C59-74C9773D9CA9}"/>
                  </a:ext>
                </a:extLst>
              </p:cNvPr>
              <p:cNvCxnSpPr/>
              <p:nvPr/>
            </p:nvCxnSpPr>
            <p:spPr>
              <a:xfrm>
                <a:off x="1524" y="17145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9D0A0C5-6FFB-42E1-80ED-C686B91FFFAC}"/>
                  </a:ext>
                </a:extLst>
              </p:cNvPr>
              <p:cNvCxnSpPr/>
              <p:nvPr/>
            </p:nvCxnSpPr>
            <p:spPr>
              <a:xfrm>
                <a:off x="1524" y="10287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730468B-2A19-45A4-BFF2-B8A6E892452D}"/>
                  </a:ext>
                </a:extLst>
              </p:cNvPr>
              <p:cNvCxnSpPr/>
              <p:nvPr/>
            </p:nvCxnSpPr>
            <p:spPr>
              <a:xfrm>
                <a:off x="1524" y="6858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E5FB007-1366-41B0-9C05-D8C8A572911D}"/>
                  </a:ext>
                </a:extLst>
              </p:cNvPr>
              <p:cNvCxnSpPr/>
              <p:nvPr/>
            </p:nvCxnSpPr>
            <p:spPr>
              <a:xfrm>
                <a:off x="1524" y="3429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7B70891-B9C7-4042-8E24-8BF7A2FF6FE8}"/>
                  </a:ext>
                </a:extLst>
              </p:cNvPr>
              <p:cNvCxnSpPr/>
              <p:nvPr/>
            </p:nvCxnSpPr>
            <p:spPr>
              <a:xfrm>
                <a:off x="1524" y="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C28A43-0EDC-452F-AD77-9F47A5081B4F}"/>
                  </a:ext>
                </a:extLst>
              </p:cNvPr>
              <p:cNvCxnSpPr/>
              <p:nvPr/>
            </p:nvCxnSpPr>
            <p:spPr>
              <a:xfrm>
                <a:off x="1524" y="30861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12FF68FA-1B4C-4B17-8AE4-061C51AE8281}"/>
                  </a:ext>
                </a:extLst>
              </p:cNvPr>
              <p:cNvCxnSpPr/>
              <p:nvPr/>
            </p:nvCxnSpPr>
            <p:spPr>
              <a:xfrm>
                <a:off x="1524" y="34290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C7E3D607-2B78-4ADA-BBBB-2D13423444E2}"/>
                  </a:ext>
                </a:extLst>
              </p:cNvPr>
              <p:cNvCxnSpPr/>
              <p:nvPr/>
            </p:nvCxnSpPr>
            <p:spPr>
              <a:xfrm>
                <a:off x="1524" y="27432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55C333F3-33A5-4A1F-898B-9F9B45C5E3F6}"/>
                  </a:ext>
                </a:extLst>
              </p:cNvPr>
              <p:cNvCxnSpPr/>
              <p:nvPr/>
            </p:nvCxnSpPr>
            <p:spPr>
              <a:xfrm>
                <a:off x="1524" y="24003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E601861A-264E-404E-9A7D-7F50D1BA14FA}"/>
                  </a:ext>
                </a:extLst>
              </p:cNvPr>
              <p:cNvCxnSpPr/>
              <p:nvPr/>
            </p:nvCxnSpPr>
            <p:spPr>
              <a:xfrm>
                <a:off x="1524" y="20574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088E6865-7593-48EB-941B-A78325FA701B}"/>
                  </a:ext>
                </a:extLst>
              </p:cNvPr>
              <p:cNvCxnSpPr/>
              <p:nvPr/>
            </p:nvCxnSpPr>
            <p:spPr>
              <a:xfrm>
                <a:off x="1524" y="48006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8C624E8-ABD8-4995-AB33-8594E9F5022A}"/>
                  </a:ext>
                </a:extLst>
              </p:cNvPr>
              <p:cNvCxnSpPr/>
              <p:nvPr/>
            </p:nvCxnSpPr>
            <p:spPr>
              <a:xfrm>
                <a:off x="1524" y="51435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B5890715-1E0A-4703-954C-A8FD4DEE5BDE}"/>
                  </a:ext>
                </a:extLst>
              </p:cNvPr>
              <p:cNvCxnSpPr/>
              <p:nvPr/>
            </p:nvCxnSpPr>
            <p:spPr>
              <a:xfrm>
                <a:off x="1524" y="44577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D40753-8763-424F-9284-D3191A761F7F}"/>
                  </a:ext>
                </a:extLst>
              </p:cNvPr>
              <p:cNvCxnSpPr/>
              <p:nvPr/>
            </p:nvCxnSpPr>
            <p:spPr>
              <a:xfrm>
                <a:off x="1524" y="4114800"/>
                <a:ext cx="12188952" cy="0"/>
              </a:xfrm>
              <a:prstGeom prst="line">
                <a:avLst/>
              </a:prstGeom>
              <a:ln w="3175" cap="rnd">
                <a:solidFill>
                  <a:srgbClr val="F816D8">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85B2803-254F-4D10-9A39-CE42F56B4AF3}"/>
                  </a:ext>
                </a:extLst>
              </p:cNvPr>
              <p:cNvCxnSpPr/>
              <p:nvPr/>
            </p:nvCxnSpPr>
            <p:spPr>
              <a:xfrm>
                <a:off x="1524" y="37719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1CFFBB6-94C2-4C1D-987B-6D5AD0797FB0}"/>
                  </a:ext>
                </a:extLst>
              </p:cNvPr>
              <p:cNvCxnSpPr/>
              <p:nvPr/>
            </p:nvCxnSpPr>
            <p:spPr>
              <a:xfrm>
                <a:off x="1524" y="65151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3E1058-B3BA-4095-9643-A9384DE93C03}"/>
                  </a:ext>
                </a:extLst>
              </p:cNvPr>
              <p:cNvCxnSpPr/>
              <p:nvPr/>
            </p:nvCxnSpPr>
            <p:spPr>
              <a:xfrm>
                <a:off x="1524" y="68580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07CF6DE-2082-4E28-8951-E42181632710}"/>
                  </a:ext>
                </a:extLst>
              </p:cNvPr>
              <p:cNvCxnSpPr/>
              <p:nvPr/>
            </p:nvCxnSpPr>
            <p:spPr>
              <a:xfrm>
                <a:off x="1524" y="61722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9E2A0CFC-CDF9-4101-84CD-D6E13B9F26B8}"/>
                  </a:ext>
                </a:extLst>
              </p:cNvPr>
              <p:cNvCxnSpPr/>
              <p:nvPr/>
            </p:nvCxnSpPr>
            <p:spPr>
              <a:xfrm>
                <a:off x="1524" y="58293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CA5AEA84-1AD0-4C78-B420-B96349A87436}"/>
                  </a:ext>
                </a:extLst>
              </p:cNvPr>
              <p:cNvCxnSpPr/>
              <p:nvPr/>
            </p:nvCxnSpPr>
            <p:spPr>
              <a:xfrm>
                <a:off x="1524" y="54864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1C1D546-7F20-4FE9-A28B-CD57B92B8DF5}"/>
                  </a:ext>
                </a:extLst>
              </p:cNvPr>
              <p:cNvCxnSpPr/>
              <p:nvPr/>
            </p:nvCxnSpPr>
            <p:spPr>
              <a:xfrm>
                <a:off x="1524" y="1485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BD8F63AD-3CA7-4CA0-A06A-BFCFA185F36B}"/>
                  </a:ext>
                </a:extLst>
              </p:cNvPr>
              <p:cNvCxnSpPr/>
              <p:nvPr/>
            </p:nvCxnSpPr>
            <p:spPr>
              <a:xfrm>
                <a:off x="1524" y="1828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A81EB121-951D-4209-A9DB-EFBD74E6AB31}"/>
                  </a:ext>
                </a:extLst>
              </p:cNvPr>
              <p:cNvCxnSpPr/>
              <p:nvPr/>
            </p:nvCxnSpPr>
            <p:spPr>
              <a:xfrm>
                <a:off x="1524" y="1143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8E922A20-F582-44F9-9E27-BB9FCF1B66E2}"/>
                  </a:ext>
                </a:extLst>
              </p:cNvPr>
              <p:cNvCxnSpPr/>
              <p:nvPr/>
            </p:nvCxnSpPr>
            <p:spPr>
              <a:xfrm>
                <a:off x="1524" y="800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34DB3C6-6AF8-42F0-B010-B112EF719642}"/>
                  </a:ext>
                </a:extLst>
              </p:cNvPr>
              <p:cNvCxnSpPr/>
              <p:nvPr/>
            </p:nvCxnSpPr>
            <p:spPr>
              <a:xfrm>
                <a:off x="1524" y="457200"/>
                <a:ext cx="12188952" cy="0"/>
              </a:xfrm>
              <a:prstGeom prst="line">
                <a:avLst/>
              </a:prstGeom>
              <a:ln w="635" cap="rnd">
                <a:solidFill>
                  <a:schemeClr val="accent6">
                    <a:lumMod val="75000"/>
                    <a:alpha val="7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B28A4CF5-C840-4D4F-9BAB-AD1AE226A972}"/>
                  </a:ext>
                </a:extLst>
              </p:cNvPr>
              <p:cNvCxnSpPr/>
              <p:nvPr/>
            </p:nvCxnSpPr>
            <p:spPr>
              <a:xfrm>
                <a:off x="1524" y="114300"/>
                <a:ext cx="12188952" cy="0"/>
              </a:xfrm>
              <a:prstGeom prst="line">
                <a:avLst/>
              </a:prstGeom>
              <a:ln w="635" cap="rnd">
                <a:solidFill>
                  <a:srgbClr val="7B8199">
                    <a:alpha val="69804"/>
                  </a:srgb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7DC764FC-0843-4218-9448-7A1F9040335D}"/>
                  </a:ext>
                </a:extLst>
              </p:cNvPr>
              <p:cNvCxnSpPr/>
              <p:nvPr/>
            </p:nvCxnSpPr>
            <p:spPr>
              <a:xfrm>
                <a:off x="1524" y="3200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374BB21-8DE1-489C-B974-8A3AA6785EB3}"/>
                  </a:ext>
                </a:extLst>
              </p:cNvPr>
              <p:cNvCxnSpPr/>
              <p:nvPr/>
            </p:nvCxnSpPr>
            <p:spPr>
              <a:xfrm>
                <a:off x="1524" y="3543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2ADC358-0809-4FC0-B462-A8E2C7879CFE}"/>
                  </a:ext>
                </a:extLst>
              </p:cNvPr>
              <p:cNvCxnSpPr/>
              <p:nvPr/>
            </p:nvCxnSpPr>
            <p:spPr>
              <a:xfrm>
                <a:off x="1524" y="2857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A2EDCBD2-716C-4C98-B070-C70B198723D4}"/>
                  </a:ext>
                </a:extLst>
              </p:cNvPr>
              <p:cNvCxnSpPr/>
              <p:nvPr/>
            </p:nvCxnSpPr>
            <p:spPr>
              <a:xfrm>
                <a:off x="1524" y="2514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7D99955A-8EA8-4E80-BC91-9D7BD97843D2}"/>
                  </a:ext>
                </a:extLst>
              </p:cNvPr>
              <p:cNvCxnSpPr/>
              <p:nvPr/>
            </p:nvCxnSpPr>
            <p:spPr>
              <a:xfrm>
                <a:off x="1524" y="2171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D43B320-3DA9-4264-86A3-E1906A52C349}"/>
                  </a:ext>
                </a:extLst>
              </p:cNvPr>
              <p:cNvCxnSpPr/>
              <p:nvPr/>
            </p:nvCxnSpPr>
            <p:spPr>
              <a:xfrm>
                <a:off x="1524" y="4914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76CBB9B9-8300-405C-8E33-D5E429644134}"/>
                  </a:ext>
                </a:extLst>
              </p:cNvPr>
              <p:cNvCxnSpPr/>
              <p:nvPr/>
            </p:nvCxnSpPr>
            <p:spPr>
              <a:xfrm>
                <a:off x="1524" y="5257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9FFDCC3B-FF4C-47C6-9E87-D42B938E615A}"/>
                  </a:ext>
                </a:extLst>
              </p:cNvPr>
              <p:cNvCxnSpPr/>
              <p:nvPr/>
            </p:nvCxnSpPr>
            <p:spPr>
              <a:xfrm>
                <a:off x="1524" y="4572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63029C0-B160-4369-BE4F-7E6243540230}"/>
                  </a:ext>
                </a:extLst>
              </p:cNvPr>
              <p:cNvCxnSpPr/>
              <p:nvPr/>
            </p:nvCxnSpPr>
            <p:spPr>
              <a:xfrm>
                <a:off x="1524" y="4229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E0DE4E6C-AE18-480B-ADB7-E8E6220F3F10}"/>
                  </a:ext>
                </a:extLst>
              </p:cNvPr>
              <p:cNvCxnSpPr/>
              <p:nvPr/>
            </p:nvCxnSpPr>
            <p:spPr>
              <a:xfrm>
                <a:off x="1524" y="3886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F41AB85A-565F-47B5-8A95-3F10B78DB750}"/>
                  </a:ext>
                </a:extLst>
              </p:cNvPr>
              <p:cNvCxnSpPr/>
              <p:nvPr/>
            </p:nvCxnSpPr>
            <p:spPr>
              <a:xfrm>
                <a:off x="1524" y="6629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C4292DCC-383D-43F3-9B0E-67087C41505D}"/>
                  </a:ext>
                </a:extLst>
              </p:cNvPr>
              <p:cNvCxnSpPr/>
              <p:nvPr/>
            </p:nvCxnSpPr>
            <p:spPr>
              <a:xfrm>
                <a:off x="1524" y="6286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8F90742C-263F-4634-9A54-F1E88D4B6590}"/>
                  </a:ext>
                </a:extLst>
              </p:cNvPr>
              <p:cNvCxnSpPr/>
              <p:nvPr/>
            </p:nvCxnSpPr>
            <p:spPr>
              <a:xfrm>
                <a:off x="1524" y="5943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9F271052-CBAE-488A-80E5-B0E061932D98}"/>
                  </a:ext>
                </a:extLst>
              </p:cNvPr>
              <p:cNvCxnSpPr/>
              <p:nvPr/>
            </p:nvCxnSpPr>
            <p:spPr>
              <a:xfrm>
                <a:off x="1524" y="5600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9BB73825-EA00-46D2-B247-D694E3D7C2EF}"/>
                  </a:ext>
                </a:extLst>
              </p:cNvPr>
              <p:cNvCxnSpPr/>
              <p:nvPr/>
            </p:nvCxnSpPr>
            <p:spPr>
              <a:xfrm>
                <a:off x="1524" y="1600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D120466-868D-4FE7-9FEB-A6ABF7BACC58}"/>
                  </a:ext>
                </a:extLst>
              </p:cNvPr>
              <p:cNvCxnSpPr/>
              <p:nvPr/>
            </p:nvCxnSpPr>
            <p:spPr>
              <a:xfrm>
                <a:off x="1524" y="1943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D55B472B-D0E9-4F59-BF7C-461165039832}"/>
                  </a:ext>
                </a:extLst>
              </p:cNvPr>
              <p:cNvCxnSpPr/>
              <p:nvPr/>
            </p:nvCxnSpPr>
            <p:spPr>
              <a:xfrm>
                <a:off x="1524" y="1257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824AD073-497E-43C2-B7F2-8B678EC0BEC7}"/>
                  </a:ext>
                </a:extLst>
              </p:cNvPr>
              <p:cNvCxnSpPr/>
              <p:nvPr/>
            </p:nvCxnSpPr>
            <p:spPr>
              <a:xfrm>
                <a:off x="1524" y="914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E99C4186-AE21-4E45-826A-D876F4EC0D3B}"/>
                  </a:ext>
                </a:extLst>
              </p:cNvPr>
              <p:cNvCxnSpPr/>
              <p:nvPr/>
            </p:nvCxnSpPr>
            <p:spPr>
              <a:xfrm>
                <a:off x="1524" y="571500"/>
                <a:ext cx="12188952" cy="0"/>
              </a:xfrm>
              <a:prstGeom prst="line">
                <a:avLst/>
              </a:prstGeom>
              <a:ln w="635" cap="rnd">
                <a:solidFill>
                  <a:schemeClr val="accent6">
                    <a:lumMod val="75000"/>
                    <a:alpha val="7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554267C6-D781-4590-B964-D091F6336D23}"/>
                  </a:ext>
                </a:extLst>
              </p:cNvPr>
              <p:cNvCxnSpPr/>
              <p:nvPr/>
            </p:nvCxnSpPr>
            <p:spPr>
              <a:xfrm>
                <a:off x="1524" y="228600"/>
                <a:ext cx="12188952" cy="0"/>
              </a:xfrm>
              <a:prstGeom prst="line">
                <a:avLst/>
              </a:prstGeom>
              <a:ln w="635" cap="rnd">
                <a:solidFill>
                  <a:srgbClr val="7B8199">
                    <a:alpha val="69804"/>
                  </a:srgb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EA340296-7B9B-4E1D-A948-88CDDD347D34}"/>
                  </a:ext>
                </a:extLst>
              </p:cNvPr>
              <p:cNvCxnSpPr/>
              <p:nvPr/>
            </p:nvCxnSpPr>
            <p:spPr>
              <a:xfrm>
                <a:off x="1524" y="3314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0B87E14-BE83-4C68-9109-68BF4F7F3E12}"/>
                  </a:ext>
                </a:extLst>
              </p:cNvPr>
              <p:cNvCxnSpPr/>
              <p:nvPr/>
            </p:nvCxnSpPr>
            <p:spPr>
              <a:xfrm>
                <a:off x="1524" y="3657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949F612A-CF3D-4395-B44B-4646B09F084B}"/>
                  </a:ext>
                </a:extLst>
              </p:cNvPr>
              <p:cNvCxnSpPr/>
              <p:nvPr/>
            </p:nvCxnSpPr>
            <p:spPr>
              <a:xfrm>
                <a:off x="1524" y="2971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235851B9-5852-47CB-8474-1544C7B0C708}"/>
                  </a:ext>
                </a:extLst>
              </p:cNvPr>
              <p:cNvCxnSpPr/>
              <p:nvPr/>
            </p:nvCxnSpPr>
            <p:spPr>
              <a:xfrm>
                <a:off x="1524" y="2628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CFF9C373-5456-4854-9973-6A4080442AFF}"/>
                  </a:ext>
                </a:extLst>
              </p:cNvPr>
              <p:cNvCxnSpPr/>
              <p:nvPr/>
            </p:nvCxnSpPr>
            <p:spPr>
              <a:xfrm>
                <a:off x="1524" y="2286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687210A3-4FCF-4D40-A745-32AC18DF226F}"/>
                  </a:ext>
                </a:extLst>
              </p:cNvPr>
              <p:cNvCxnSpPr/>
              <p:nvPr/>
            </p:nvCxnSpPr>
            <p:spPr>
              <a:xfrm>
                <a:off x="1524" y="5029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42AA5CDB-4BCC-4694-B1A8-A3872B9AF569}"/>
                  </a:ext>
                </a:extLst>
              </p:cNvPr>
              <p:cNvCxnSpPr/>
              <p:nvPr/>
            </p:nvCxnSpPr>
            <p:spPr>
              <a:xfrm>
                <a:off x="1524" y="5372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EEC7D77B-62E3-451B-BE07-29146F010D0A}"/>
                  </a:ext>
                </a:extLst>
              </p:cNvPr>
              <p:cNvCxnSpPr/>
              <p:nvPr/>
            </p:nvCxnSpPr>
            <p:spPr>
              <a:xfrm>
                <a:off x="1524" y="4686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66EED6F-A345-4CDD-99F4-D1DFC4D2EE98}"/>
                  </a:ext>
                </a:extLst>
              </p:cNvPr>
              <p:cNvCxnSpPr/>
              <p:nvPr/>
            </p:nvCxnSpPr>
            <p:spPr>
              <a:xfrm>
                <a:off x="1524" y="4343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F28733D-A90E-4FB8-971B-AE602B3CAB43}"/>
                  </a:ext>
                </a:extLst>
              </p:cNvPr>
              <p:cNvCxnSpPr/>
              <p:nvPr/>
            </p:nvCxnSpPr>
            <p:spPr>
              <a:xfrm>
                <a:off x="1524" y="4000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28DBA16A-1D01-4A5A-B4F5-14265FEFF145}"/>
                  </a:ext>
                </a:extLst>
              </p:cNvPr>
              <p:cNvCxnSpPr/>
              <p:nvPr/>
            </p:nvCxnSpPr>
            <p:spPr>
              <a:xfrm>
                <a:off x="1524" y="6743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C26EAFAC-FDF3-4A8E-9B19-98E79F53EFE0}"/>
                  </a:ext>
                </a:extLst>
              </p:cNvPr>
              <p:cNvCxnSpPr/>
              <p:nvPr/>
            </p:nvCxnSpPr>
            <p:spPr>
              <a:xfrm>
                <a:off x="1524" y="6400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378F3EE5-D5A8-4E9C-9DFE-04EB2007B9B4}"/>
                  </a:ext>
                </a:extLst>
              </p:cNvPr>
              <p:cNvCxnSpPr/>
              <p:nvPr/>
            </p:nvCxnSpPr>
            <p:spPr>
              <a:xfrm>
                <a:off x="1524" y="6057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650C9A0-1757-4526-BB9D-8D9F72ECEABB}"/>
                  </a:ext>
                </a:extLst>
              </p:cNvPr>
              <p:cNvCxnSpPr/>
              <p:nvPr/>
            </p:nvCxnSpPr>
            <p:spPr>
              <a:xfrm>
                <a:off x="1524" y="5715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grpSp>
        <p:grpSp>
          <p:nvGrpSpPr>
            <p:cNvPr id="89" name="columns and LR margins">
              <a:extLst>
                <a:ext uri="{FF2B5EF4-FFF2-40B4-BE49-F238E27FC236}">
                  <a16:creationId xmlns:a16="http://schemas.microsoft.com/office/drawing/2014/main" id="{CBA163F7-618F-4008-9B9D-ED3292500128}"/>
                </a:ext>
              </a:extLst>
            </p:cNvPr>
            <p:cNvGrpSpPr/>
            <p:nvPr/>
          </p:nvGrpSpPr>
          <p:grpSpPr>
            <a:xfrm>
              <a:off x="493776" y="457200"/>
              <a:ext cx="11204448" cy="5943600"/>
              <a:chOff x="493776" y="502920"/>
              <a:chExt cx="11204448" cy="5943600"/>
            </a:xfrm>
          </p:grpSpPr>
          <p:sp>
            <p:nvSpPr>
              <p:cNvPr id="103" name="Rectangle 102">
                <a:extLst>
                  <a:ext uri="{FF2B5EF4-FFF2-40B4-BE49-F238E27FC236}">
                    <a16:creationId xmlns:a16="http://schemas.microsoft.com/office/drawing/2014/main" id="{F527CC27-6970-43DF-8BCC-3AB803FBC3F3}"/>
                  </a:ext>
                </a:extLst>
              </p:cNvPr>
              <p:cNvSpPr>
                <a:spLocks/>
              </p:cNvSpPr>
              <p:nvPr/>
            </p:nvSpPr>
            <p:spPr>
              <a:xfrm>
                <a:off x="10984992"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4" name="Rectangle 103">
                <a:extLst>
                  <a:ext uri="{FF2B5EF4-FFF2-40B4-BE49-F238E27FC236}">
                    <a16:creationId xmlns:a16="http://schemas.microsoft.com/office/drawing/2014/main" id="{7E099AC6-5F53-4438-A634-603C6D4F2B47}"/>
                  </a:ext>
                </a:extLst>
              </p:cNvPr>
              <p:cNvSpPr>
                <a:spLocks/>
              </p:cNvSpPr>
              <p:nvPr/>
            </p:nvSpPr>
            <p:spPr>
              <a:xfrm flipH="1">
                <a:off x="493776"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Microsoft Sans Serif"/>
                  <a:ea typeface="+mn-ea"/>
                  <a:cs typeface="+mn-cs"/>
                </a:endParaRPr>
              </a:p>
            </p:txBody>
          </p:sp>
          <p:sp>
            <p:nvSpPr>
              <p:cNvPr id="105" name="Rectangle 104">
                <a:extLst>
                  <a:ext uri="{FF2B5EF4-FFF2-40B4-BE49-F238E27FC236}">
                    <a16:creationId xmlns:a16="http://schemas.microsoft.com/office/drawing/2014/main" id="{BA69F39A-1DD2-4BE6-AFFD-BA9AFC838FE7}"/>
                  </a:ext>
                </a:extLst>
              </p:cNvPr>
              <p:cNvSpPr>
                <a:spLocks/>
              </p:cNvSpPr>
              <p:nvPr/>
            </p:nvSpPr>
            <p:spPr>
              <a:xfrm flipH="1">
                <a:off x="1447523"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6" name="Rectangle 105">
                <a:extLst>
                  <a:ext uri="{FF2B5EF4-FFF2-40B4-BE49-F238E27FC236}">
                    <a16:creationId xmlns:a16="http://schemas.microsoft.com/office/drawing/2014/main" id="{2ED488BB-2236-4DE0-B7BA-042E009155F0}"/>
                  </a:ext>
                </a:extLst>
              </p:cNvPr>
              <p:cNvSpPr>
                <a:spLocks/>
              </p:cNvSpPr>
              <p:nvPr/>
            </p:nvSpPr>
            <p:spPr>
              <a:xfrm flipH="1">
                <a:off x="2401270"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7" name="Rectangle 106">
                <a:extLst>
                  <a:ext uri="{FF2B5EF4-FFF2-40B4-BE49-F238E27FC236}">
                    <a16:creationId xmlns:a16="http://schemas.microsoft.com/office/drawing/2014/main" id="{F77E0DAA-BC12-46F3-A685-CC41C002F651}"/>
                  </a:ext>
                </a:extLst>
              </p:cNvPr>
              <p:cNvSpPr>
                <a:spLocks/>
              </p:cNvSpPr>
              <p:nvPr/>
            </p:nvSpPr>
            <p:spPr>
              <a:xfrm flipH="1">
                <a:off x="3355017"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8" name="Rectangle 107">
                <a:extLst>
                  <a:ext uri="{FF2B5EF4-FFF2-40B4-BE49-F238E27FC236}">
                    <a16:creationId xmlns:a16="http://schemas.microsoft.com/office/drawing/2014/main" id="{2F1777EF-B717-40DB-95F7-0A76E9093011}"/>
                  </a:ext>
                </a:extLst>
              </p:cNvPr>
              <p:cNvSpPr>
                <a:spLocks/>
              </p:cNvSpPr>
              <p:nvPr/>
            </p:nvSpPr>
            <p:spPr>
              <a:xfrm flipH="1">
                <a:off x="4308764"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9" name="Rectangle 108">
                <a:extLst>
                  <a:ext uri="{FF2B5EF4-FFF2-40B4-BE49-F238E27FC236}">
                    <a16:creationId xmlns:a16="http://schemas.microsoft.com/office/drawing/2014/main" id="{2F08E7BD-FE54-4E30-B8C1-57B29DA38091}"/>
                  </a:ext>
                </a:extLst>
              </p:cNvPr>
              <p:cNvSpPr>
                <a:spLocks/>
              </p:cNvSpPr>
              <p:nvPr/>
            </p:nvSpPr>
            <p:spPr>
              <a:xfrm flipH="1">
                <a:off x="5262511"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0" name="Rectangle 109">
                <a:extLst>
                  <a:ext uri="{FF2B5EF4-FFF2-40B4-BE49-F238E27FC236}">
                    <a16:creationId xmlns:a16="http://schemas.microsoft.com/office/drawing/2014/main" id="{075A8009-902E-440F-883B-E9DB414E0CF5}"/>
                  </a:ext>
                </a:extLst>
              </p:cNvPr>
              <p:cNvSpPr>
                <a:spLocks/>
              </p:cNvSpPr>
              <p:nvPr/>
            </p:nvSpPr>
            <p:spPr>
              <a:xfrm flipH="1">
                <a:off x="6216258"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1" name="Rectangle 110">
                <a:extLst>
                  <a:ext uri="{FF2B5EF4-FFF2-40B4-BE49-F238E27FC236}">
                    <a16:creationId xmlns:a16="http://schemas.microsoft.com/office/drawing/2014/main" id="{F1EC7D53-B47E-4272-B1B8-5140C4EC977B}"/>
                  </a:ext>
                </a:extLst>
              </p:cNvPr>
              <p:cNvSpPr>
                <a:spLocks/>
              </p:cNvSpPr>
              <p:nvPr/>
            </p:nvSpPr>
            <p:spPr>
              <a:xfrm flipH="1">
                <a:off x="7170005"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5" name="Rectangle 114">
                <a:extLst>
                  <a:ext uri="{FF2B5EF4-FFF2-40B4-BE49-F238E27FC236}">
                    <a16:creationId xmlns:a16="http://schemas.microsoft.com/office/drawing/2014/main" id="{2C1AE388-CE68-492A-AC08-7A35DCD93A11}"/>
                  </a:ext>
                </a:extLst>
              </p:cNvPr>
              <p:cNvSpPr>
                <a:spLocks/>
              </p:cNvSpPr>
              <p:nvPr/>
            </p:nvSpPr>
            <p:spPr>
              <a:xfrm flipH="1">
                <a:off x="8123752"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8" name="Rectangle 117">
                <a:extLst>
                  <a:ext uri="{FF2B5EF4-FFF2-40B4-BE49-F238E27FC236}">
                    <a16:creationId xmlns:a16="http://schemas.microsoft.com/office/drawing/2014/main" id="{14CC94D5-DB0A-4241-9C0A-F74565F36DB1}"/>
                  </a:ext>
                </a:extLst>
              </p:cNvPr>
              <p:cNvSpPr>
                <a:spLocks/>
              </p:cNvSpPr>
              <p:nvPr/>
            </p:nvSpPr>
            <p:spPr>
              <a:xfrm flipH="1">
                <a:off x="9077499"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22" name="Rectangle 121">
                <a:extLst>
                  <a:ext uri="{FF2B5EF4-FFF2-40B4-BE49-F238E27FC236}">
                    <a16:creationId xmlns:a16="http://schemas.microsoft.com/office/drawing/2014/main" id="{EFF04B39-8346-4523-B4B2-7230AB03B9EB}"/>
                  </a:ext>
                </a:extLst>
              </p:cNvPr>
              <p:cNvSpPr>
                <a:spLocks/>
              </p:cNvSpPr>
              <p:nvPr/>
            </p:nvSpPr>
            <p:spPr>
              <a:xfrm flipH="1">
                <a:off x="10031246"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grpSp>
        <p:grpSp>
          <p:nvGrpSpPr>
            <p:cNvPr id="90" name="column bisection">
              <a:extLst>
                <a:ext uri="{FF2B5EF4-FFF2-40B4-BE49-F238E27FC236}">
                  <a16:creationId xmlns:a16="http://schemas.microsoft.com/office/drawing/2014/main" id="{51AF5C9C-A978-4F29-A3E3-B3313710F865}"/>
                </a:ext>
              </a:extLst>
            </p:cNvPr>
            <p:cNvGrpSpPr/>
            <p:nvPr/>
          </p:nvGrpSpPr>
          <p:grpSpPr>
            <a:xfrm>
              <a:off x="850392" y="4574"/>
              <a:ext cx="10491216" cy="6858000"/>
              <a:chOff x="850392" y="4574"/>
              <a:chExt cx="10491216" cy="6858000"/>
            </a:xfrm>
          </p:grpSpPr>
          <p:cxnSp>
            <p:nvCxnSpPr>
              <p:cNvPr id="91" name="Straight Connector 90">
                <a:extLst>
                  <a:ext uri="{FF2B5EF4-FFF2-40B4-BE49-F238E27FC236}">
                    <a16:creationId xmlns:a16="http://schemas.microsoft.com/office/drawing/2014/main" id="{5E4E0BEC-EACD-4885-B06A-413B17B40954}"/>
                  </a:ext>
                </a:extLst>
              </p:cNvPr>
              <p:cNvCxnSpPr>
                <a:cxnSpLocks/>
              </p:cNvCxnSpPr>
              <p:nvPr/>
            </p:nvCxnSpPr>
            <p:spPr>
              <a:xfrm>
                <a:off x="11341608"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1A10B80-7427-439E-9A46-620F86A28D35}"/>
                  </a:ext>
                </a:extLst>
              </p:cNvPr>
              <p:cNvCxnSpPr>
                <a:cxnSpLocks/>
              </p:cNvCxnSpPr>
              <p:nvPr/>
            </p:nvCxnSpPr>
            <p:spPr>
              <a:xfrm flipH="1">
                <a:off x="850392"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36E93E8-D8DE-4204-8EFF-86500676E750}"/>
                  </a:ext>
                </a:extLst>
              </p:cNvPr>
              <p:cNvCxnSpPr>
                <a:cxnSpLocks/>
              </p:cNvCxnSpPr>
              <p:nvPr/>
            </p:nvCxnSpPr>
            <p:spPr>
              <a:xfrm flipH="1">
                <a:off x="1804139"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66517D32-DFB5-452B-B303-DBCECBFDC425}"/>
                  </a:ext>
                </a:extLst>
              </p:cNvPr>
              <p:cNvCxnSpPr>
                <a:cxnSpLocks/>
              </p:cNvCxnSpPr>
              <p:nvPr/>
            </p:nvCxnSpPr>
            <p:spPr>
              <a:xfrm flipH="1">
                <a:off x="2757886"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79C70C24-19B0-41AC-9DE5-2732484C6542}"/>
                  </a:ext>
                </a:extLst>
              </p:cNvPr>
              <p:cNvCxnSpPr>
                <a:cxnSpLocks/>
              </p:cNvCxnSpPr>
              <p:nvPr/>
            </p:nvCxnSpPr>
            <p:spPr>
              <a:xfrm flipH="1">
                <a:off x="3711633"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E8E7CFC4-6D60-4B0B-BA6D-6618F7F9A72C}"/>
                  </a:ext>
                </a:extLst>
              </p:cNvPr>
              <p:cNvCxnSpPr>
                <a:cxnSpLocks/>
              </p:cNvCxnSpPr>
              <p:nvPr/>
            </p:nvCxnSpPr>
            <p:spPr>
              <a:xfrm flipH="1">
                <a:off x="4665380"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AC7630F-38E9-4230-9AC9-35BDBF7F5FB0}"/>
                  </a:ext>
                </a:extLst>
              </p:cNvPr>
              <p:cNvCxnSpPr>
                <a:cxnSpLocks/>
              </p:cNvCxnSpPr>
              <p:nvPr/>
            </p:nvCxnSpPr>
            <p:spPr>
              <a:xfrm flipH="1">
                <a:off x="5619127"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4BFA3B6-E2C8-4B6C-BE55-9FB7EEBCCD5E}"/>
                  </a:ext>
                </a:extLst>
              </p:cNvPr>
              <p:cNvCxnSpPr>
                <a:cxnSpLocks/>
              </p:cNvCxnSpPr>
              <p:nvPr/>
            </p:nvCxnSpPr>
            <p:spPr>
              <a:xfrm flipH="1">
                <a:off x="6572874"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CFB0360-5D62-4CFC-AFBD-C6701CC9D953}"/>
                  </a:ext>
                </a:extLst>
              </p:cNvPr>
              <p:cNvCxnSpPr>
                <a:cxnSpLocks/>
              </p:cNvCxnSpPr>
              <p:nvPr/>
            </p:nvCxnSpPr>
            <p:spPr>
              <a:xfrm flipH="1">
                <a:off x="7526621"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153F560-08E5-4695-B208-30E79F1E96D5}"/>
                  </a:ext>
                </a:extLst>
              </p:cNvPr>
              <p:cNvCxnSpPr>
                <a:cxnSpLocks/>
              </p:cNvCxnSpPr>
              <p:nvPr/>
            </p:nvCxnSpPr>
            <p:spPr>
              <a:xfrm flipH="1">
                <a:off x="8480368"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69EDDFCB-FD4E-4A24-B9D3-FB922B474E67}"/>
                  </a:ext>
                </a:extLst>
              </p:cNvPr>
              <p:cNvCxnSpPr>
                <a:cxnSpLocks/>
              </p:cNvCxnSpPr>
              <p:nvPr/>
            </p:nvCxnSpPr>
            <p:spPr>
              <a:xfrm flipH="1">
                <a:off x="9434115"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1920A72-06EE-4F05-9E20-4A7D5E2D29AC}"/>
                  </a:ext>
                </a:extLst>
              </p:cNvPr>
              <p:cNvCxnSpPr>
                <a:cxnSpLocks/>
              </p:cNvCxnSpPr>
              <p:nvPr/>
            </p:nvCxnSpPr>
            <p:spPr>
              <a:xfrm flipH="1">
                <a:off x="10387862"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grpSp>
      </p:grpSp>
      <p:grpSp>
        <p:nvGrpSpPr>
          <p:cNvPr id="259" name="Gray Overlay Circle 2">
            <a:extLst>
              <a:ext uri="{FF2B5EF4-FFF2-40B4-BE49-F238E27FC236}">
                <a16:creationId xmlns:a16="http://schemas.microsoft.com/office/drawing/2014/main" id="{9E220F2B-B051-470D-BFC0-D5EFE3ADC6CE}"/>
              </a:ext>
            </a:extLst>
          </p:cNvPr>
          <p:cNvGrpSpPr/>
          <p:nvPr/>
        </p:nvGrpSpPr>
        <p:grpSpPr>
          <a:xfrm>
            <a:off x="-9182498" y="-10908428"/>
            <a:ext cx="16492142" cy="30290430"/>
            <a:chOff x="-15361189" y="-7587831"/>
            <a:chExt cx="24314438" cy="24314438"/>
          </a:xfrm>
        </p:grpSpPr>
        <p:sp>
          <p:nvSpPr>
            <p:cNvPr id="260" name="Oval 259">
              <a:extLst>
                <a:ext uri="{FF2B5EF4-FFF2-40B4-BE49-F238E27FC236}">
                  <a16:creationId xmlns:a16="http://schemas.microsoft.com/office/drawing/2014/main" id="{40849A33-A0DC-40AF-8648-BC5CD39487C8}"/>
                </a:ext>
              </a:extLst>
            </p:cNvPr>
            <p:cNvSpPr/>
            <p:nvPr/>
          </p:nvSpPr>
          <p:spPr>
            <a:xfrm>
              <a:off x="-15361189" y="-7587831"/>
              <a:ext cx="24314438" cy="24314438"/>
            </a:xfrm>
            <a:prstGeom prst="ellipse">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261" name="Oval 260">
              <a:extLst>
                <a:ext uri="{FF2B5EF4-FFF2-40B4-BE49-F238E27FC236}">
                  <a16:creationId xmlns:a16="http://schemas.microsoft.com/office/drawing/2014/main" id="{D1F585AD-64DD-471A-A569-09D09DACC9C7}"/>
                </a:ext>
              </a:extLst>
            </p:cNvPr>
            <p:cNvSpPr/>
            <p:nvPr/>
          </p:nvSpPr>
          <p:spPr>
            <a:xfrm>
              <a:off x="-15361189" y="-7587831"/>
              <a:ext cx="24314438" cy="24314438"/>
            </a:xfrm>
            <a:prstGeom prst="ellipse">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grpSp>
      <p:sp>
        <p:nvSpPr>
          <p:cNvPr id="262" name="White Circle 3">
            <a:extLst>
              <a:ext uri="{FF2B5EF4-FFF2-40B4-BE49-F238E27FC236}">
                <a16:creationId xmlns:a16="http://schemas.microsoft.com/office/drawing/2014/main" id="{722F93E0-40D5-46E4-B4CD-F64373E5C08E}"/>
              </a:ext>
            </a:extLst>
          </p:cNvPr>
          <p:cNvSpPr/>
          <p:nvPr/>
        </p:nvSpPr>
        <p:spPr>
          <a:xfrm>
            <a:off x="-24497134" y="-18651588"/>
            <a:ext cx="44578414" cy="44578414"/>
          </a:xfrm>
          <a:prstGeom prst="donut">
            <a:avLst>
              <a:gd name="adj" fmla="val 1890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186" name="Rectangle 185">
            <a:extLst>
              <a:ext uri="{FF2B5EF4-FFF2-40B4-BE49-F238E27FC236}">
                <a16:creationId xmlns:a16="http://schemas.microsoft.com/office/drawing/2014/main" id="{173FFB8A-D878-40D3-BB99-38CCE6CB4D5A}"/>
              </a:ext>
            </a:extLst>
          </p:cNvPr>
          <p:cNvSpPr/>
          <p:nvPr/>
        </p:nvSpPr>
        <p:spPr>
          <a:xfrm>
            <a:off x="1524" y="0"/>
            <a:ext cx="12188952" cy="6858000"/>
          </a:xfrm>
          <a:prstGeom prst="rect">
            <a:avLst/>
          </a:prstGeom>
          <a:noFill/>
          <a:ln w="31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2" name="Title 1">
            <a:extLst>
              <a:ext uri="{FF2B5EF4-FFF2-40B4-BE49-F238E27FC236}">
                <a16:creationId xmlns:a16="http://schemas.microsoft.com/office/drawing/2014/main" id="{3945D8C1-313E-4EF6-9880-7E5585A8AD1C}"/>
              </a:ext>
            </a:extLst>
          </p:cNvPr>
          <p:cNvSpPr>
            <a:spLocks noGrp="1"/>
          </p:cNvSpPr>
          <p:nvPr>
            <p:ph type="title"/>
          </p:nvPr>
        </p:nvSpPr>
        <p:spPr>
          <a:xfrm>
            <a:off x="559422" y="580851"/>
            <a:ext cx="8925147" cy="465384"/>
          </a:xfrm>
        </p:spPr>
        <p:txBody>
          <a:bodyPr/>
          <a:lstStyle/>
          <a:p>
            <a:r>
              <a:rPr lang="en-US" sz="3600" dirty="0"/>
              <a:t>Rel-17 EVEX – Event Exposure</a:t>
            </a:r>
            <a:endParaRPr lang="de-DE" sz="3600" dirty="0"/>
          </a:p>
        </p:txBody>
      </p:sp>
      <p:sp>
        <p:nvSpPr>
          <p:cNvPr id="163" name="TextBox 162">
            <a:extLst>
              <a:ext uri="{FF2B5EF4-FFF2-40B4-BE49-F238E27FC236}">
                <a16:creationId xmlns:a16="http://schemas.microsoft.com/office/drawing/2014/main" id="{27691EDD-5654-4221-B03E-5DE8E00ECCEF}"/>
              </a:ext>
            </a:extLst>
          </p:cNvPr>
          <p:cNvSpPr txBox="1"/>
          <p:nvPr/>
        </p:nvSpPr>
        <p:spPr>
          <a:xfrm>
            <a:off x="493776" y="5257607"/>
            <a:ext cx="11204448" cy="1300099"/>
          </a:xfrm>
          <a:prstGeom prst="rect">
            <a:avLst/>
          </a:prstGeom>
        </p:spPr>
        <p:txBody>
          <a:bodyPr wrap="square" lIns="0" tIns="0" rIns="0" bIns="0" rtlCol="0">
            <a:spAutoFit/>
          </a:bodyPr>
          <a:lstStyle/>
          <a:p>
            <a:pPr algn="l">
              <a:lnSpc>
                <a:spcPct val="96000"/>
              </a:lnSpc>
            </a:pPr>
            <a:r>
              <a:rPr lang="en-US" sz="2200" dirty="0">
                <a:solidFill>
                  <a:srgbClr val="FF0000"/>
                </a:solidFill>
              </a:rPr>
              <a:t>UEs can log and report a variety of useful information (e.g. </a:t>
            </a:r>
            <a:r>
              <a:rPr lang="en-US" sz="2200" dirty="0" err="1">
                <a:solidFill>
                  <a:srgbClr val="FF0000"/>
                </a:solidFill>
              </a:rPr>
              <a:t>QoE</a:t>
            </a:r>
            <a:r>
              <a:rPr lang="en-US" sz="2200" dirty="0">
                <a:solidFill>
                  <a:srgbClr val="FF0000"/>
                </a:solidFill>
              </a:rPr>
              <a:t> metrics, usage measurements, dynamic QoS/Charging policy invocations) to a Data Collection AF, for subsequent offering via Event Exposure services to external entities for device, network and service performance monitoring and data analytics </a:t>
            </a:r>
            <a:endParaRPr lang="en-US" sz="2200" dirty="0">
              <a:solidFill>
                <a:srgbClr val="FF0000"/>
              </a:solidFill>
              <a:latin typeface="Microsoft Sans Serif"/>
              <a:cs typeface="Microsoft Sans Serif" panose="020B0604020202020204" pitchFamily="34" charset="0"/>
            </a:endParaRPr>
          </a:p>
        </p:txBody>
      </p:sp>
      <p:grpSp>
        <p:nvGrpSpPr>
          <p:cNvPr id="17" name="Group 16">
            <a:extLst>
              <a:ext uri="{FF2B5EF4-FFF2-40B4-BE49-F238E27FC236}">
                <a16:creationId xmlns:a16="http://schemas.microsoft.com/office/drawing/2014/main" id="{A9FEEBEE-1CD0-49E6-BAA6-AE3070E1D566}"/>
              </a:ext>
            </a:extLst>
          </p:cNvPr>
          <p:cNvGrpSpPr/>
          <p:nvPr/>
        </p:nvGrpSpPr>
        <p:grpSpPr>
          <a:xfrm>
            <a:off x="-320000" y="2224612"/>
            <a:ext cx="3030173" cy="2326845"/>
            <a:chOff x="1684410" y="35722"/>
            <a:chExt cx="8811282" cy="6858000"/>
          </a:xfrm>
        </p:grpSpPr>
        <p:pic>
          <p:nvPicPr>
            <p:cNvPr id="10" name="Picture 9" descr="A hand holding a white cell phone&#10;&#10;Description automatically generated with low confidence">
              <a:extLst>
                <a:ext uri="{FF2B5EF4-FFF2-40B4-BE49-F238E27FC236}">
                  <a16:creationId xmlns:a16="http://schemas.microsoft.com/office/drawing/2014/main" id="{93EA38DC-F516-46E2-AA80-B40486A5C9FB}"/>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1684410" y="35722"/>
              <a:ext cx="8811282" cy="6858000"/>
            </a:xfrm>
            <a:prstGeom prst="rect">
              <a:avLst/>
            </a:prstGeom>
          </p:spPr>
        </p:pic>
        <p:pic>
          <p:nvPicPr>
            <p:cNvPr id="15" name="Picture 14" descr="Graphical user interface, application&#10;&#10;Description automatically generated">
              <a:extLst>
                <a:ext uri="{FF2B5EF4-FFF2-40B4-BE49-F238E27FC236}">
                  <a16:creationId xmlns:a16="http://schemas.microsoft.com/office/drawing/2014/main" id="{484ABA1D-2191-4885-B2DE-70EFB57EBF9F}"/>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4909388" y="1401477"/>
              <a:ext cx="2366279" cy="4212960"/>
            </a:xfrm>
            <a:prstGeom prst="rect">
              <a:avLst/>
            </a:prstGeom>
          </p:spPr>
        </p:pic>
      </p:grpSp>
      <p:cxnSp>
        <p:nvCxnSpPr>
          <p:cNvPr id="178" name="Straight Connector 177">
            <a:extLst>
              <a:ext uri="{FF2B5EF4-FFF2-40B4-BE49-F238E27FC236}">
                <a16:creationId xmlns:a16="http://schemas.microsoft.com/office/drawing/2014/main" id="{C262D468-6E36-4E8D-B4E5-80E4B5CF52A9}"/>
              </a:ext>
            </a:extLst>
          </p:cNvPr>
          <p:cNvCxnSpPr>
            <a:cxnSpLocks/>
          </p:cNvCxnSpPr>
          <p:nvPr/>
        </p:nvCxnSpPr>
        <p:spPr>
          <a:xfrm>
            <a:off x="2018456" y="3901587"/>
            <a:ext cx="1463040" cy="7730"/>
          </a:xfrm>
          <a:prstGeom prst="line">
            <a:avLst/>
          </a:prstGeom>
          <a:ln w="38100" cap="rnd">
            <a:solidFill>
              <a:schemeClr val="accent1"/>
            </a:solidFill>
            <a:round/>
            <a:headEnd type="triangl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CFC23562-8F04-4574-BA4C-67AEFF79DEDB}"/>
              </a:ext>
            </a:extLst>
          </p:cNvPr>
          <p:cNvGrpSpPr/>
          <p:nvPr/>
        </p:nvGrpSpPr>
        <p:grpSpPr>
          <a:xfrm>
            <a:off x="1932557" y="977202"/>
            <a:ext cx="9863277" cy="3865883"/>
            <a:chOff x="1401331" y="977202"/>
            <a:chExt cx="9863277" cy="3865883"/>
          </a:xfrm>
        </p:grpSpPr>
        <p:cxnSp>
          <p:nvCxnSpPr>
            <p:cNvPr id="170" name="Straight Arrow Connector 169">
              <a:extLst>
                <a:ext uri="{FF2B5EF4-FFF2-40B4-BE49-F238E27FC236}">
                  <a16:creationId xmlns:a16="http://schemas.microsoft.com/office/drawing/2014/main" id="{DA0B57A5-CA4D-4261-B165-8763A4C0E1D2}"/>
                </a:ext>
              </a:extLst>
            </p:cNvPr>
            <p:cNvCxnSpPr>
              <a:cxnSpLocks/>
            </p:cNvCxnSpPr>
            <p:nvPr/>
          </p:nvCxnSpPr>
          <p:spPr>
            <a:xfrm>
              <a:off x="1422384" y="3092462"/>
              <a:ext cx="3246120" cy="0"/>
            </a:xfrm>
            <a:prstGeom prst="straightConnector1">
              <a:avLst/>
            </a:prstGeom>
            <a:ln w="38100" cap="flat" cmpd="sng" algn="ctr">
              <a:solidFill>
                <a:srgbClr val="C00000"/>
              </a:solidFill>
              <a:prstDash val="sysDot"/>
              <a:round/>
              <a:headEnd type="arrow" w="med" len="med"/>
              <a:tailEnd type="none" w="med" len="med"/>
            </a:ln>
          </p:spPr>
          <p:style>
            <a:lnRef idx="0">
              <a:scrgbClr r="0" g="0" b="0"/>
            </a:lnRef>
            <a:fillRef idx="0">
              <a:scrgbClr r="0" g="0" b="0"/>
            </a:fillRef>
            <a:effectRef idx="0">
              <a:scrgbClr r="0" g="0" b="0"/>
            </a:effectRef>
            <a:fontRef idx="minor">
              <a:schemeClr val="tx1"/>
            </a:fontRef>
          </p:style>
        </p:cxnSp>
        <p:sp>
          <p:nvSpPr>
            <p:cNvPr id="273" name="Freeform 24">
              <a:extLst>
                <a:ext uri="{FF2B5EF4-FFF2-40B4-BE49-F238E27FC236}">
                  <a16:creationId xmlns:a16="http://schemas.microsoft.com/office/drawing/2014/main" id="{51E1DA8A-ABB6-4C5D-AF22-30E3D3AC3D63}"/>
                </a:ext>
              </a:extLst>
            </p:cNvPr>
            <p:cNvSpPr>
              <a:spLocks/>
            </p:cNvSpPr>
            <p:nvPr/>
          </p:nvSpPr>
          <p:spPr bwMode="auto">
            <a:xfrm>
              <a:off x="4397407" y="2019913"/>
              <a:ext cx="3911310" cy="2675941"/>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3">
                <a:lumMod val="60000"/>
                <a:lumOff val="40000"/>
              </a:schemeClr>
            </a:solidFill>
            <a:ln w="10795" cap="flat" cmpd="sng" algn="ctr">
              <a:noFill/>
              <a:prstDash val="solid"/>
            </a:ln>
            <a:effectLst/>
          </p:spPr>
          <p:txBody>
            <a:bodyPr rtlCol="0" anchor="ctr"/>
            <a:lstStyle/>
            <a:p>
              <a:pPr algn="ctr">
                <a:defRPr/>
              </a:pPr>
              <a:endParaRPr lang="en-US" kern="0" dirty="0">
                <a:solidFill>
                  <a:prstClr val="white"/>
                </a:solidFill>
                <a:latin typeface="Microsoft Sans Serif"/>
              </a:endParaRPr>
            </a:p>
          </p:txBody>
        </p:sp>
        <p:sp>
          <p:nvSpPr>
            <p:cNvPr id="304" name="Text Placeholder 3">
              <a:extLst>
                <a:ext uri="{FF2B5EF4-FFF2-40B4-BE49-F238E27FC236}">
                  <a16:creationId xmlns:a16="http://schemas.microsoft.com/office/drawing/2014/main" id="{02C26644-607A-4F49-86CA-6FB03E2C9EDA}"/>
                </a:ext>
              </a:extLst>
            </p:cNvPr>
            <p:cNvSpPr txBox="1">
              <a:spLocks/>
            </p:cNvSpPr>
            <p:nvPr/>
          </p:nvSpPr>
          <p:spPr bwMode="gray">
            <a:xfrm>
              <a:off x="5647702" y="4289737"/>
              <a:ext cx="1672772" cy="281075"/>
            </a:xfrm>
            <a:prstGeom prst="rect">
              <a:avLst/>
            </a:prstGeom>
          </p:spPr>
          <p:txBody>
            <a:bodyPr vert="horz" lIns="0" tIns="0" rIns="0" bIns="0" rtlCol="0" anchor="t">
              <a:noAutofit/>
            </a:bodyPr>
            <a:lstStyle>
              <a:lvl1pPr marL="0" indent="0" algn="l" defTabSz="914400" rtl="0" eaLnBrk="1" latinLnBrk="0" hangingPunct="1">
                <a:lnSpc>
                  <a:spcPct val="83000"/>
                </a:lnSpc>
                <a:spcBef>
                  <a:spcPts val="1200"/>
                </a:spcBef>
                <a:buClr>
                  <a:schemeClr val="accent4">
                    <a:lumMod val="75000"/>
                  </a:schemeClr>
                </a:buClr>
                <a:buFont typeface="Microsoft Sans Serif" panose="020B0604020202020204" pitchFamily="34" charset="0"/>
                <a:buNone/>
                <a:defRPr lang="en-US" sz="2400" b="0" kern="1200" baseline="0" dirty="0" smtClean="0">
                  <a:solidFill>
                    <a:schemeClr val="accent4">
                      <a:lumMod val="75000"/>
                    </a:schemeClr>
                  </a:solidFill>
                  <a:latin typeface="+mn-lt"/>
                  <a:ea typeface="+mn-ea"/>
                  <a:cs typeface="+mn-cs"/>
                </a:defRPr>
              </a:lvl1pPr>
              <a:lvl2pPr marL="457200" indent="0" algn="l" defTabSz="914400" rtl="0" eaLnBrk="1" latinLnBrk="0" hangingPunct="1">
                <a:lnSpc>
                  <a:spcPct val="107000"/>
                </a:lnSpc>
                <a:spcBef>
                  <a:spcPts val="0"/>
                </a:spcBef>
                <a:buClr>
                  <a:schemeClr val="tx1">
                    <a:lumMod val="50000"/>
                    <a:lumOff val="50000"/>
                  </a:schemeClr>
                </a:buClr>
                <a:buFont typeface="Microsoft Sans Serif" panose="020B0604020202020204" pitchFamily="34" charset="0"/>
                <a:buNone/>
                <a:defRPr sz="2000" b="1" kern="1200" baseline="0">
                  <a:solidFill>
                    <a:schemeClr val="tx1">
                      <a:lumMod val="50000"/>
                      <a:lumOff val="50000"/>
                    </a:schemeClr>
                  </a:solidFill>
                  <a:latin typeface="+mn-lt"/>
                  <a:ea typeface="+mn-ea"/>
                  <a:cs typeface="+mn-cs"/>
                </a:defRPr>
              </a:lvl2pPr>
              <a:lvl3pPr marL="9144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800" b="1" kern="1200">
                  <a:solidFill>
                    <a:schemeClr val="tx1">
                      <a:lumMod val="50000"/>
                      <a:lumOff val="50000"/>
                    </a:schemeClr>
                  </a:solidFill>
                  <a:latin typeface="+mn-lt"/>
                  <a:ea typeface="+mn-ea"/>
                  <a:cs typeface="+mn-cs"/>
                </a:defRPr>
              </a:lvl3pPr>
              <a:lvl4pPr marL="13716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600" b="1" kern="1200">
                  <a:solidFill>
                    <a:schemeClr val="tx1">
                      <a:lumMod val="50000"/>
                      <a:lumOff val="50000"/>
                    </a:schemeClr>
                  </a:solidFill>
                  <a:latin typeface="+mn-lt"/>
                  <a:ea typeface="+mn-ea"/>
                  <a:cs typeface="+mn-cs"/>
                </a:defRPr>
              </a:lvl4pPr>
              <a:lvl5pPr marL="1828800" indent="0" algn="l" defTabSz="914400" rtl="0" eaLnBrk="1" latinLnBrk="0" hangingPunct="1">
                <a:lnSpc>
                  <a:spcPct val="98000"/>
                </a:lnSpc>
                <a:spcBef>
                  <a:spcPts val="180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5pPr>
              <a:lvl6pPr marL="2286000" indent="0" algn="l" defTabSz="914400" rtl="0" eaLnBrk="1" latinLnBrk="0" hangingPunct="1">
                <a:lnSpc>
                  <a:spcPct val="94000"/>
                </a:lnSpc>
                <a:spcBef>
                  <a:spcPts val="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6pPr>
              <a:lvl7pPr marL="2743200" indent="0" algn="l" defTabSz="914400" rtl="0" eaLnBrk="1" latinLnBrk="0" hangingPunct="1">
                <a:lnSpc>
                  <a:spcPct val="107000"/>
                </a:lnSpc>
                <a:spcBef>
                  <a:spcPts val="12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7pPr>
              <a:lvl8pPr marL="3200400" indent="0" algn="l" defTabSz="914400" rtl="0" eaLnBrk="1" latinLnBrk="0" hangingPunct="1">
                <a:lnSpc>
                  <a:spcPct val="86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8pPr>
              <a:lvl9pPr marL="3657600" indent="0" algn="l" defTabSz="914400" rtl="0" eaLnBrk="1" latinLnBrk="0" hangingPunct="1">
                <a:lnSpc>
                  <a:spcPct val="84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9pPr>
            </a:lstStyle>
            <a:p>
              <a:pPr algn="ctr">
                <a:lnSpc>
                  <a:spcPct val="89000"/>
                </a:lnSpc>
                <a:spcBef>
                  <a:spcPts val="0"/>
                </a:spcBef>
                <a:spcAft>
                  <a:spcPts val="450"/>
                </a:spcAft>
                <a:buClr>
                  <a:prstClr val="black"/>
                </a:buClr>
                <a:defRPr/>
              </a:pPr>
              <a:r>
                <a:rPr lang="en-US" sz="2600" spc="10" dirty="0">
                  <a:solidFill>
                    <a:schemeClr val="bg1"/>
                  </a:solidFill>
                  <a:latin typeface="Microsoft Sans Serif" panose="020B0604020202020204" pitchFamily="34" charset="0"/>
                </a:rPr>
                <a:t>5G Core</a:t>
              </a:r>
            </a:p>
          </p:txBody>
        </p:sp>
        <p:cxnSp>
          <p:nvCxnSpPr>
            <p:cNvPr id="298" name="Straight Arrow Connector 297">
              <a:extLst>
                <a:ext uri="{FF2B5EF4-FFF2-40B4-BE49-F238E27FC236}">
                  <a16:creationId xmlns:a16="http://schemas.microsoft.com/office/drawing/2014/main" id="{275CC760-50EF-4FEB-BCAB-885A9554599D}"/>
                </a:ext>
              </a:extLst>
            </p:cNvPr>
            <p:cNvCxnSpPr>
              <a:cxnSpLocks/>
            </p:cNvCxnSpPr>
            <p:nvPr/>
          </p:nvCxnSpPr>
          <p:spPr>
            <a:xfrm flipV="1">
              <a:off x="3777979" y="3834907"/>
              <a:ext cx="5486400" cy="58607"/>
            </a:xfrm>
            <a:prstGeom prst="straightConnector1">
              <a:avLst/>
            </a:prstGeom>
            <a:ln w="38100" cap="flat" cmpd="sng" algn="ctr">
              <a:solidFill>
                <a:srgbClr val="0033CC"/>
              </a:solidFill>
              <a:prstDash val="solid"/>
              <a:round/>
              <a:headEnd type="triangle" w="lg" len="lg"/>
              <a:tailEnd type="triangle" w="lg" len="lg"/>
            </a:ln>
          </p:spPr>
          <p:style>
            <a:lnRef idx="0">
              <a:scrgbClr r="0" g="0" b="0"/>
            </a:lnRef>
            <a:fillRef idx="0">
              <a:scrgbClr r="0" g="0" b="0"/>
            </a:fillRef>
            <a:effectRef idx="0">
              <a:scrgbClr r="0" g="0" b="0"/>
            </a:effectRef>
            <a:fontRef idx="minor">
              <a:schemeClr val="tx1"/>
            </a:fontRef>
          </p:style>
        </p:cxnSp>
        <p:grpSp>
          <p:nvGrpSpPr>
            <p:cNvPr id="313" name="Group 312">
              <a:extLst>
                <a:ext uri="{FF2B5EF4-FFF2-40B4-BE49-F238E27FC236}">
                  <a16:creationId xmlns:a16="http://schemas.microsoft.com/office/drawing/2014/main" id="{761E2FAD-1085-4699-93DD-47DE2215295D}"/>
                </a:ext>
              </a:extLst>
            </p:cNvPr>
            <p:cNvGrpSpPr/>
            <p:nvPr/>
          </p:nvGrpSpPr>
          <p:grpSpPr>
            <a:xfrm>
              <a:off x="3010663" y="3519114"/>
              <a:ext cx="732686" cy="1323971"/>
              <a:chOff x="5111750" y="1914815"/>
              <a:chExt cx="1968501" cy="3557120"/>
            </a:xfrm>
          </p:grpSpPr>
          <p:sp>
            <p:nvSpPr>
              <p:cNvPr id="314" name="Freeform 5">
                <a:extLst>
                  <a:ext uri="{FF2B5EF4-FFF2-40B4-BE49-F238E27FC236}">
                    <a16:creationId xmlns:a16="http://schemas.microsoft.com/office/drawing/2014/main" id="{D1172E59-C782-4A7A-B21D-35DE6BAD330B}"/>
                  </a:ext>
                </a:extLst>
              </p:cNvPr>
              <p:cNvSpPr>
                <a:spLocks/>
              </p:cNvSpPr>
              <p:nvPr/>
            </p:nvSpPr>
            <p:spPr bwMode="auto">
              <a:xfrm>
                <a:off x="5810249" y="1914815"/>
                <a:ext cx="571500" cy="1598617"/>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15" name="Freeform 6">
                <a:extLst>
                  <a:ext uri="{FF2B5EF4-FFF2-40B4-BE49-F238E27FC236}">
                    <a16:creationId xmlns:a16="http://schemas.microsoft.com/office/drawing/2014/main" id="{9FAA0349-85DD-40AB-81AB-17A7E03ABDCA}"/>
                  </a:ext>
                </a:extLst>
              </p:cNvPr>
              <p:cNvSpPr>
                <a:spLocks noEditPoints="1"/>
              </p:cNvSpPr>
              <p:nvPr/>
            </p:nvSpPr>
            <p:spPr bwMode="auto">
              <a:xfrm>
                <a:off x="5505450" y="2435749"/>
                <a:ext cx="1181099" cy="588964"/>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16" name="Freeform 7">
                <a:extLst>
                  <a:ext uri="{FF2B5EF4-FFF2-40B4-BE49-F238E27FC236}">
                    <a16:creationId xmlns:a16="http://schemas.microsoft.com/office/drawing/2014/main" id="{BA96B665-11CF-4B97-B24B-71ECDEAF4CDA}"/>
                  </a:ext>
                </a:extLst>
              </p:cNvPr>
              <p:cNvSpPr>
                <a:spLocks/>
              </p:cNvSpPr>
              <p:nvPr/>
            </p:nvSpPr>
            <p:spPr bwMode="auto">
              <a:xfrm>
                <a:off x="6526212" y="2050709"/>
                <a:ext cx="420687" cy="1703390"/>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17" name="Freeform 8">
                <a:extLst>
                  <a:ext uri="{FF2B5EF4-FFF2-40B4-BE49-F238E27FC236}">
                    <a16:creationId xmlns:a16="http://schemas.microsoft.com/office/drawing/2014/main" id="{446EF511-0FDC-4F32-BA04-20A78E82C972}"/>
                  </a:ext>
                </a:extLst>
              </p:cNvPr>
              <p:cNvSpPr>
                <a:spLocks/>
              </p:cNvSpPr>
              <p:nvPr/>
            </p:nvSpPr>
            <p:spPr bwMode="auto">
              <a:xfrm>
                <a:off x="6570664" y="2079277"/>
                <a:ext cx="420687" cy="1704975"/>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318" name="Freeform 9">
                <a:extLst>
                  <a:ext uri="{FF2B5EF4-FFF2-40B4-BE49-F238E27FC236}">
                    <a16:creationId xmlns:a16="http://schemas.microsoft.com/office/drawing/2014/main" id="{94C8CEE8-BAA1-4532-83A3-BA1317AF8CB2}"/>
                  </a:ext>
                </a:extLst>
              </p:cNvPr>
              <p:cNvSpPr>
                <a:spLocks/>
              </p:cNvSpPr>
              <p:nvPr/>
            </p:nvSpPr>
            <p:spPr bwMode="auto">
              <a:xfrm>
                <a:off x="6615112" y="2109441"/>
                <a:ext cx="420687" cy="1703387"/>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19" name="Freeform 10">
                <a:extLst>
                  <a:ext uri="{FF2B5EF4-FFF2-40B4-BE49-F238E27FC236}">
                    <a16:creationId xmlns:a16="http://schemas.microsoft.com/office/drawing/2014/main" id="{6A02A4A6-5106-46B5-BA29-F17CF70374A8}"/>
                  </a:ext>
                </a:extLst>
              </p:cNvPr>
              <p:cNvSpPr>
                <a:spLocks/>
              </p:cNvSpPr>
              <p:nvPr/>
            </p:nvSpPr>
            <p:spPr bwMode="auto">
              <a:xfrm>
                <a:off x="6659564" y="2139604"/>
                <a:ext cx="420687" cy="1703387"/>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0" name="Freeform: Shape 319">
                <a:extLst>
                  <a:ext uri="{FF2B5EF4-FFF2-40B4-BE49-F238E27FC236}">
                    <a16:creationId xmlns:a16="http://schemas.microsoft.com/office/drawing/2014/main" id="{CA0F15EE-2F3A-48FD-AE98-795318E8488D}"/>
                  </a:ext>
                </a:extLst>
              </p:cNvPr>
              <p:cNvSpPr>
                <a:spLocks/>
              </p:cNvSpPr>
              <p:nvPr/>
            </p:nvSpPr>
            <p:spPr bwMode="auto">
              <a:xfrm>
                <a:off x="6699251" y="2233209"/>
                <a:ext cx="341312" cy="1516170"/>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21" name="Freeform 43">
                <a:extLst>
                  <a:ext uri="{FF2B5EF4-FFF2-40B4-BE49-F238E27FC236}">
                    <a16:creationId xmlns:a16="http://schemas.microsoft.com/office/drawing/2014/main" id="{0175E8F1-0023-4394-AA8F-EB0AF6B53F81}"/>
                  </a:ext>
                </a:extLst>
              </p:cNvPr>
              <p:cNvSpPr>
                <a:spLocks/>
              </p:cNvSpPr>
              <p:nvPr/>
            </p:nvSpPr>
            <p:spPr bwMode="auto">
              <a:xfrm>
                <a:off x="5245101" y="2050707"/>
                <a:ext cx="420687" cy="1703390"/>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22" name="Freeform 44">
                <a:extLst>
                  <a:ext uri="{FF2B5EF4-FFF2-40B4-BE49-F238E27FC236}">
                    <a16:creationId xmlns:a16="http://schemas.microsoft.com/office/drawing/2014/main" id="{0D78CCE9-C1E4-40C8-AA19-BD4B2C336FB4}"/>
                  </a:ext>
                </a:extLst>
              </p:cNvPr>
              <p:cNvSpPr>
                <a:spLocks/>
              </p:cNvSpPr>
              <p:nvPr/>
            </p:nvSpPr>
            <p:spPr bwMode="auto">
              <a:xfrm>
                <a:off x="5200650" y="2079277"/>
                <a:ext cx="420687" cy="1704975"/>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3" name="Freeform 45">
                <a:extLst>
                  <a:ext uri="{FF2B5EF4-FFF2-40B4-BE49-F238E27FC236}">
                    <a16:creationId xmlns:a16="http://schemas.microsoft.com/office/drawing/2014/main" id="{FDB7C88C-0D7E-4350-B091-8A992E18BD7A}"/>
                  </a:ext>
                </a:extLst>
              </p:cNvPr>
              <p:cNvSpPr>
                <a:spLocks/>
              </p:cNvSpPr>
              <p:nvPr/>
            </p:nvSpPr>
            <p:spPr bwMode="auto">
              <a:xfrm>
                <a:off x="5156201" y="2109438"/>
                <a:ext cx="420687" cy="1703387"/>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24" name="Freeform 46">
                <a:extLst>
                  <a:ext uri="{FF2B5EF4-FFF2-40B4-BE49-F238E27FC236}">
                    <a16:creationId xmlns:a16="http://schemas.microsoft.com/office/drawing/2014/main" id="{9BEABFFC-28CF-44D0-9A45-BD5C9C71CE9C}"/>
                  </a:ext>
                </a:extLst>
              </p:cNvPr>
              <p:cNvSpPr>
                <a:spLocks/>
              </p:cNvSpPr>
              <p:nvPr/>
            </p:nvSpPr>
            <p:spPr bwMode="auto">
              <a:xfrm>
                <a:off x="5111750" y="2139604"/>
                <a:ext cx="420687" cy="1703390"/>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5" name="Freeform: Shape 324">
                <a:extLst>
                  <a:ext uri="{FF2B5EF4-FFF2-40B4-BE49-F238E27FC236}">
                    <a16:creationId xmlns:a16="http://schemas.microsoft.com/office/drawing/2014/main" id="{C21C5D0F-B524-464A-8566-A8F1FBF31D2F}"/>
                  </a:ext>
                </a:extLst>
              </p:cNvPr>
              <p:cNvSpPr>
                <a:spLocks/>
              </p:cNvSpPr>
              <p:nvPr/>
            </p:nvSpPr>
            <p:spPr bwMode="auto">
              <a:xfrm>
                <a:off x="5151438" y="2233204"/>
                <a:ext cx="341312" cy="1516167"/>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26" name="Freeform 79">
                <a:extLst>
                  <a:ext uri="{FF2B5EF4-FFF2-40B4-BE49-F238E27FC236}">
                    <a16:creationId xmlns:a16="http://schemas.microsoft.com/office/drawing/2014/main" id="{DC989F83-6E65-4FCB-9A18-797174A543FD}"/>
                  </a:ext>
                </a:extLst>
              </p:cNvPr>
              <p:cNvSpPr>
                <a:spLocks/>
              </p:cNvSpPr>
              <p:nvPr/>
            </p:nvSpPr>
            <p:spPr bwMode="auto">
              <a:xfrm>
                <a:off x="5935664" y="2032522"/>
                <a:ext cx="320675" cy="3439413"/>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328" name="Oval 327">
              <a:extLst>
                <a:ext uri="{FF2B5EF4-FFF2-40B4-BE49-F238E27FC236}">
                  <a16:creationId xmlns:a16="http://schemas.microsoft.com/office/drawing/2014/main" id="{1B248DA5-5E33-4102-937B-07CCD4D28472}"/>
                </a:ext>
              </a:extLst>
            </p:cNvPr>
            <p:cNvSpPr/>
            <p:nvPr/>
          </p:nvSpPr>
          <p:spPr bwMode="gray">
            <a:xfrm>
              <a:off x="2886337" y="2547684"/>
              <a:ext cx="1005840" cy="731520"/>
            </a:xfrm>
            <a:prstGeom prst="ellipse">
              <a:avLst/>
            </a:prstGeom>
            <a:gradFill>
              <a:gsLst>
                <a:gs pos="0">
                  <a:schemeClr val="accent1">
                    <a:lumMod val="75000"/>
                  </a:schemeClr>
                </a:gs>
                <a:gs pos="65000">
                  <a:schemeClr val="accent1"/>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dirty="0" err="1">
                <a:solidFill>
                  <a:srgbClr val="314FD5"/>
                </a:solidFill>
                <a:latin typeface="Microsoft Sans Serif" panose="020B0604020202020204" pitchFamily="34" charset="0"/>
              </a:endParaRPr>
            </a:p>
          </p:txBody>
        </p:sp>
        <p:sp>
          <p:nvSpPr>
            <p:cNvPr id="329" name="Oval 328">
              <a:extLst>
                <a:ext uri="{FF2B5EF4-FFF2-40B4-BE49-F238E27FC236}">
                  <a16:creationId xmlns:a16="http://schemas.microsoft.com/office/drawing/2014/main" id="{A98B0118-AB25-4224-B5AB-71D6E7E80202}"/>
                </a:ext>
              </a:extLst>
            </p:cNvPr>
            <p:cNvSpPr/>
            <p:nvPr/>
          </p:nvSpPr>
          <p:spPr bwMode="gray">
            <a:xfrm>
              <a:off x="2936909" y="2593376"/>
              <a:ext cx="914400" cy="640080"/>
            </a:xfrm>
            <a:prstGeom prst="ellipse">
              <a:avLst/>
            </a:prstGeom>
            <a:gradFill>
              <a:gsLst>
                <a:gs pos="0">
                  <a:schemeClr val="accent5">
                    <a:lumMod val="20000"/>
                    <a:lumOff val="80000"/>
                  </a:schemeClr>
                </a:gs>
                <a:gs pos="100000">
                  <a:schemeClr val="accent6">
                    <a:lumMod val="20000"/>
                    <a:lumOff val="80000"/>
                  </a:schemeClr>
                </a:gs>
              </a:gsLst>
              <a:lin ang="18900000" scaled="0"/>
            </a:gradFill>
            <a:ln>
              <a:noFill/>
            </a:ln>
            <a:effectLst>
              <a:outerShdw blurRad="381000" dist="241300" dir="10800000" sx="68000" sy="68000" algn="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endParaRPr lang="en-US" sz="6000" dirty="0" err="1">
                <a:solidFill>
                  <a:prstClr val="white"/>
                </a:solidFill>
                <a:latin typeface="Microsoft Sans Serif" panose="020B0604020202020204" pitchFamily="34" charset="0"/>
              </a:endParaRPr>
            </a:p>
          </p:txBody>
        </p:sp>
        <p:sp>
          <p:nvSpPr>
            <p:cNvPr id="330" name="Oval 329">
              <a:extLst>
                <a:ext uri="{FF2B5EF4-FFF2-40B4-BE49-F238E27FC236}">
                  <a16:creationId xmlns:a16="http://schemas.microsoft.com/office/drawing/2014/main" id="{321DE140-5969-4F24-B2B6-AF8189ECA18D}"/>
                </a:ext>
              </a:extLst>
            </p:cNvPr>
            <p:cNvSpPr/>
            <p:nvPr/>
          </p:nvSpPr>
          <p:spPr bwMode="gray">
            <a:xfrm>
              <a:off x="2979212" y="2638259"/>
              <a:ext cx="822960" cy="548640"/>
            </a:xfrm>
            <a:prstGeom prst="ellipse">
              <a:avLst/>
            </a:prstGeom>
            <a:gradFill>
              <a:gsLst>
                <a:gs pos="0">
                  <a:srgbClr val="ECEFF3"/>
                </a:gs>
                <a:gs pos="65000">
                  <a:schemeClr val="bg1">
                    <a:lumMod val="0"/>
                    <a:lumOff val="100000"/>
                  </a:schemeClr>
                </a:gs>
              </a:gsLst>
              <a:lin ang="18900000" scaled="0"/>
            </a:gradFill>
            <a:ln>
              <a:noFill/>
            </a:ln>
            <a:effectLst>
              <a:outerShdw blurRad="241300" dist="190500" dir="8100000" sx="67000" sy="67000" algn="t" rotWithShape="0">
                <a:schemeClr val="tx1">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dirty="0">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sp>
          <p:nvSpPr>
            <p:cNvPr id="22" name="TextBox 21">
              <a:extLst>
                <a:ext uri="{FF2B5EF4-FFF2-40B4-BE49-F238E27FC236}">
                  <a16:creationId xmlns:a16="http://schemas.microsoft.com/office/drawing/2014/main" id="{A34C0C8F-BD45-43D4-9425-194E1737E14C}"/>
                </a:ext>
              </a:extLst>
            </p:cNvPr>
            <p:cNvSpPr txBox="1"/>
            <p:nvPr/>
          </p:nvSpPr>
          <p:spPr>
            <a:xfrm>
              <a:off x="3139116" y="2685822"/>
              <a:ext cx="492503" cy="472694"/>
            </a:xfrm>
            <a:prstGeom prst="rect">
              <a:avLst/>
            </a:prstGeom>
          </p:spPr>
          <p:txBody>
            <a:bodyPr wrap="square" lIns="0" tIns="0" rIns="0" bIns="0" rtlCol="0">
              <a:spAutoFit/>
            </a:bodyPr>
            <a:lstStyle/>
            <a:p>
              <a:pPr algn="ctr">
                <a:lnSpc>
                  <a:spcPct val="96000"/>
                </a:lnSpc>
              </a:pPr>
              <a:r>
                <a:rPr lang="en-US" sz="1600" dirty="0">
                  <a:solidFill>
                    <a:srgbClr val="0033CC"/>
                  </a:solidFill>
                  <a:latin typeface="Microsoft Sans Serif"/>
                  <a:cs typeface="Microsoft Sans Serif" panose="020B0604020202020204" pitchFamily="34" charset="0"/>
                </a:rPr>
                <a:t>NR/</a:t>
              </a:r>
            </a:p>
            <a:p>
              <a:pPr algn="ctr">
                <a:lnSpc>
                  <a:spcPct val="96000"/>
                </a:lnSpc>
              </a:pPr>
              <a:r>
                <a:rPr lang="en-US" sz="1600" dirty="0" err="1">
                  <a:solidFill>
                    <a:srgbClr val="0033CC"/>
                  </a:solidFill>
                  <a:latin typeface="Microsoft Sans Serif"/>
                  <a:cs typeface="Microsoft Sans Serif" panose="020B0604020202020204" pitchFamily="34" charset="0"/>
                </a:rPr>
                <a:t>gNB</a:t>
              </a:r>
              <a:endParaRPr lang="en-US" sz="1600" dirty="0">
                <a:solidFill>
                  <a:srgbClr val="0033CC"/>
                </a:solidFill>
                <a:latin typeface="Microsoft Sans Serif"/>
                <a:cs typeface="Microsoft Sans Serif" panose="020B0604020202020204" pitchFamily="34" charset="0"/>
              </a:endParaRPr>
            </a:p>
          </p:txBody>
        </p:sp>
        <p:sp>
          <p:nvSpPr>
            <p:cNvPr id="309" name="Rectangle: Rounded Corners 18">
              <a:extLst>
                <a:ext uri="{FF2B5EF4-FFF2-40B4-BE49-F238E27FC236}">
                  <a16:creationId xmlns:a16="http://schemas.microsoft.com/office/drawing/2014/main" id="{8A647813-214F-412B-8F27-A980BEB79A91}"/>
                </a:ext>
              </a:extLst>
            </p:cNvPr>
            <p:cNvSpPr/>
            <p:nvPr/>
          </p:nvSpPr>
          <p:spPr>
            <a:xfrm>
              <a:off x="5768207" y="2720576"/>
              <a:ext cx="1692598" cy="1353951"/>
            </a:xfrm>
            <a:prstGeom prst="roundRect">
              <a:avLst>
                <a:gd name="adj" fmla="val 0"/>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grpSp>
          <p:nvGrpSpPr>
            <p:cNvPr id="24" name="Group 23">
              <a:extLst>
                <a:ext uri="{FF2B5EF4-FFF2-40B4-BE49-F238E27FC236}">
                  <a16:creationId xmlns:a16="http://schemas.microsoft.com/office/drawing/2014/main" id="{AC577229-A5B5-4C9F-BC17-A612FC24A335}"/>
                </a:ext>
              </a:extLst>
            </p:cNvPr>
            <p:cNvGrpSpPr/>
            <p:nvPr/>
          </p:nvGrpSpPr>
          <p:grpSpPr>
            <a:xfrm>
              <a:off x="6070641" y="3474951"/>
              <a:ext cx="1075962" cy="516737"/>
              <a:chOff x="6102675" y="3344603"/>
              <a:chExt cx="989148" cy="605634"/>
            </a:xfrm>
          </p:grpSpPr>
          <p:sp>
            <p:nvSpPr>
              <p:cNvPr id="310" name="Freeform 12">
                <a:extLst>
                  <a:ext uri="{FF2B5EF4-FFF2-40B4-BE49-F238E27FC236}">
                    <a16:creationId xmlns:a16="http://schemas.microsoft.com/office/drawing/2014/main" id="{852F4B6F-7953-4410-84D3-11D7ED121A32}"/>
                  </a:ext>
                </a:extLst>
              </p:cNvPr>
              <p:cNvSpPr>
                <a:spLocks/>
              </p:cNvSpPr>
              <p:nvPr/>
            </p:nvSpPr>
            <p:spPr bwMode="auto">
              <a:xfrm>
                <a:off x="6102675" y="3344603"/>
                <a:ext cx="989148" cy="60563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sp>
            <p:nvSpPr>
              <p:cNvPr id="312" name="Freeform: Shape 20">
                <a:extLst>
                  <a:ext uri="{FF2B5EF4-FFF2-40B4-BE49-F238E27FC236}">
                    <a16:creationId xmlns:a16="http://schemas.microsoft.com/office/drawing/2014/main" id="{068F950E-8D16-4ABF-A64A-6657D9749C8D}"/>
                  </a:ext>
                </a:extLst>
              </p:cNvPr>
              <p:cNvSpPr>
                <a:spLocks/>
              </p:cNvSpPr>
              <p:nvPr/>
            </p:nvSpPr>
            <p:spPr bwMode="auto">
              <a:xfrm>
                <a:off x="6136483" y="3399549"/>
                <a:ext cx="889622" cy="488821"/>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grpSp>
        <p:sp>
          <p:nvSpPr>
            <p:cNvPr id="25" name="Rectangle 24">
              <a:extLst>
                <a:ext uri="{FF2B5EF4-FFF2-40B4-BE49-F238E27FC236}">
                  <a16:creationId xmlns:a16="http://schemas.microsoft.com/office/drawing/2014/main" id="{8C3BED72-6AA4-4DB7-9797-AB679770CCFB}"/>
                </a:ext>
              </a:extLst>
            </p:cNvPr>
            <p:cNvSpPr/>
            <p:nvPr/>
          </p:nvSpPr>
          <p:spPr>
            <a:xfrm>
              <a:off x="5932444" y="2799224"/>
              <a:ext cx="1386289" cy="606743"/>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Data Collection</a:t>
              </a:r>
            </a:p>
            <a:p>
              <a:pPr algn="ctr">
                <a:lnSpc>
                  <a:spcPct val="96000"/>
                </a:lnSpc>
              </a:pPr>
              <a:r>
                <a:rPr lang="en-US" sz="1200" dirty="0">
                  <a:solidFill>
                    <a:schemeClr val="bg1"/>
                  </a:solidFill>
                  <a:latin typeface="Microsoft Sans Serif"/>
                  <a:cs typeface="Microsoft Sans Serif" panose="020B0604020202020204" pitchFamily="34" charset="0"/>
                </a:rPr>
                <a:t>Application Function</a:t>
              </a:r>
            </a:p>
          </p:txBody>
        </p:sp>
        <p:cxnSp>
          <p:nvCxnSpPr>
            <p:cNvPr id="185" name="Straight Arrow Connector 184">
              <a:extLst>
                <a:ext uri="{FF2B5EF4-FFF2-40B4-BE49-F238E27FC236}">
                  <a16:creationId xmlns:a16="http://schemas.microsoft.com/office/drawing/2014/main" id="{5C2AC818-A4C7-4229-A4C2-6714AB2D8867}"/>
                </a:ext>
              </a:extLst>
            </p:cNvPr>
            <p:cNvCxnSpPr>
              <a:cxnSpLocks/>
            </p:cNvCxnSpPr>
            <p:nvPr/>
          </p:nvCxnSpPr>
          <p:spPr>
            <a:xfrm flipV="1">
              <a:off x="7318733" y="2908110"/>
              <a:ext cx="320040" cy="7587"/>
            </a:xfrm>
            <a:prstGeom prst="straightConnector1">
              <a:avLst/>
            </a:prstGeom>
            <a:ln w="28575"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10" name="Straight Arrow Connector 209">
              <a:extLst>
                <a:ext uri="{FF2B5EF4-FFF2-40B4-BE49-F238E27FC236}">
                  <a16:creationId xmlns:a16="http://schemas.microsoft.com/office/drawing/2014/main" id="{B46C9A18-33F8-4A5A-B16B-083BC6363E4C}"/>
                </a:ext>
              </a:extLst>
            </p:cNvPr>
            <p:cNvCxnSpPr>
              <a:cxnSpLocks/>
            </p:cNvCxnSpPr>
            <p:nvPr/>
          </p:nvCxnSpPr>
          <p:spPr>
            <a:xfrm flipH="1">
              <a:off x="7318733" y="3102595"/>
              <a:ext cx="142072" cy="1"/>
            </a:xfrm>
            <a:prstGeom prst="straightConnector1">
              <a:avLst/>
            </a:prstGeom>
            <a:ln w="28575"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284" name="Group 283">
              <a:extLst>
                <a:ext uri="{FF2B5EF4-FFF2-40B4-BE49-F238E27FC236}">
                  <a16:creationId xmlns:a16="http://schemas.microsoft.com/office/drawing/2014/main" id="{DFB5D25C-E75C-433B-B47A-E70A0CBCF614}"/>
                </a:ext>
              </a:extLst>
            </p:cNvPr>
            <p:cNvGrpSpPr/>
            <p:nvPr/>
          </p:nvGrpSpPr>
          <p:grpSpPr>
            <a:xfrm>
              <a:off x="9290726" y="2464537"/>
              <a:ext cx="1973882" cy="2376238"/>
              <a:chOff x="9260398" y="1960236"/>
              <a:chExt cx="2316673" cy="2662163"/>
            </a:xfrm>
          </p:grpSpPr>
          <p:sp>
            <p:nvSpPr>
              <p:cNvPr id="258" name="Oval 257">
                <a:extLst>
                  <a:ext uri="{FF2B5EF4-FFF2-40B4-BE49-F238E27FC236}">
                    <a16:creationId xmlns:a16="http://schemas.microsoft.com/office/drawing/2014/main" id="{8DD73BF9-1825-4CDB-9CE4-DD77974C9722}"/>
                  </a:ext>
                </a:extLst>
              </p:cNvPr>
              <p:cNvSpPr/>
              <p:nvPr/>
            </p:nvSpPr>
            <p:spPr>
              <a:xfrm>
                <a:off x="9260398" y="1960236"/>
                <a:ext cx="2316673" cy="2662163"/>
              </a:xfrm>
              <a:prstGeom prst="ellipse">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31" name="Graphic 30" descr="Server outline">
                <a:extLst>
                  <a:ext uri="{FF2B5EF4-FFF2-40B4-BE49-F238E27FC236}">
                    <a16:creationId xmlns:a16="http://schemas.microsoft.com/office/drawing/2014/main" id="{87C4DCD6-CFE1-4D4D-82E2-46DBC74692A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50321" y="3440467"/>
                <a:ext cx="1330389" cy="976076"/>
              </a:xfrm>
              <a:prstGeom prst="rect">
                <a:avLst/>
              </a:prstGeom>
            </p:spPr>
          </p:pic>
          <p:sp>
            <p:nvSpPr>
              <p:cNvPr id="264" name="TextBox 263">
                <a:extLst>
                  <a:ext uri="{FF2B5EF4-FFF2-40B4-BE49-F238E27FC236}">
                    <a16:creationId xmlns:a16="http://schemas.microsoft.com/office/drawing/2014/main" id="{6A48F94E-4AE4-4BCF-AA77-B5DA4610CEE7}"/>
                  </a:ext>
                </a:extLst>
              </p:cNvPr>
              <p:cNvSpPr txBox="1"/>
              <p:nvPr/>
            </p:nvSpPr>
            <p:spPr>
              <a:xfrm>
                <a:off x="9825274" y="2402218"/>
                <a:ext cx="1133325" cy="797719"/>
              </a:xfrm>
              <a:prstGeom prst="rect">
                <a:avLst/>
              </a:prstGeom>
            </p:spPr>
            <p:txBody>
              <a:bodyPr wrap="none" lIns="0" tIns="0" rIns="0" bIns="0" rtlCol="0">
                <a:spAutoFit/>
              </a:bodyPr>
              <a:lstStyle/>
              <a:p>
                <a:pPr algn="ctr">
                  <a:lnSpc>
                    <a:spcPct val="96000"/>
                  </a:lnSpc>
                </a:pPr>
                <a:r>
                  <a:rPr lang="en-US" dirty="0">
                    <a:solidFill>
                      <a:schemeClr val="tx2"/>
                    </a:solidFill>
                    <a:latin typeface="Microsoft Sans Serif"/>
                    <a:cs typeface="Microsoft Sans Serif" panose="020B0604020202020204" pitchFamily="34" charset="0"/>
                  </a:rPr>
                  <a:t>Application</a:t>
                </a:r>
              </a:p>
              <a:p>
                <a:pPr algn="ctr">
                  <a:lnSpc>
                    <a:spcPct val="96000"/>
                  </a:lnSpc>
                </a:pPr>
                <a:r>
                  <a:rPr lang="en-US" dirty="0">
                    <a:solidFill>
                      <a:schemeClr val="tx2"/>
                    </a:solidFill>
                    <a:latin typeface="Microsoft Sans Serif"/>
                    <a:cs typeface="Microsoft Sans Serif" panose="020B0604020202020204" pitchFamily="34" charset="0"/>
                  </a:rPr>
                  <a:t>Service</a:t>
                </a:r>
              </a:p>
              <a:p>
                <a:pPr algn="ctr">
                  <a:lnSpc>
                    <a:spcPct val="96000"/>
                  </a:lnSpc>
                </a:pPr>
                <a:r>
                  <a:rPr lang="en-US" dirty="0">
                    <a:solidFill>
                      <a:schemeClr val="tx2"/>
                    </a:solidFill>
                    <a:latin typeface="Microsoft Sans Serif"/>
                    <a:cs typeface="Microsoft Sans Serif" panose="020B0604020202020204" pitchFamily="34" charset="0"/>
                  </a:rPr>
                  <a:t>Provider</a:t>
                </a:r>
              </a:p>
            </p:txBody>
          </p:sp>
        </p:grpSp>
        <p:cxnSp>
          <p:nvCxnSpPr>
            <p:cNvPr id="197" name="Straight Arrow Connector 196">
              <a:extLst>
                <a:ext uri="{FF2B5EF4-FFF2-40B4-BE49-F238E27FC236}">
                  <a16:creationId xmlns:a16="http://schemas.microsoft.com/office/drawing/2014/main" id="{A41A37C7-54AC-4D03-B316-4BD1674CDC4D}"/>
                </a:ext>
              </a:extLst>
            </p:cNvPr>
            <p:cNvCxnSpPr>
              <a:cxnSpLocks/>
            </p:cNvCxnSpPr>
            <p:nvPr/>
          </p:nvCxnSpPr>
          <p:spPr>
            <a:xfrm>
              <a:off x="3835070" y="2740058"/>
              <a:ext cx="173736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8" name="Straight Arrow Connector 197">
              <a:extLst>
                <a:ext uri="{FF2B5EF4-FFF2-40B4-BE49-F238E27FC236}">
                  <a16:creationId xmlns:a16="http://schemas.microsoft.com/office/drawing/2014/main" id="{1ED0CDBD-179D-4C93-8B43-839D081FF222}"/>
                </a:ext>
              </a:extLst>
            </p:cNvPr>
            <p:cNvCxnSpPr>
              <a:cxnSpLocks/>
            </p:cNvCxnSpPr>
            <p:nvPr/>
          </p:nvCxnSpPr>
          <p:spPr>
            <a:xfrm flipH="1">
              <a:off x="7505861" y="3103810"/>
              <a:ext cx="1828800" cy="5150"/>
            </a:xfrm>
            <a:prstGeom prst="straightConnector1">
              <a:avLst/>
            </a:prstGeom>
            <a:ln w="38100" cap="flat" cmpd="sng" algn="ctr">
              <a:solidFill>
                <a:srgbClr val="0033CC"/>
              </a:solidFill>
              <a:prstDash val="sysDash"/>
              <a:round/>
              <a:headEnd type="arrow" w="med" len="med"/>
              <a:tailEnd type="none" w="med" len="med"/>
            </a:ln>
          </p:spPr>
          <p:style>
            <a:lnRef idx="0">
              <a:scrgbClr r="0" g="0" b="0"/>
            </a:lnRef>
            <a:fillRef idx="0">
              <a:scrgbClr r="0" g="0" b="0"/>
            </a:fillRef>
            <a:effectRef idx="0">
              <a:scrgbClr r="0" g="0" b="0"/>
            </a:effectRef>
            <a:fontRef idx="minor">
              <a:schemeClr val="tx1"/>
            </a:fontRef>
          </p:style>
        </p:cxnSp>
        <p:cxnSp>
          <p:nvCxnSpPr>
            <p:cNvPr id="211" name="Straight Arrow Connector 210">
              <a:extLst>
                <a:ext uri="{FF2B5EF4-FFF2-40B4-BE49-F238E27FC236}">
                  <a16:creationId xmlns:a16="http://schemas.microsoft.com/office/drawing/2014/main" id="{B8848AC9-C980-453A-9065-F3FDDC0F0812}"/>
                </a:ext>
              </a:extLst>
            </p:cNvPr>
            <p:cNvCxnSpPr>
              <a:cxnSpLocks/>
            </p:cNvCxnSpPr>
            <p:nvPr/>
          </p:nvCxnSpPr>
          <p:spPr>
            <a:xfrm flipV="1">
              <a:off x="5515485" y="3001150"/>
              <a:ext cx="429768" cy="1"/>
            </a:xfrm>
            <a:prstGeom prst="straightConnector1">
              <a:avLst/>
            </a:prstGeom>
            <a:ln w="28575" cap="flat" cmpd="sng" algn="ctr">
              <a:solidFill>
                <a:srgbClr val="0033CC"/>
              </a:solidFill>
              <a:prstDash val="sysDot"/>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12" name="Straight Arrow Connector 211">
              <a:extLst>
                <a:ext uri="{FF2B5EF4-FFF2-40B4-BE49-F238E27FC236}">
                  <a16:creationId xmlns:a16="http://schemas.microsoft.com/office/drawing/2014/main" id="{40E31C06-1940-4AA8-8320-FCECC21DB9A0}"/>
                </a:ext>
              </a:extLst>
            </p:cNvPr>
            <p:cNvCxnSpPr>
              <a:cxnSpLocks/>
            </p:cNvCxnSpPr>
            <p:nvPr/>
          </p:nvCxnSpPr>
          <p:spPr>
            <a:xfrm flipH="1" flipV="1">
              <a:off x="7591145" y="1553047"/>
              <a:ext cx="1097280" cy="1207"/>
            </a:xfrm>
            <a:prstGeom prst="straightConnector1">
              <a:avLst/>
            </a:prstGeom>
            <a:ln w="38100" cap="flat" cmpd="sng" algn="ctr">
              <a:solidFill>
                <a:srgbClr val="0033CC"/>
              </a:solidFill>
              <a:prstDash val="sysDash"/>
              <a:round/>
              <a:headEnd type="arrow" w="med" len="med"/>
              <a:tailEnd type="none" w="med" len="med"/>
            </a:ln>
          </p:spPr>
          <p:style>
            <a:lnRef idx="0">
              <a:scrgbClr r="0" g="0" b="0"/>
            </a:lnRef>
            <a:fillRef idx="0">
              <a:scrgbClr r="0" g="0" b="0"/>
            </a:fillRef>
            <a:effectRef idx="0">
              <a:scrgbClr r="0" g="0" b="0"/>
            </a:effectRef>
            <a:fontRef idx="minor">
              <a:schemeClr val="tx1"/>
            </a:fontRef>
          </p:style>
        </p:cxnSp>
        <p:pic>
          <p:nvPicPr>
            <p:cNvPr id="286" name="Picture 285" descr="Icon&#10;&#10;Description automatically generated">
              <a:extLst>
                <a:ext uri="{FF2B5EF4-FFF2-40B4-BE49-F238E27FC236}">
                  <a16:creationId xmlns:a16="http://schemas.microsoft.com/office/drawing/2014/main" id="{95338B7B-0407-4596-BCEB-C3EC354D541B}"/>
                </a:ext>
              </a:extLst>
            </p:cNvPr>
            <p:cNvPicPr>
              <a:picLocks noChangeAspect="1"/>
            </p:cNvPicPr>
            <p:nvPr/>
          </p:nvPicPr>
          <p:blipFill>
            <a:blip r:embed="rId9">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flipH="1">
              <a:off x="8543854" y="987392"/>
              <a:ext cx="1542664" cy="1542664"/>
            </a:xfrm>
            <a:prstGeom prst="rect">
              <a:avLst/>
            </a:prstGeom>
          </p:spPr>
        </p:pic>
        <p:sp>
          <p:nvSpPr>
            <p:cNvPr id="64" name="TextBox 63">
              <a:extLst>
                <a:ext uri="{FF2B5EF4-FFF2-40B4-BE49-F238E27FC236}">
                  <a16:creationId xmlns:a16="http://schemas.microsoft.com/office/drawing/2014/main" id="{B071756E-7A10-4C8F-91E7-D0B587967E95}"/>
                </a:ext>
              </a:extLst>
            </p:cNvPr>
            <p:cNvSpPr txBox="1"/>
            <p:nvPr/>
          </p:nvSpPr>
          <p:spPr>
            <a:xfrm>
              <a:off x="6307126" y="977202"/>
              <a:ext cx="45719" cy="236347"/>
            </a:xfrm>
            <a:prstGeom prst="rect">
              <a:avLst/>
            </a:prstGeom>
          </p:spPr>
          <p:txBody>
            <a:bodyPr wrap="square" lIns="0" tIns="0" rIns="0" bIns="0" rtlCol="0">
              <a:spAutoFit/>
            </a:bodyPr>
            <a:lstStyle/>
            <a:p>
              <a:pPr algn="l">
                <a:lnSpc>
                  <a:spcPct val="96000"/>
                </a:lnSpc>
              </a:pPr>
              <a:endParaRPr lang="en-US" sz="1600" dirty="0">
                <a:solidFill>
                  <a:schemeClr val="tx2"/>
                </a:solidFill>
                <a:latin typeface="Microsoft Sans Serif"/>
                <a:cs typeface="Microsoft Sans Serif" panose="020B0604020202020204" pitchFamily="34" charset="0"/>
              </a:endParaRPr>
            </a:p>
          </p:txBody>
        </p:sp>
        <p:cxnSp>
          <p:nvCxnSpPr>
            <p:cNvPr id="161" name="Straight Arrow Connector 160">
              <a:extLst>
                <a:ext uri="{FF2B5EF4-FFF2-40B4-BE49-F238E27FC236}">
                  <a16:creationId xmlns:a16="http://schemas.microsoft.com/office/drawing/2014/main" id="{85ECD314-E5CF-4967-BD09-A90F9EE08C4D}"/>
                </a:ext>
              </a:extLst>
            </p:cNvPr>
            <p:cNvCxnSpPr>
              <a:cxnSpLocks/>
            </p:cNvCxnSpPr>
            <p:nvPr/>
          </p:nvCxnSpPr>
          <p:spPr>
            <a:xfrm flipV="1">
              <a:off x="7619019" y="1593287"/>
              <a:ext cx="1686" cy="1265893"/>
            </a:xfrm>
            <a:prstGeom prst="straightConnector1">
              <a:avLst/>
            </a:prstGeom>
            <a:ln w="38100"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66" name="Straight Arrow Connector 165">
              <a:extLst>
                <a:ext uri="{FF2B5EF4-FFF2-40B4-BE49-F238E27FC236}">
                  <a16:creationId xmlns:a16="http://schemas.microsoft.com/office/drawing/2014/main" id="{97718928-3330-4D46-BB1C-C77262E162B5}"/>
                </a:ext>
              </a:extLst>
            </p:cNvPr>
            <p:cNvCxnSpPr>
              <a:cxnSpLocks/>
            </p:cNvCxnSpPr>
            <p:nvPr/>
          </p:nvCxnSpPr>
          <p:spPr>
            <a:xfrm>
              <a:off x="7331991" y="3272920"/>
              <a:ext cx="1965960" cy="0"/>
            </a:xfrm>
            <a:prstGeom prst="straightConnector1">
              <a:avLst/>
            </a:prstGeom>
            <a:ln w="38100" cap="flat" cmpd="sng" algn="ctr">
              <a:solidFill>
                <a:srgbClr val="C00000"/>
              </a:solidFill>
              <a:prstDash val="sysDot"/>
              <a:round/>
              <a:headEnd type="arrow" w="sm" len="sm"/>
              <a:tailEnd type="none" w="sm" len="med"/>
            </a:ln>
          </p:spPr>
          <p:style>
            <a:lnRef idx="0">
              <a:scrgbClr r="0" g="0" b="0"/>
            </a:lnRef>
            <a:fillRef idx="0">
              <a:scrgbClr r="0" g="0" b="0"/>
            </a:fillRef>
            <a:effectRef idx="0">
              <a:scrgbClr r="0" g="0" b="0"/>
            </a:effectRef>
            <a:fontRef idx="minor">
              <a:schemeClr val="tx1"/>
            </a:fontRef>
          </p:style>
        </p:cxnSp>
        <p:cxnSp>
          <p:nvCxnSpPr>
            <p:cNvPr id="169" name="Straight Arrow Connector 168">
              <a:extLst>
                <a:ext uri="{FF2B5EF4-FFF2-40B4-BE49-F238E27FC236}">
                  <a16:creationId xmlns:a16="http://schemas.microsoft.com/office/drawing/2014/main" id="{22C43068-4FBB-4CEA-A90D-5A051BFC02DC}"/>
                </a:ext>
              </a:extLst>
            </p:cNvPr>
            <p:cNvCxnSpPr>
              <a:cxnSpLocks/>
            </p:cNvCxnSpPr>
            <p:nvPr/>
          </p:nvCxnSpPr>
          <p:spPr>
            <a:xfrm>
              <a:off x="1401331" y="2748540"/>
              <a:ext cx="150876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80" name="Straight Arrow Connector 179">
              <a:extLst>
                <a:ext uri="{FF2B5EF4-FFF2-40B4-BE49-F238E27FC236}">
                  <a16:creationId xmlns:a16="http://schemas.microsoft.com/office/drawing/2014/main" id="{47A94A82-7586-4761-9F58-A0301A4DB4A0}"/>
                </a:ext>
              </a:extLst>
            </p:cNvPr>
            <p:cNvCxnSpPr>
              <a:cxnSpLocks/>
            </p:cNvCxnSpPr>
            <p:nvPr/>
          </p:nvCxnSpPr>
          <p:spPr>
            <a:xfrm>
              <a:off x="4645016" y="3243944"/>
              <a:ext cx="1280160" cy="0"/>
            </a:xfrm>
            <a:prstGeom prst="straightConnector1">
              <a:avLst/>
            </a:prstGeom>
            <a:ln w="38100" cap="flat" cmpd="sng" algn="ctr">
              <a:solidFill>
                <a:srgbClr val="C00000"/>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89" name="Straight Arrow Connector 188">
              <a:extLst>
                <a:ext uri="{FF2B5EF4-FFF2-40B4-BE49-F238E27FC236}">
                  <a16:creationId xmlns:a16="http://schemas.microsoft.com/office/drawing/2014/main" id="{A9809BD3-4C96-4AD4-8551-5F464D4E32F9}"/>
                </a:ext>
              </a:extLst>
            </p:cNvPr>
            <p:cNvCxnSpPr>
              <a:cxnSpLocks/>
            </p:cNvCxnSpPr>
            <p:nvPr/>
          </p:nvCxnSpPr>
          <p:spPr>
            <a:xfrm rot="5400000">
              <a:off x="5414095" y="2897808"/>
              <a:ext cx="22860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3" name="Straight Arrow Connector 192">
              <a:extLst>
                <a:ext uri="{FF2B5EF4-FFF2-40B4-BE49-F238E27FC236}">
                  <a16:creationId xmlns:a16="http://schemas.microsoft.com/office/drawing/2014/main" id="{3C7DABEE-7234-4C78-9E57-7D7201B3C958}"/>
                </a:ext>
              </a:extLst>
            </p:cNvPr>
            <p:cNvCxnSpPr>
              <a:cxnSpLocks/>
            </p:cNvCxnSpPr>
            <p:nvPr/>
          </p:nvCxnSpPr>
          <p:spPr>
            <a:xfrm rot="5400000">
              <a:off x="4572626" y="3163845"/>
              <a:ext cx="182880" cy="0"/>
            </a:xfrm>
            <a:prstGeom prst="straightConnector1">
              <a:avLst/>
            </a:prstGeom>
            <a:ln w="38100" cap="flat" cmpd="sng" algn="ctr">
              <a:solidFill>
                <a:srgbClr val="C00000"/>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65" name="TextBox 64">
            <a:extLst>
              <a:ext uri="{FF2B5EF4-FFF2-40B4-BE49-F238E27FC236}">
                <a16:creationId xmlns:a16="http://schemas.microsoft.com/office/drawing/2014/main" id="{48647712-72E9-4289-9F88-04E9A42FAF70}"/>
              </a:ext>
            </a:extLst>
          </p:cNvPr>
          <p:cNvSpPr txBox="1"/>
          <p:nvPr/>
        </p:nvSpPr>
        <p:spPr>
          <a:xfrm>
            <a:off x="1958992" y="4024759"/>
            <a:ext cx="1576644" cy="387798"/>
          </a:xfrm>
          <a:prstGeom prst="rect">
            <a:avLst/>
          </a:prstGeom>
        </p:spPr>
        <p:txBody>
          <a:bodyPr wrap="square" lIns="0" tIns="0" rIns="0" bIns="0" rtlCol="0">
            <a:spAutoFit/>
          </a:bodyPr>
          <a:lstStyle/>
          <a:p>
            <a:pPr algn="ctr">
              <a:lnSpc>
                <a:spcPct val="90000"/>
              </a:lnSpc>
            </a:pPr>
            <a:r>
              <a:rPr lang="en-US" sz="1400" dirty="0">
                <a:solidFill>
                  <a:srgbClr val="0033CC"/>
                </a:solidFill>
                <a:latin typeface="Microsoft Sans Serif"/>
                <a:cs typeface="Microsoft Sans Serif" panose="020B0604020202020204" pitchFamily="34" charset="0"/>
              </a:rPr>
              <a:t>Media/Service</a:t>
            </a:r>
          </a:p>
          <a:p>
            <a:pPr algn="ctr">
              <a:lnSpc>
                <a:spcPct val="90000"/>
              </a:lnSpc>
            </a:pPr>
            <a:r>
              <a:rPr lang="en-US" sz="1400" dirty="0">
                <a:solidFill>
                  <a:srgbClr val="0033CC"/>
                </a:solidFill>
                <a:latin typeface="Microsoft Sans Serif"/>
                <a:cs typeface="Microsoft Sans Serif" panose="020B0604020202020204" pitchFamily="34" charset="0"/>
              </a:rPr>
              <a:t>Content</a:t>
            </a:r>
          </a:p>
        </p:txBody>
      </p:sp>
      <p:sp>
        <p:nvSpPr>
          <p:cNvPr id="67" name="TextBox 66">
            <a:extLst>
              <a:ext uri="{FF2B5EF4-FFF2-40B4-BE49-F238E27FC236}">
                <a16:creationId xmlns:a16="http://schemas.microsoft.com/office/drawing/2014/main" id="{522AC463-B9E8-40AE-9AFA-D3006971DC73}"/>
              </a:ext>
            </a:extLst>
          </p:cNvPr>
          <p:cNvSpPr txBox="1"/>
          <p:nvPr/>
        </p:nvSpPr>
        <p:spPr>
          <a:xfrm>
            <a:off x="10225181" y="1218139"/>
            <a:ext cx="1474763" cy="797719"/>
          </a:xfrm>
          <a:prstGeom prst="rect">
            <a:avLst/>
          </a:prstGeom>
        </p:spPr>
        <p:txBody>
          <a:bodyPr wrap="none" lIns="0" tIns="0" rIns="0" bIns="0" rtlCol="0">
            <a:spAutoFit/>
          </a:bodyPr>
          <a:lstStyle/>
          <a:p>
            <a:pPr algn="l">
              <a:lnSpc>
                <a:spcPct val="96000"/>
              </a:lnSpc>
            </a:pPr>
            <a:r>
              <a:rPr lang="en-US" dirty="0">
                <a:solidFill>
                  <a:schemeClr val="tx2"/>
                </a:solidFill>
                <a:latin typeface="Microsoft Sans Serif"/>
                <a:cs typeface="Microsoft Sans Serif" panose="020B0604020202020204" pitchFamily="34" charset="0"/>
              </a:rPr>
              <a:t>Network &amp;</a:t>
            </a:r>
          </a:p>
          <a:p>
            <a:pPr algn="l">
              <a:lnSpc>
                <a:spcPct val="96000"/>
              </a:lnSpc>
            </a:pPr>
            <a:r>
              <a:rPr lang="en-US" dirty="0">
                <a:solidFill>
                  <a:schemeClr val="tx2"/>
                </a:solidFill>
                <a:latin typeface="Microsoft Sans Serif"/>
                <a:cs typeface="Microsoft Sans Serif" panose="020B0604020202020204" pitchFamily="34" charset="0"/>
              </a:rPr>
              <a:t>Data Analytics</a:t>
            </a:r>
          </a:p>
          <a:p>
            <a:pPr algn="l">
              <a:lnSpc>
                <a:spcPct val="96000"/>
              </a:lnSpc>
            </a:pPr>
            <a:r>
              <a:rPr lang="en-US" dirty="0">
                <a:solidFill>
                  <a:schemeClr val="tx2"/>
                </a:solidFill>
                <a:latin typeface="Microsoft Sans Serif"/>
                <a:cs typeface="Microsoft Sans Serif" panose="020B0604020202020204" pitchFamily="34" charset="0"/>
              </a:rPr>
              <a:t>Function</a:t>
            </a:r>
          </a:p>
        </p:txBody>
      </p:sp>
      <p:sp>
        <p:nvSpPr>
          <p:cNvPr id="289" name="TextBox 288">
            <a:extLst>
              <a:ext uri="{FF2B5EF4-FFF2-40B4-BE49-F238E27FC236}">
                <a16:creationId xmlns:a16="http://schemas.microsoft.com/office/drawing/2014/main" id="{5A5A503E-39DB-44F8-A58B-BC4243C4DE02}"/>
              </a:ext>
            </a:extLst>
          </p:cNvPr>
          <p:cNvSpPr txBox="1"/>
          <p:nvPr/>
        </p:nvSpPr>
        <p:spPr>
          <a:xfrm>
            <a:off x="1842196" y="2326171"/>
            <a:ext cx="3491446" cy="206851"/>
          </a:xfrm>
          <a:prstGeom prst="rect">
            <a:avLst/>
          </a:prstGeom>
        </p:spPr>
        <p:txBody>
          <a:bodyPr wrap="square" lIns="0" tIns="0" rIns="0" bIns="0" rtlCol="0">
            <a:spAutoFit/>
          </a:bodyPr>
          <a:lstStyle/>
          <a:p>
            <a:pPr algn="ctr">
              <a:lnSpc>
                <a:spcPct val="96000"/>
              </a:lnSpc>
            </a:pPr>
            <a:r>
              <a:rPr lang="en-US" sz="1400" dirty="0">
                <a:solidFill>
                  <a:srgbClr val="0033CC"/>
                </a:solidFill>
                <a:latin typeface="Microsoft Sans Serif"/>
                <a:cs typeface="Microsoft Sans Serif" panose="020B0604020202020204" pitchFamily="34" charset="0"/>
              </a:rPr>
              <a:t>UE Data Measurement / Reporting</a:t>
            </a:r>
          </a:p>
        </p:txBody>
      </p:sp>
      <p:sp>
        <p:nvSpPr>
          <p:cNvPr id="291" name="TextBox 290">
            <a:extLst>
              <a:ext uri="{FF2B5EF4-FFF2-40B4-BE49-F238E27FC236}">
                <a16:creationId xmlns:a16="http://schemas.microsoft.com/office/drawing/2014/main" id="{61883DCA-A69F-4570-A691-FDCE9E1AD56B}"/>
              </a:ext>
            </a:extLst>
          </p:cNvPr>
          <p:cNvSpPr txBox="1"/>
          <p:nvPr/>
        </p:nvSpPr>
        <p:spPr>
          <a:xfrm>
            <a:off x="8015159" y="1984288"/>
            <a:ext cx="1285434" cy="664797"/>
          </a:xfrm>
          <a:prstGeom prst="rect">
            <a:avLst/>
          </a:prstGeom>
        </p:spPr>
        <p:txBody>
          <a:bodyPr wrap="square" lIns="0" tIns="0" rIns="0" bIns="0" rtlCol="0">
            <a:spAutoFit/>
          </a:bodyPr>
          <a:lstStyle/>
          <a:p>
            <a:pPr algn="ctr">
              <a:lnSpc>
                <a:spcPct val="90000"/>
              </a:lnSpc>
            </a:pPr>
            <a:r>
              <a:rPr lang="en-US" sz="1600" dirty="0">
                <a:solidFill>
                  <a:srgbClr val="0033CC"/>
                </a:solidFill>
                <a:latin typeface="Microsoft Sans Serif"/>
                <a:cs typeface="Microsoft Sans Serif" panose="020B0604020202020204" pitchFamily="34" charset="0"/>
              </a:rPr>
              <a:t>Event Exposure</a:t>
            </a:r>
          </a:p>
          <a:p>
            <a:pPr algn="ctr">
              <a:lnSpc>
                <a:spcPct val="90000"/>
              </a:lnSpc>
            </a:pPr>
            <a:r>
              <a:rPr lang="en-US" sz="1600" dirty="0">
                <a:solidFill>
                  <a:srgbClr val="0033CC"/>
                </a:solidFill>
                <a:latin typeface="Microsoft Sans Serif"/>
                <a:cs typeface="Microsoft Sans Serif" panose="020B0604020202020204" pitchFamily="34" charset="0"/>
              </a:rPr>
              <a:t>Service</a:t>
            </a:r>
          </a:p>
        </p:txBody>
      </p:sp>
      <p:sp>
        <p:nvSpPr>
          <p:cNvPr id="181" name="TextBox 180">
            <a:extLst>
              <a:ext uri="{FF2B5EF4-FFF2-40B4-BE49-F238E27FC236}">
                <a16:creationId xmlns:a16="http://schemas.microsoft.com/office/drawing/2014/main" id="{C35359A3-86E9-45DA-A601-901B87572B0B}"/>
              </a:ext>
            </a:extLst>
          </p:cNvPr>
          <p:cNvSpPr txBox="1"/>
          <p:nvPr/>
        </p:nvSpPr>
        <p:spPr>
          <a:xfrm>
            <a:off x="2077934" y="3294921"/>
            <a:ext cx="3383280" cy="206851"/>
          </a:xfrm>
          <a:prstGeom prst="rect">
            <a:avLst/>
          </a:prstGeom>
          <a:noFill/>
        </p:spPr>
        <p:txBody>
          <a:bodyPr wrap="square" lIns="0" tIns="0" rIns="0" bIns="0" rtlCol="0">
            <a:spAutoFit/>
          </a:bodyPr>
          <a:lstStyle/>
          <a:p>
            <a:pPr algn="ctr">
              <a:lnSpc>
                <a:spcPct val="96000"/>
              </a:lnSpc>
            </a:pPr>
            <a:r>
              <a:rPr lang="en-US" sz="1400" dirty="0">
                <a:solidFill>
                  <a:srgbClr val="C00000"/>
                </a:solidFill>
                <a:latin typeface="Microsoft Sans Serif"/>
                <a:cs typeface="Microsoft Sans Serif" panose="020B0604020202020204" pitchFamily="34" charset="0"/>
              </a:rPr>
              <a:t>Data Collection &amp; Reporting Configuration</a:t>
            </a:r>
          </a:p>
        </p:txBody>
      </p:sp>
      <p:sp>
        <p:nvSpPr>
          <p:cNvPr id="184" name="TextBox 183">
            <a:extLst>
              <a:ext uri="{FF2B5EF4-FFF2-40B4-BE49-F238E27FC236}">
                <a16:creationId xmlns:a16="http://schemas.microsoft.com/office/drawing/2014/main" id="{3432B7FB-5B68-4959-8581-28E2615C4632}"/>
              </a:ext>
            </a:extLst>
          </p:cNvPr>
          <p:cNvSpPr txBox="1"/>
          <p:nvPr/>
        </p:nvSpPr>
        <p:spPr>
          <a:xfrm>
            <a:off x="7906773" y="3317932"/>
            <a:ext cx="2074558" cy="206851"/>
          </a:xfrm>
          <a:prstGeom prst="rect">
            <a:avLst/>
          </a:prstGeom>
        </p:spPr>
        <p:txBody>
          <a:bodyPr wrap="square" lIns="0" tIns="0" rIns="0" bIns="0" rtlCol="0">
            <a:spAutoFit/>
          </a:bodyPr>
          <a:lstStyle/>
          <a:p>
            <a:pPr algn="ctr">
              <a:lnSpc>
                <a:spcPct val="96000"/>
              </a:lnSpc>
            </a:pPr>
            <a:r>
              <a:rPr lang="en-US" sz="1400" dirty="0">
                <a:solidFill>
                  <a:srgbClr val="C00000"/>
                </a:solidFill>
                <a:latin typeface="Microsoft Sans Serif"/>
                <a:cs typeface="Microsoft Sans Serif" panose="020B0604020202020204" pitchFamily="34" charset="0"/>
              </a:rPr>
              <a:t>Provisioning Info</a:t>
            </a:r>
          </a:p>
        </p:txBody>
      </p:sp>
      <p:sp>
        <p:nvSpPr>
          <p:cNvPr id="269" name="Arc 268">
            <a:extLst>
              <a:ext uri="{FF2B5EF4-FFF2-40B4-BE49-F238E27FC236}">
                <a16:creationId xmlns:a16="http://schemas.microsoft.com/office/drawing/2014/main" id="{98BBFACB-4663-4258-BBCB-1858E6C70B20}"/>
              </a:ext>
            </a:extLst>
          </p:cNvPr>
          <p:cNvSpPr/>
          <p:nvPr/>
        </p:nvSpPr>
        <p:spPr>
          <a:xfrm>
            <a:off x="4388386" y="2524154"/>
            <a:ext cx="154822" cy="230598"/>
          </a:xfrm>
          <a:prstGeom prst="arc">
            <a:avLst>
              <a:gd name="adj1" fmla="val 17264035"/>
              <a:gd name="adj2" fmla="val 2086698"/>
            </a:avLst>
          </a:prstGeom>
          <a:ln w="12700" cap="rnd">
            <a:solidFill>
              <a:srgbClr val="0033CC"/>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Arc 193">
            <a:extLst>
              <a:ext uri="{FF2B5EF4-FFF2-40B4-BE49-F238E27FC236}">
                <a16:creationId xmlns:a16="http://schemas.microsoft.com/office/drawing/2014/main" id="{C828A919-3435-4B79-B4A2-39C86CDD1414}"/>
              </a:ext>
            </a:extLst>
          </p:cNvPr>
          <p:cNvSpPr/>
          <p:nvPr/>
        </p:nvSpPr>
        <p:spPr>
          <a:xfrm rot="10800000" flipH="1">
            <a:off x="4398698" y="3084664"/>
            <a:ext cx="154822" cy="230598"/>
          </a:xfrm>
          <a:prstGeom prst="arc">
            <a:avLst>
              <a:gd name="adj1" fmla="val 17264035"/>
              <a:gd name="adj2" fmla="val 2086698"/>
            </a:avLst>
          </a:prstGeom>
          <a:ln w="12700" cap="rnd">
            <a:solidFill>
              <a:srgbClr val="C00000"/>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1" name="Straight Arrow Connector 270">
            <a:extLst>
              <a:ext uri="{FF2B5EF4-FFF2-40B4-BE49-F238E27FC236}">
                <a16:creationId xmlns:a16="http://schemas.microsoft.com/office/drawing/2014/main" id="{0D46118A-D151-4AFB-87AD-588ADE65887F}"/>
              </a:ext>
            </a:extLst>
          </p:cNvPr>
          <p:cNvCxnSpPr/>
          <p:nvPr/>
        </p:nvCxnSpPr>
        <p:spPr>
          <a:xfrm>
            <a:off x="8613691" y="2660043"/>
            <a:ext cx="0" cy="393192"/>
          </a:xfrm>
          <a:prstGeom prst="straightConnector1">
            <a:avLst/>
          </a:prstGeom>
          <a:ln w="12700" cap="rnd">
            <a:solidFill>
              <a:srgbClr val="0033CC"/>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72693E03-E841-434E-B54C-10D95E6C0C09}"/>
              </a:ext>
            </a:extLst>
          </p:cNvPr>
          <p:cNvCxnSpPr>
            <a:cxnSpLocks/>
          </p:cNvCxnSpPr>
          <p:nvPr/>
        </p:nvCxnSpPr>
        <p:spPr>
          <a:xfrm flipH="1" flipV="1">
            <a:off x="8604066" y="1600815"/>
            <a:ext cx="0" cy="365760"/>
          </a:xfrm>
          <a:prstGeom prst="straightConnector1">
            <a:avLst/>
          </a:prstGeom>
          <a:ln w="12700" cap="rnd">
            <a:solidFill>
              <a:srgbClr val="0033CC"/>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852FB02E-5F35-47B4-8DFA-B24EE0300D7A}"/>
              </a:ext>
            </a:extLst>
          </p:cNvPr>
          <p:cNvSpPr txBox="1"/>
          <p:nvPr/>
        </p:nvSpPr>
        <p:spPr>
          <a:xfrm>
            <a:off x="4845023" y="3993603"/>
            <a:ext cx="1576644" cy="387798"/>
          </a:xfrm>
          <a:prstGeom prst="rect">
            <a:avLst/>
          </a:prstGeom>
        </p:spPr>
        <p:txBody>
          <a:bodyPr wrap="square" lIns="0" tIns="0" rIns="0" bIns="0" rtlCol="0">
            <a:spAutoFit/>
          </a:bodyPr>
          <a:lstStyle/>
          <a:p>
            <a:pPr algn="ctr">
              <a:lnSpc>
                <a:spcPct val="90000"/>
              </a:lnSpc>
            </a:pPr>
            <a:r>
              <a:rPr lang="en-US" sz="1400" dirty="0">
                <a:solidFill>
                  <a:srgbClr val="0033CC"/>
                </a:solidFill>
                <a:latin typeface="Microsoft Sans Serif"/>
                <a:cs typeface="Microsoft Sans Serif" panose="020B0604020202020204" pitchFamily="34" charset="0"/>
              </a:rPr>
              <a:t>Media/Service</a:t>
            </a:r>
          </a:p>
          <a:p>
            <a:pPr algn="ctr">
              <a:lnSpc>
                <a:spcPct val="90000"/>
              </a:lnSpc>
            </a:pPr>
            <a:r>
              <a:rPr lang="en-US" sz="1400" dirty="0">
                <a:solidFill>
                  <a:srgbClr val="0033CC"/>
                </a:solidFill>
                <a:latin typeface="Microsoft Sans Serif"/>
                <a:cs typeface="Microsoft Sans Serif" panose="020B0604020202020204" pitchFamily="34" charset="0"/>
              </a:rPr>
              <a:t>Content</a:t>
            </a:r>
          </a:p>
        </p:txBody>
      </p:sp>
    </p:spTree>
    <p:extLst>
      <p:ext uri="{BB962C8B-B14F-4D97-AF65-F5344CB8AC3E}">
        <p14:creationId xmlns:p14="http://schemas.microsoft.com/office/powerpoint/2010/main" val="2395622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178"/>
                                        </p:tgtEl>
                                        <p:attrNameLst>
                                          <p:attrName>style.visibility</p:attrName>
                                        </p:attrNameLst>
                                      </p:cBhvr>
                                      <p:to>
                                        <p:strVal val="visible"/>
                                      </p:to>
                                    </p:set>
                                    <p:animEffect transition="in" filter="wipe(left)">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C915A2D-610C-F469-DEBF-BDC1AB0E9D01}"/>
              </a:ext>
            </a:extLst>
          </p:cNvPr>
          <p:cNvSpPr>
            <a:spLocks noGrp="1"/>
          </p:cNvSpPr>
          <p:nvPr>
            <p:ph type="title"/>
          </p:nvPr>
        </p:nvSpPr>
        <p:spPr/>
        <p:txBody>
          <a:bodyPr/>
          <a:lstStyle/>
          <a:p>
            <a:r>
              <a:rPr lang="de-DE" dirty="0"/>
              <a:t>5G Media Streaming and EVEX</a:t>
            </a:r>
            <a:endParaRPr lang="en-US" dirty="0"/>
          </a:p>
        </p:txBody>
      </p:sp>
      <p:sp>
        <p:nvSpPr>
          <p:cNvPr id="6" name="Subtitle 5">
            <a:extLst>
              <a:ext uri="{FF2B5EF4-FFF2-40B4-BE49-F238E27FC236}">
                <a16:creationId xmlns:a16="http://schemas.microsoft.com/office/drawing/2014/main" id="{DB49C948-9C1D-28C4-AF69-1FD0045212EA}"/>
              </a:ext>
            </a:extLst>
          </p:cNvPr>
          <p:cNvSpPr>
            <a:spLocks noGrp="1"/>
          </p:cNvSpPr>
          <p:nvPr>
            <p:ph type="subTitle" idx="1"/>
          </p:nvPr>
        </p:nvSpPr>
        <p:spPr>
          <a:xfrm>
            <a:off x="494189" y="1088135"/>
            <a:ext cx="11188223" cy="236347"/>
          </a:xfrm>
        </p:spPr>
        <p:txBody>
          <a:bodyPr/>
          <a:lstStyle/>
          <a:p>
            <a:r>
              <a:rPr lang="en-GB" sz="1600" i="1" dirty="0"/>
              <a:t>Simplified version of TS 26.512 V17.1.0 figure 4.7.1-1 </a:t>
            </a:r>
          </a:p>
        </p:txBody>
      </p:sp>
      <p:pic>
        <p:nvPicPr>
          <p:cNvPr id="2" name="Picture 1">
            <a:extLst>
              <a:ext uri="{FF2B5EF4-FFF2-40B4-BE49-F238E27FC236}">
                <a16:creationId xmlns:a16="http://schemas.microsoft.com/office/drawing/2014/main" id="{6AE82AAA-2C8C-AB5D-9211-D893AC9EEF45}"/>
              </a:ext>
            </a:extLst>
          </p:cNvPr>
          <p:cNvPicPr>
            <a:picLocks noChangeAspect="1"/>
          </p:cNvPicPr>
          <p:nvPr/>
        </p:nvPicPr>
        <p:blipFill>
          <a:blip r:embed="rId2"/>
          <a:stretch>
            <a:fillRect/>
          </a:stretch>
        </p:blipFill>
        <p:spPr>
          <a:xfrm>
            <a:off x="640442" y="1703617"/>
            <a:ext cx="11218606" cy="4066248"/>
          </a:xfrm>
          <a:prstGeom prst="rect">
            <a:avLst/>
          </a:prstGeom>
        </p:spPr>
      </p:pic>
      <p:sp>
        <p:nvSpPr>
          <p:cNvPr id="3" name="Footer Placeholder 2">
            <a:extLst>
              <a:ext uri="{FF2B5EF4-FFF2-40B4-BE49-F238E27FC236}">
                <a16:creationId xmlns:a16="http://schemas.microsoft.com/office/drawing/2014/main" id="{D49B7FA3-16D8-87E1-3D52-CC0405A60993}"/>
              </a:ext>
            </a:extLst>
          </p:cNvPr>
          <p:cNvSpPr>
            <a:spLocks noGrp="1"/>
          </p:cNvSpPr>
          <p:nvPr>
            <p:ph type="ftr" sz="quarter" idx="10"/>
          </p:nvPr>
        </p:nvSpPr>
        <p:spPr/>
        <p:txBody>
          <a:bodyPr/>
          <a:lstStyle/>
          <a:p>
            <a:r>
              <a:rPr lang="en-US"/>
              <a:t>Media Web Symposium 2023</a:t>
            </a:r>
            <a:endParaRPr lang="en-US" dirty="0"/>
          </a:p>
        </p:txBody>
      </p:sp>
    </p:spTree>
    <p:extLst>
      <p:ext uri="{BB962C8B-B14F-4D97-AF65-F5344CB8AC3E}">
        <p14:creationId xmlns:p14="http://schemas.microsoft.com/office/powerpoint/2010/main" val="340035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EA31D70-A693-654E-9FED-A0079B100A62}"/>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CC763D3D-F8E2-D539-EC3D-04138570715C}"/>
              </a:ext>
            </a:extLst>
          </p:cNvPr>
          <p:cNvSpPr>
            <a:spLocks noGrp="1"/>
          </p:cNvSpPr>
          <p:nvPr>
            <p:ph type="title"/>
          </p:nvPr>
        </p:nvSpPr>
        <p:spPr>
          <a:xfrm>
            <a:off x="495300" y="642644"/>
            <a:ext cx="11187112" cy="361959"/>
          </a:xfrm>
        </p:spPr>
        <p:txBody>
          <a:bodyPr/>
          <a:lstStyle/>
          <a:p>
            <a:r>
              <a:rPr lang="de-DE" dirty="0"/>
              <a:t>3GPP Specifications for Data Analysis and EVEX </a:t>
            </a:r>
            <a:endParaRPr lang="en-US" dirty="0"/>
          </a:p>
        </p:txBody>
      </p:sp>
      <p:sp>
        <p:nvSpPr>
          <p:cNvPr id="6" name="Content Placeholder 8">
            <a:extLst>
              <a:ext uri="{FF2B5EF4-FFF2-40B4-BE49-F238E27FC236}">
                <a16:creationId xmlns:a16="http://schemas.microsoft.com/office/drawing/2014/main" id="{8CEF34B2-FEF0-79B9-00DB-E81680169D4A}"/>
              </a:ext>
            </a:extLst>
          </p:cNvPr>
          <p:cNvSpPr>
            <a:spLocks noGrp="1"/>
          </p:cNvSpPr>
          <p:nvPr>
            <p:ph sz="quarter" idx="14"/>
          </p:nvPr>
        </p:nvSpPr>
        <p:spPr>
          <a:xfrm>
            <a:off x="495300" y="1209675"/>
            <a:ext cx="11187113" cy="5191125"/>
          </a:xfrm>
        </p:spPr>
        <p:txBody>
          <a:bodyPr>
            <a:normAutofit/>
          </a:bodyPr>
          <a:lstStyle/>
          <a:p>
            <a:pPr marL="0" indent="0">
              <a:buClr>
                <a:srgbClr val="00A0D2"/>
              </a:buClr>
              <a:buNone/>
            </a:pPr>
            <a:r>
              <a:rPr lang="en-US" sz="1800" b="1" dirty="0">
                <a:solidFill>
                  <a:schemeClr val="tx1"/>
                </a:solidFill>
              </a:rPr>
              <a:t>SA2:</a:t>
            </a:r>
          </a:p>
          <a:p>
            <a:pPr>
              <a:buClr>
                <a:srgbClr val="00A0D2"/>
              </a:buClr>
            </a:pPr>
            <a:r>
              <a:rPr lang="en-US" sz="1800" dirty="0">
                <a:solidFill>
                  <a:srgbClr val="00A0D2"/>
                </a:solidFill>
              </a:rPr>
              <a:t>TS 23.288:</a:t>
            </a:r>
            <a:r>
              <a:rPr lang="en-US" sz="1800" dirty="0">
                <a:solidFill>
                  <a:schemeClr val="tx1"/>
                </a:solidFill>
              </a:rPr>
              <a:t> Architecture enhancements for 5G System (5GS) to support network data analytics services</a:t>
            </a:r>
          </a:p>
          <a:p>
            <a:pPr marL="0" indent="0">
              <a:buClr>
                <a:srgbClr val="00A0D2"/>
              </a:buClr>
              <a:buNone/>
            </a:pPr>
            <a:r>
              <a:rPr lang="en-US" sz="1800" b="1" dirty="0">
                <a:solidFill>
                  <a:schemeClr val="tx1"/>
                </a:solidFill>
              </a:rPr>
              <a:t>SA4:</a:t>
            </a:r>
          </a:p>
          <a:p>
            <a:pPr>
              <a:buClr>
                <a:srgbClr val="00A0D2"/>
              </a:buClr>
            </a:pPr>
            <a:r>
              <a:rPr lang="en-US" sz="1800" dirty="0">
                <a:solidFill>
                  <a:srgbClr val="00A0D2"/>
                </a:solidFill>
                <a:latin typeface="Poppins Light" panose="020B0502040204020203" pitchFamily="2" charset="0"/>
                <a:cs typeface="Poppins Light" panose="020B0502040204020203" pitchFamily="2" charset="0"/>
              </a:rPr>
              <a:t>TS 26.531:</a:t>
            </a:r>
            <a:r>
              <a:rPr lang="en-US" sz="1800" dirty="0">
                <a:solidFill>
                  <a:schemeClr val="tx1"/>
                </a:solidFill>
                <a:latin typeface="Poppins Light" panose="020B0502040204020203" pitchFamily="2" charset="0"/>
                <a:cs typeface="Poppins Light" panose="020B0502040204020203" pitchFamily="2" charset="0"/>
              </a:rPr>
              <a:t> Data Collection and Reporting; General Description and Architecture</a:t>
            </a:r>
          </a:p>
          <a:p>
            <a:pPr>
              <a:buClr>
                <a:srgbClr val="00A0D2"/>
              </a:buClr>
            </a:pPr>
            <a:r>
              <a:rPr lang="en-US" sz="1800" dirty="0">
                <a:solidFill>
                  <a:srgbClr val="00A0D2"/>
                </a:solidFill>
                <a:latin typeface="Poppins Light" panose="020B0502040204020203" pitchFamily="2" charset="0"/>
                <a:cs typeface="Poppins Light" panose="020B0502040204020203" pitchFamily="2" charset="0"/>
              </a:rPr>
              <a:t>TS 26.532:</a:t>
            </a:r>
            <a:r>
              <a:rPr lang="en-US" sz="1800" dirty="0">
                <a:solidFill>
                  <a:schemeClr val="tx1"/>
                </a:solidFill>
                <a:latin typeface="Poppins Light" panose="020B0502040204020203" pitchFamily="2" charset="0"/>
                <a:cs typeface="Poppins Light" panose="020B0502040204020203" pitchFamily="2" charset="0"/>
              </a:rPr>
              <a:t> Data Collection and Reporting; Protocols and Formats</a:t>
            </a:r>
          </a:p>
          <a:p>
            <a:pPr>
              <a:buClr>
                <a:srgbClr val="00A0D2"/>
              </a:buClr>
            </a:pPr>
            <a:r>
              <a:rPr lang="en-US" sz="1800" dirty="0">
                <a:solidFill>
                  <a:srgbClr val="00A0D2"/>
                </a:solidFill>
              </a:rPr>
              <a:t>TS 26.501:</a:t>
            </a:r>
            <a:r>
              <a:rPr lang="en-US" sz="1800" dirty="0"/>
              <a:t> </a:t>
            </a:r>
            <a:r>
              <a:rPr lang="en-US" sz="1800" dirty="0">
                <a:solidFill>
                  <a:schemeClr val="tx1"/>
                </a:solidFill>
              </a:rPr>
              <a:t>5G Media Streaming (5GMS): General description and architecture</a:t>
            </a:r>
          </a:p>
          <a:p>
            <a:pPr>
              <a:buClr>
                <a:srgbClr val="00A0D2"/>
              </a:buClr>
            </a:pPr>
            <a:r>
              <a:rPr lang="en-US" sz="1800" dirty="0">
                <a:solidFill>
                  <a:srgbClr val="00A0D2"/>
                </a:solidFill>
              </a:rPr>
              <a:t>TS 26.512:</a:t>
            </a:r>
            <a:r>
              <a:rPr lang="en-US" sz="1800" dirty="0">
                <a:solidFill>
                  <a:schemeClr val="tx1"/>
                </a:solidFill>
              </a:rPr>
              <a:t> 5G Media Streaming (5GMS): Protocols</a:t>
            </a:r>
          </a:p>
          <a:p>
            <a:pPr marL="0" indent="0">
              <a:buClr>
                <a:srgbClr val="00A0D2"/>
              </a:buClr>
              <a:buNone/>
            </a:pPr>
            <a:r>
              <a:rPr lang="en-US" sz="1800" b="1" dirty="0">
                <a:solidFill>
                  <a:schemeClr val="tx1"/>
                </a:solidFill>
              </a:rPr>
              <a:t>CT3:</a:t>
            </a:r>
          </a:p>
          <a:p>
            <a:pPr>
              <a:buClr>
                <a:srgbClr val="00A0D2"/>
              </a:buClr>
            </a:pPr>
            <a:r>
              <a:rPr lang="en-US" sz="1800" dirty="0">
                <a:solidFill>
                  <a:srgbClr val="00A0D2"/>
                </a:solidFill>
              </a:rPr>
              <a:t>TS 29.517:</a:t>
            </a:r>
            <a:r>
              <a:rPr lang="en-US" sz="1800" dirty="0">
                <a:solidFill>
                  <a:schemeClr val="tx1"/>
                </a:solidFill>
              </a:rPr>
              <a:t> 5G System; Application Function Event Exposure Service; Stage 3</a:t>
            </a:r>
          </a:p>
          <a:p>
            <a:pPr>
              <a:buClr>
                <a:srgbClr val="00A0D2"/>
              </a:buClr>
            </a:pPr>
            <a:r>
              <a:rPr lang="en-US" sz="1800" dirty="0">
                <a:solidFill>
                  <a:srgbClr val="00A0D2"/>
                </a:solidFill>
              </a:rPr>
              <a:t>TS 29.520:</a:t>
            </a:r>
            <a:r>
              <a:rPr lang="en-US" sz="1800" dirty="0">
                <a:solidFill>
                  <a:schemeClr val="tx1"/>
                </a:solidFill>
              </a:rPr>
              <a:t> 5G System; Network Data Analytics Services; Stage 3</a:t>
            </a:r>
          </a:p>
          <a:p>
            <a:pPr>
              <a:buClr>
                <a:srgbClr val="00A0D2"/>
              </a:buClr>
            </a:pPr>
            <a:r>
              <a:rPr lang="en-US" sz="1800" dirty="0">
                <a:solidFill>
                  <a:srgbClr val="00A0D2"/>
                </a:solidFill>
              </a:rPr>
              <a:t>TS 29.522:</a:t>
            </a:r>
            <a:r>
              <a:rPr lang="en-US" sz="1800" dirty="0">
                <a:solidFill>
                  <a:schemeClr val="tx1"/>
                </a:solidFill>
              </a:rPr>
              <a:t> 5G System: Network Exposure Function Northbound APIs; Stage 3</a:t>
            </a:r>
          </a:p>
          <a:p>
            <a:pPr>
              <a:buClr>
                <a:srgbClr val="00A0D2"/>
              </a:buClr>
            </a:pPr>
            <a:r>
              <a:rPr lang="en-US" sz="1800" dirty="0">
                <a:solidFill>
                  <a:srgbClr val="00A0D2"/>
                </a:solidFill>
              </a:rPr>
              <a:t>TS 29.591:</a:t>
            </a:r>
            <a:r>
              <a:rPr lang="en-US" sz="1800" dirty="0">
                <a:solidFill>
                  <a:schemeClr val="tx1"/>
                </a:solidFill>
              </a:rPr>
              <a:t> 5G System; Network Exposure Function Southbound Services; Stage 3</a:t>
            </a:r>
          </a:p>
        </p:txBody>
      </p:sp>
    </p:spTree>
    <p:extLst>
      <p:ext uri="{BB962C8B-B14F-4D97-AF65-F5344CB8AC3E}">
        <p14:creationId xmlns:p14="http://schemas.microsoft.com/office/powerpoint/2010/main" val="128217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0A61271-5F34-46A3-AA0C-F8413FC95306}"/>
              </a:ext>
            </a:extLst>
          </p:cNvPr>
          <p:cNvSpPr>
            <a:spLocks noGrp="1"/>
          </p:cNvSpPr>
          <p:nvPr>
            <p:ph type="title"/>
          </p:nvPr>
        </p:nvSpPr>
        <p:spPr/>
        <p:txBody>
          <a:bodyPr/>
          <a:lstStyle/>
          <a:p>
            <a:r>
              <a:rPr lang="de-DE" dirty="0"/>
              <a:t>5GMS via 5G Broadcast and Hybrid Unicast Broadcast</a:t>
            </a:r>
            <a:endParaRPr lang="en-US" dirty="0"/>
          </a:p>
        </p:txBody>
      </p:sp>
      <p:sp>
        <p:nvSpPr>
          <p:cNvPr id="4" name="Content Placeholder 3">
            <a:extLst>
              <a:ext uri="{FF2B5EF4-FFF2-40B4-BE49-F238E27FC236}">
                <a16:creationId xmlns:a16="http://schemas.microsoft.com/office/drawing/2014/main" id="{B855F26B-F2AA-4F05-B82C-193B9C91CBA1}"/>
              </a:ext>
            </a:extLst>
          </p:cNvPr>
          <p:cNvSpPr>
            <a:spLocks noGrp="1"/>
          </p:cNvSpPr>
          <p:nvPr>
            <p:ph sz="quarter" idx="16"/>
          </p:nvPr>
        </p:nvSpPr>
        <p:spPr>
          <a:xfrm>
            <a:off x="495299" y="1719072"/>
            <a:ext cx="6105524" cy="4681727"/>
          </a:xfrm>
        </p:spPr>
        <p:txBody>
          <a:bodyPr>
            <a:normAutofit lnSpcReduction="10000"/>
          </a:bodyPr>
          <a:lstStyle/>
          <a:p>
            <a:r>
              <a:rPr lang="de-DE" dirty="0"/>
              <a:t>Content Provider may leverage 5G </a:t>
            </a:r>
            <a:br>
              <a:rPr lang="de-DE" dirty="0"/>
            </a:br>
            <a:r>
              <a:rPr lang="de-DE" dirty="0"/>
              <a:t>Unicast systems, 5G Broadcast </a:t>
            </a:r>
            <a:br>
              <a:rPr lang="de-DE" dirty="0"/>
            </a:br>
            <a:r>
              <a:rPr lang="de-DE" dirty="0"/>
              <a:t>systems, and 5G devices to build </a:t>
            </a:r>
            <a:br>
              <a:rPr lang="de-DE" dirty="0"/>
            </a:br>
            <a:r>
              <a:rPr lang="de-DE" dirty="0"/>
              <a:t>efficient and innovative applications</a:t>
            </a:r>
          </a:p>
          <a:p>
            <a:r>
              <a:rPr lang="de-DE" dirty="0"/>
              <a:t>Supported by well defined network </a:t>
            </a:r>
            <a:br>
              <a:rPr lang="de-DE" dirty="0"/>
            </a:br>
            <a:r>
              <a:rPr lang="de-DE" dirty="0"/>
              <a:t>and client-side APIs</a:t>
            </a:r>
          </a:p>
          <a:p>
            <a:r>
              <a:rPr lang="de-DE" dirty="0"/>
              <a:t>Examples:</a:t>
            </a:r>
          </a:p>
          <a:p>
            <a:pPr lvl="1"/>
            <a:r>
              <a:rPr lang="de-DE" sz="1800" dirty="0"/>
              <a:t>Hybrid Services</a:t>
            </a:r>
          </a:p>
          <a:p>
            <a:pPr lvl="1"/>
            <a:r>
              <a:rPr lang="de-DE" sz="1800" dirty="0"/>
              <a:t>Universal Coverage</a:t>
            </a:r>
          </a:p>
          <a:p>
            <a:pPr lvl="1"/>
            <a:r>
              <a:rPr lang="de-DE" sz="1800" dirty="0"/>
              <a:t>Broadcast on Demand</a:t>
            </a:r>
          </a:p>
          <a:p>
            <a:r>
              <a:rPr lang="en-US" sz="2600" dirty="0"/>
              <a:t>Part of Rel-17 5G Media Streaming</a:t>
            </a:r>
          </a:p>
          <a:p>
            <a:r>
              <a:rPr lang="en-US" sz="2600" dirty="0"/>
              <a:t>Part of the ETSI TS 103 720 v1.2.1</a:t>
            </a:r>
          </a:p>
        </p:txBody>
      </p:sp>
      <p:sp>
        <p:nvSpPr>
          <p:cNvPr id="2" name="Subtitle 1">
            <a:extLst>
              <a:ext uri="{FF2B5EF4-FFF2-40B4-BE49-F238E27FC236}">
                <a16:creationId xmlns:a16="http://schemas.microsoft.com/office/drawing/2014/main" id="{258264D2-ABDB-4A6C-911E-8266AA99391D}"/>
              </a:ext>
            </a:extLst>
          </p:cNvPr>
          <p:cNvSpPr>
            <a:spLocks noGrp="1"/>
          </p:cNvSpPr>
          <p:nvPr>
            <p:ph type="subTitle" idx="1"/>
          </p:nvPr>
        </p:nvSpPr>
        <p:spPr/>
        <p:txBody>
          <a:bodyPr/>
          <a:lstStyle/>
          <a:p>
            <a:r>
              <a:rPr lang="de-DE"/>
              <a:t>Architectures, Collaboration Models and Use Cases </a:t>
            </a:r>
            <a:endParaRPr lang="en-US"/>
          </a:p>
        </p:txBody>
      </p:sp>
      <p:graphicFrame>
        <p:nvGraphicFramePr>
          <p:cNvPr id="8" name="Object 7">
            <a:extLst>
              <a:ext uri="{FF2B5EF4-FFF2-40B4-BE49-F238E27FC236}">
                <a16:creationId xmlns:a16="http://schemas.microsoft.com/office/drawing/2014/main" id="{336C4EDF-B856-4F00-A51B-36B8D3FF40D6}"/>
              </a:ext>
            </a:extLst>
          </p:cNvPr>
          <p:cNvGraphicFramePr>
            <a:graphicFrameLocks noChangeAspect="1"/>
          </p:cNvGraphicFramePr>
          <p:nvPr/>
        </p:nvGraphicFramePr>
        <p:xfrm>
          <a:off x="6052608" y="1778889"/>
          <a:ext cx="6105525" cy="3990975"/>
        </p:xfrm>
        <a:graphic>
          <a:graphicData uri="http://schemas.openxmlformats.org/presentationml/2006/ole">
            <mc:AlternateContent xmlns:mc="http://schemas.openxmlformats.org/markup-compatibility/2006">
              <mc:Choice xmlns:v="urn:schemas-microsoft-com:vml" Requires="v">
                <p:oleObj name="Visio" r:id="rId3" imgW="16236998" imgH="10604546" progId="Visio.Drawing.15">
                  <p:embed/>
                </p:oleObj>
              </mc:Choice>
              <mc:Fallback>
                <p:oleObj name="Visio" r:id="rId3" imgW="16236998" imgH="10604546" progId="Visio.Drawing.15">
                  <p:embed/>
                  <p:pic>
                    <p:nvPicPr>
                      <p:cNvPr id="8" name="Object 7">
                        <a:extLst>
                          <a:ext uri="{FF2B5EF4-FFF2-40B4-BE49-F238E27FC236}">
                            <a16:creationId xmlns:a16="http://schemas.microsoft.com/office/drawing/2014/main" id="{336C4EDF-B856-4F00-A51B-36B8D3FF40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2608" y="1778889"/>
                        <a:ext cx="6105525" cy="399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5" name="Straight Connector 14">
            <a:extLst>
              <a:ext uri="{FF2B5EF4-FFF2-40B4-BE49-F238E27FC236}">
                <a16:creationId xmlns:a16="http://schemas.microsoft.com/office/drawing/2014/main" id="{4D7A80EE-FD77-4A30-8E65-3D1F224436DC}"/>
              </a:ext>
            </a:extLst>
          </p:cNvPr>
          <p:cNvCxnSpPr>
            <a:cxnSpLocks/>
          </p:cNvCxnSpPr>
          <p:nvPr/>
        </p:nvCxnSpPr>
        <p:spPr>
          <a:xfrm>
            <a:off x="9774315" y="4332883"/>
            <a:ext cx="2329687" cy="0"/>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1B9945B-8E88-4B35-8F72-72F9F7E6D6DC}"/>
              </a:ext>
            </a:extLst>
          </p:cNvPr>
          <p:cNvCxnSpPr>
            <a:cxnSpLocks/>
          </p:cNvCxnSpPr>
          <p:nvPr/>
        </p:nvCxnSpPr>
        <p:spPr>
          <a:xfrm>
            <a:off x="9774315" y="1696659"/>
            <a:ext cx="0" cy="2636224"/>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12B394A1-748B-4632-AE10-2B32B6C8D86B}"/>
              </a:ext>
            </a:extLst>
          </p:cNvPr>
          <p:cNvSpPr/>
          <p:nvPr/>
        </p:nvSpPr>
        <p:spPr>
          <a:xfrm>
            <a:off x="6052608" y="4332883"/>
            <a:ext cx="5629804" cy="1436966"/>
          </a:xfrm>
          <a:prstGeom prst="rect">
            <a:avLst/>
          </a:prstGeom>
          <a:solidFill>
            <a:srgbClr val="92D05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Broadcast Operator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3" name="Rectangle 22">
            <a:extLst>
              <a:ext uri="{FF2B5EF4-FFF2-40B4-BE49-F238E27FC236}">
                <a16:creationId xmlns:a16="http://schemas.microsoft.com/office/drawing/2014/main" id="{AAFA38DF-69E1-4B6B-B4B7-F694ED208F6C}"/>
              </a:ext>
            </a:extLst>
          </p:cNvPr>
          <p:cNvSpPr/>
          <p:nvPr/>
        </p:nvSpPr>
        <p:spPr>
          <a:xfrm>
            <a:off x="9747249" y="1793586"/>
            <a:ext cx="2356753" cy="2553979"/>
          </a:xfrm>
          <a:prstGeom prst="rect">
            <a:avLst/>
          </a:prstGeom>
          <a:solidFill>
            <a:srgbClr val="2853D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Content Provider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4" name="Rectangle 23">
            <a:extLst>
              <a:ext uri="{FF2B5EF4-FFF2-40B4-BE49-F238E27FC236}">
                <a16:creationId xmlns:a16="http://schemas.microsoft.com/office/drawing/2014/main" id="{4C0576CC-1BEF-4E01-AF99-203318B34632}"/>
              </a:ext>
            </a:extLst>
          </p:cNvPr>
          <p:cNvSpPr/>
          <p:nvPr/>
        </p:nvSpPr>
        <p:spPr>
          <a:xfrm>
            <a:off x="7642796" y="1778875"/>
            <a:ext cx="2104453" cy="2553994"/>
          </a:xfrm>
          <a:prstGeom prst="rect">
            <a:avLst/>
          </a:prstGeom>
          <a:solidFill>
            <a:schemeClr val="bg2">
              <a:lumMod val="40000"/>
              <a:lumOff val="6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MNO</a:t>
            </a:r>
          </a:p>
        </p:txBody>
      </p:sp>
      <p:sp>
        <p:nvSpPr>
          <p:cNvPr id="6" name="Footer Placeholder 5">
            <a:extLst>
              <a:ext uri="{FF2B5EF4-FFF2-40B4-BE49-F238E27FC236}">
                <a16:creationId xmlns:a16="http://schemas.microsoft.com/office/drawing/2014/main" id="{1BE456D8-260B-426A-A366-282A95738A2D}"/>
              </a:ext>
            </a:extLst>
          </p:cNvPr>
          <p:cNvSpPr>
            <a:spLocks noGrp="1"/>
          </p:cNvSpPr>
          <p:nvPr>
            <p:ph type="ftr" sz="quarter" idx="10"/>
          </p:nvPr>
        </p:nvSpPr>
        <p:spPr>
          <a:xfrm>
            <a:off x="495299" y="6532895"/>
            <a:ext cx="10489691"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n-NO"/>
              <a:t>Media Web Symposium 2023</a:t>
            </a:r>
            <a:endParaRPr lang="en-US"/>
          </a:p>
        </p:txBody>
      </p:sp>
    </p:spTree>
    <p:extLst>
      <p:ext uri="{BB962C8B-B14F-4D97-AF65-F5344CB8AC3E}">
        <p14:creationId xmlns:p14="http://schemas.microsoft.com/office/powerpoint/2010/main" val="764378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BF97CB2-CA59-4590-5CFE-CEBA3740810A}"/>
              </a:ext>
            </a:extLst>
          </p:cNvPr>
          <p:cNvPicPr>
            <a:picLocks noChangeAspect="1"/>
          </p:cNvPicPr>
          <p:nvPr/>
        </p:nvPicPr>
        <p:blipFill>
          <a:blip r:embed="rId2"/>
          <a:stretch>
            <a:fillRect/>
          </a:stretch>
        </p:blipFill>
        <p:spPr>
          <a:xfrm>
            <a:off x="0" y="1467"/>
            <a:ext cx="12192000" cy="6855065"/>
          </a:xfrm>
          <a:prstGeom prst="rect">
            <a:avLst/>
          </a:prstGeom>
        </p:spPr>
      </p:pic>
      <p:sp>
        <p:nvSpPr>
          <p:cNvPr id="2" name="Rectangle 1">
            <a:extLst>
              <a:ext uri="{FF2B5EF4-FFF2-40B4-BE49-F238E27FC236}">
                <a16:creationId xmlns:a16="http://schemas.microsoft.com/office/drawing/2014/main" id="{2F95E58D-AC7B-C6E4-D34E-6FB190E874E3}"/>
              </a:ext>
            </a:extLst>
          </p:cNvPr>
          <p:cNvSpPr/>
          <p:nvPr/>
        </p:nvSpPr>
        <p:spPr>
          <a:xfrm>
            <a:off x="342900" y="6296025"/>
            <a:ext cx="1857375" cy="51288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3">
            <a:extLst>
              <a:ext uri="{FF2B5EF4-FFF2-40B4-BE49-F238E27FC236}">
                <a16:creationId xmlns:a16="http://schemas.microsoft.com/office/drawing/2014/main" id="{8D922178-B97B-7365-B7E5-4BFFFDCF8475}"/>
              </a:ext>
            </a:extLst>
          </p:cNvPr>
          <p:cNvSpPr>
            <a:spLocks noGrp="1"/>
          </p:cNvSpPr>
          <p:nvPr>
            <p:ph type="ftr" sz="quarter" idx="10"/>
          </p:nvPr>
        </p:nvSpPr>
        <p:spPr/>
        <p:txBody>
          <a:bodyPr/>
          <a:lstStyle/>
          <a:p>
            <a:r>
              <a:rPr lang="en-US"/>
              <a:t>Media Web Symposium 2023</a:t>
            </a:r>
            <a:endParaRPr lang="en-US" dirty="0"/>
          </a:p>
        </p:txBody>
      </p:sp>
    </p:spTree>
    <p:extLst>
      <p:ext uri="{BB962C8B-B14F-4D97-AF65-F5344CB8AC3E}">
        <p14:creationId xmlns:p14="http://schemas.microsoft.com/office/powerpoint/2010/main" val="617240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7" y="616566"/>
            <a:ext cx="4812975"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5MBS: 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6350806" y="307956"/>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7792036" y="38929"/>
            <a:ext cx="2343590" cy="236347"/>
          </a:xfrm>
          <a:prstGeom prst="rect">
            <a:avLst/>
          </a:prstGeom>
        </p:spPr>
        <p:txBody>
          <a:bodyPr wrap="none" lIns="0" tIns="0" rIns="0" bIns="0" rtlCol="0">
            <a:spAutoFit/>
          </a:bodyPr>
          <a:lstStyle/>
          <a:p>
            <a:pPr algn="l">
              <a:lnSpc>
                <a:spcPct val="96000"/>
              </a:lnSpc>
            </a:pPr>
            <a:r>
              <a:rPr lang="en-US" sz="1600" b="1">
                <a:solidFill>
                  <a:schemeClr val="accent1"/>
                </a:solidFill>
                <a:latin typeface="Microsoft Sans Serif"/>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Operator spectrum (</a:t>
            </a:r>
            <a:r>
              <a:rPr lang="en-US" sz="1600" b="1">
                <a:solidFill>
                  <a:schemeClr val="accent1"/>
                </a:solidFill>
                <a:latin typeface="Qualcomm Office Regular" panose="020B0503030202060203" pitchFamily="34" charset="0"/>
                <a:cs typeface="Microsoft Sans Serif" panose="020B0604020202020204" pitchFamily="34" charset="0"/>
              </a:rPr>
              <a:t>IMT</a:t>
            </a:r>
            <a:r>
              <a:rPr lang="en-US" sz="1600">
                <a:solidFill>
                  <a:schemeClr val="accent5"/>
                </a:solidFill>
                <a:latin typeface="Qualcomm Office Regular" panose="020B0503030202060203" pitchFamily="34" charset="0"/>
                <a:cs typeface="Microsoft Sans Serif" panose="020B0604020202020204" pitchFamily="34" charset="0"/>
              </a:rPr>
              <a: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Integration with </a:t>
            </a:r>
            <a:r>
              <a:rPr lang="en-US" sz="1600" b="1">
                <a:solidFill>
                  <a:schemeClr val="accent1"/>
                </a:solidFill>
                <a:latin typeface="Qualcomm Office Regular" panose="020B0503030202060203" pitchFamily="34" charset="0"/>
                <a:cs typeface="Microsoft Sans Serif" panose="020B0604020202020204" pitchFamily="34" charset="0"/>
              </a:rPr>
              <a:t>unicast</a:t>
            </a:r>
            <a:r>
              <a:rPr lang="en-US" sz="1600">
                <a:solidFill>
                  <a:schemeClr val="accent5"/>
                </a:solidFill>
                <a:latin typeface="Qualcomm Office Regular" panose="020B0503030202060203" pitchFamily="34" charset="0"/>
                <a:cs typeface="Microsoft Sans Serif" panose="020B0604020202020204" pitchFamily="34" charset="0"/>
              </a:rPr>
              <a:t> network</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Efficient delivery of multicast/broadcast traffic (vs unicast)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Reuse of cellular infrastructure (</a:t>
            </a:r>
            <a:r>
              <a:rPr lang="en-US" sz="1600" b="1">
                <a:solidFill>
                  <a:schemeClr val="accent1"/>
                </a:solidFill>
                <a:latin typeface="Qualcomm Office Regular" panose="020B0503030202060203" pitchFamily="34" charset="0"/>
                <a:cs typeface="Microsoft Sans Serif" panose="020B0604020202020204" pitchFamily="34" charset="0"/>
              </a:rPr>
              <a:t>low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Broadcast spectrum (e.g. </a:t>
            </a:r>
            <a:r>
              <a:rPr lang="en-US" sz="1600" b="1">
                <a:solidFill>
                  <a:schemeClr val="accent1"/>
                </a:solidFill>
                <a:latin typeface="Qualcomm Office Regular" panose="020B0503030202060203" pitchFamily="34" charset="0"/>
                <a:cs typeface="Microsoft Sans Serif" panose="020B0604020202020204" pitchFamily="34" charset="0"/>
              </a:rPr>
              <a:t>UHF</a:t>
            </a:r>
            <a:r>
              <a:rPr lang="en-US" sz="1600">
                <a:solidFill>
                  <a:schemeClr val="accent5"/>
                </a:solidFill>
                <a:latin typeface="Qualcomm Office Regular" panose="020B0503030202060203" pitchFamily="34" charset="0"/>
                <a:cs typeface="Microsoft Sans Serif" panose="020B0604020202020204" pitchFamily="34" charset="0"/>
              </a:rPr>
              <a:t>) </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No unicast. </a:t>
            </a:r>
            <a:r>
              <a:rPr lang="en-US" sz="1600" b="1">
                <a:solidFill>
                  <a:schemeClr val="accent1"/>
                </a:solidFill>
                <a:latin typeface="Qualcomm Office Regular" panose="020B0503030202060203" pitchFamily="34" charset="0"/>
                <a:cs typeface="Microsoft Sans Serif" panose="020B0604020202020204" pitchFamily="34" charset="0"/>
              </a:rPr>
              <a:t>Downlink – only </a:t>
            </a:r>
            <a:r>
              <a:rPr lang="en-US" sz="1600">
                <a:solidFill>
                  <a:schemeClr val="accent5"/>
                </a:solidFill>
                <a:latin typeface="Qualcomm Office Regular" panose="020B0503030202060203" pitchFamily="34" charset="0"/>
                <a:cs typeface="Microsoft Sans Serif" panose="020B0604020202020204" pitchFamily="34" charset="0"/>
              </a:rPr>
              <a:t>traffic.</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Delivery of linear content (e.g. TV) or IP file delivery</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Dedicated broadcast infrastructure (can be </a:t>
            </a:r>
            <a:r>
              <a:rPr lang="en-US" sz="1600" b="1">
                <a:solidFill>
                  <a:schemeClr val="accent1"/>
                </a:solidFill>
                <a:latin typeface="Qualcomm Office Regular" panose="020B0503030202060203" pitchFamily="34" charset="0"/>
                <a:cs typeface="Microsoft Sans Serif" panose="020B0604020202020204" pitchFamily="34" charset="0"/>
              </a:rPr>
              <a:t>high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r>
              <a:rPr lang="en-US"/>
              <a:t>Media Web Symposium 2023</a:t>
            </a:r>
          </a:p>
        </p:txBody>
      </p:sp>
    </p:spTree>
    <p:extLst>
      <p:ext uri="{BB962C8B-B14F-4D97-AF65-F5344CB8AC3E}">
        <p14:creationId xmlns:p14="http://schemas.microsoft.com/office/powerpoint/2010/main" val="962772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7EAFA429-C441-3786-EB67-B467CDCB2FE0}"/>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3D47F71F-C2CA-5991-5CD9-AF0C1BF482BD}"/>
              </a:ext>
            </a:extLst>
          </p:cNvPr>
          <p:cNvSpPr>
            <a:spLocks noGrp="1"/>
          </p:cNvSpPr>
          <p:nvPr>
            <p:ph type="title"/>
          </p:nvPr>
        </p:nvSpPr>
        <p:spPr>
          <a:xfrm>
            <a:off x="495300" y="642644"/>
            <a:ext cx="11187112" cy="361959"/>
          </a:xfrm>
        </p:spPr>
        <p:txBody>
          <a:bodyPr/>
          <a:lstStyle/>
          <a:p>
            <a:r>
              <a:rPr lang="de-DE" dirty="0"/>
              <a:t>Timelines for Rel-17 and Rel-18</a:t>
            </a:r>
            <a:endParaRPr lang="en-US" dirty="0"/>
          </a:p>
        </p:txBody>
      </p:sp>
      <p:sp>
        <p:nvSpPr>
          <p:cNvPr id="4" name="Subtitle 3">
            <a:extLst>
              <a:ext uri="{FF2B5EF4-FFF2-40B4-BE49-F238E27FC236}">
                <a16:creationId xmlns:a16="http://schemas.microsoft.com/office/drawing/2014/main" id="{0DD1FB1F-97BA-7008-2EB7-5E0CA2B05362}"/>
              </a:ext>
            </a:extLst>
          </p:cNvPr>
          <p:cNvSpPr>
            <a:spLocks noGrp="1"/>
          </p:cNvSpPr>
          <p:nvPr>
            <p:ph type="subTitle" idx="1"/>
          </p:nvPr>
        </p:nvSpPr>
        <p:spPr/>
        <p:txBody>
          <a:bodyPr/>
          <a:lstStyle/>
          <a:p>
            <a:endParaRPr lang="en-US"/>
          </a:p>
        </p:txBody>
      </p:sp>
      <p:pic>
        <p:nvPicPr>
          <p:cNvPr id="6" name="Picture 2" descr="Diagram, timeline&#10;&#10;Description automatically generated">
            <a:extLst>
              <a:ext uri="{FF2B5EF4-FFF2-40B4-BE49-F238E27FC236}">
                <a16:creationId xmlns:a16="http://schemas.microsoft.com/office/drawing/2014/main" id="{1602DA96-384E-8307-2115-E197C2B841D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90419" y="1709292"/>
            <a:ext cx="10515599" cy="4232528"/>
          </a:xfrm>
          <a:prstGeom prst="rect">
            <a:avLst/>
          </a:prstGeom>
          <a:noFill/>
          <a:extLst>
            <a:ext uri="{909E8E84-426E-40DD-AFC4-6F175D3DCCD1}">
              <a14:hiddenFill xmlns:a14="http://schemas.microsoft.com/office/drawing/2010/main">
                <a:solidFill>
                  <a:srgbClr val="FFFFFF"/>
                </a:solidFill>
              </a14:hiddenFill>
            </a:ext>
          </a:extLst>
        </p:spPr>
      </p:pic>
      <p:sp>
        <p:nvSpPr>
          <p:cNvPr id="7" name="Arrow: Right 6">
            <a:extLst>
              <a:ext uri="{FF2B5EF4-FFF2-40B4-BE49-F238E27FC236}">
                <a16:creationId xmlns:a16="http://schemas.microsoft.com/office/drawing/2014/main" id="{EF329200-9643-763F-5155-6929B2424EEA}"/>
              </a:ext>
            </a:extLst>
          </p:cNvPr>
          <p:cNvSpPr/>
          <p:nvPr/>
        </p:nvSpPr>
        <p:spPr>
          <a:xfrm>
            <a:off x="6317673" y="5257247"/>
            <a:ext cx="5135419" cy="508000"/>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Shifted by three months</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3622488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505BE28-0242-6CC1-CE21-AABE6CD2EC60}"/>
              </a:ext>
            </a:extLst>
          </p:cNvPr>
          <p:cNvSpPr>
            <a:spLocks noGrp="1"/>
          </p:cNvSpPr>
          <p:nvPr>
            <p:ph type="title"/>
          </p:nvPr>
        </p:nvSpPr>
        <p:spPr/>
        <p:txBody>
          <a:bodyPr/>
          <a:lstStyle/>
          <a:p>
            <a:r>
              <a:rPr lang="de-DE" dirty="0"/>
              <a:t>Rel-18 5GMS feature overview</a:t>
            </a:r>
            <a:endParaRPr lang="en-US" dirty="0"/>
          </a:p>
        </p:txBody>
      </p:sp>
      <p:sp>
        <p:nvSpPr>
          <p:cNvPr id="4" name="Subtitle 3">
            <a:extLst>
              <a:ext uri="{FF2B5EF4-FFF2-40B4-BE49-F238E27FC236}">
                <a16:creationId xmlns:a16="http://schemas.microsoft.com/office/drawing/2014/main" id="{13B6123A-A886-BDB1-8EAF-16051962AEE7}"/>
              </a:ext>
            </a:extLst>
          </p:cNvPr>
          <p:cNvSpPr>
            <a:spLocks noGrp="1"/>
          </p:cNvSpPr>
          <p:nvPr>
            <p:ph type="subTitle" idx="1"/>
          </p:nvPr>
        </p:nvSpPr>
        <p:spPr>
          <a:xfrm>
            <a:off x="494189" y="1088135"/>
            <a:ext cx="11188223" cy="265907"/>
          </a:xfrm>
        </p:spPr>
        <p:txBody>
          <a:bodyPr/>
          <a:lstStyle/>
          <a:p>
            <a:r>
              <a:rPr lang="en-US" sz="1800" kern="0" dirty="0">
                <a:latin typeface="ArialMT"/>
                <a:ea typeface="Times New Roman" panose="02020603050405020304" pitchFamily="18" charset="0"/>
                <a:cs typeface="Times New Roman" panose="02020603050405020304" pitchFamily="18" charset="0"/>
              </a:rPr>
              <a:t>E</a:t>
            </a:r>
            <a:r>
              <a:rPr lang="en-US" sz="1800" kern="0" dirty="0">
                <a:effectLst/>
                <a:latin typeface="ArialMT"/>
                <a:ea typeface="Times New Roman" panose="02020603050405020304" pitchFamily="18" charset="0"/>
                <a:cs typeface="Times New Roman" panose="02020603050405020304" pitchFamily="18" charset="0"/>
              </a:rPr>
              <a:t>xtensive studies documented in TR26.804 result in the following updates </a:t>
            </a:r>
            <a:endParaRPr lang="en-US" dirty="0"/>
          </a:p>
        </p:txBody>
      </p:sp>
      <p:sp>
        <p:nvSpPr>
          <p:cNvPr id="2" name="Footer Placeholder 1">
            <a:extLst>
              <a:ext uri="{FF2B5EF4-FFF2-40B4-BE49-F238E27FC236}">
                <a16:creationId xmlns:a16="http://schemas.microsoft.com/office/drawing/2014/main" id="{CDDBA4DF-078C-53D4-774A-C35ADE2C3DEA}"/>
              </a:ext>
            </a:extLst>
          </p:cNvPr>
          <p:cNvSpPr>
            <a:spLocks noGrp="1"/>
          </p:cNvSpPr>
          <p:nvPr>
            <p:ph type="ftr" sz="quarter" idx="10"/>
          </p:nvPr>
        </p:nvSpPr>
        <p:spPr/>
        <p:txBody>
          <a:bodyPr/>
          <a:lstStyle/>
          <a:p>
            <a:r>
              <a:rPr lang="en-US"/>
              <a:t>Media Web Symposium 2023</a:t>
            </a:r>
            <a:endParaRPr lang="en-US" dirty="0"/>
          </a:p>
        </p:txBody>
      </p:sp>
      <p:graphicFrame>
        <p:nvGraphicFramePr>
          <p:cNvPr id="5" name="Diagram 4">
            <a:extLst>
              <a:ext uri="{FF2B5EF4-FFF2-40B4-BE49-F238E27FC236}">
                <a16:creationId xmlns:a16="http://schemas.microsoft.com/office/drawing/2014/main" id="{B6756459-8103-5F33-C63C-28FA8F4A892E}"/>
              </a:ext>
            </a:extLst>
          </p:cNvPr>
          <p:cNvGraphicFramePr/>
          <p:nvPr/>
        </p:nvGraphicFramePr>
        <p:xfrm>
          <a:off x="385655" y="1546885"/>
          <a:ext cx="11296757" cy="49860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Oval 5">
            <a:extLst>
              <a:ext uri="{FF2B5EF4-FFF2-40B4-BE49-F238E27FC236}">
                <a16:creationId xmlns:a16="http://schemas.microsoft.com/office/drawing/2014/main" id="{5C8A37E5-8F69-47CD-6176-03CA808A6307}"/>
              </a:ext>
            </a:extLst>
          </p:cNvPr>
          <p:cNvSpPr/>
          <p:nvPr/>
        </p:nvSpPr>
        <p:spPr>
          <a:xfrm>
            <a:off x="267855" y="2272145"/>
            <a:ext cx="3214254" cy="581891"/>
          </a:xfrm>
          <a:prstGeom prst="ellipse">
            <a:avLst/>
          </a:prstGeom>
          <a:noFill/>
          <a:ln w="38100">
            <a:solidFill>
              <a:srgbClr val="E0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noFill/>
              <a:latin typeface="Microsoft Sans Serif"/>
              <a:cs typeface="Microsoft Sans Serif" panose="020B0604020202020204" pitchFamily="34" charset="0"/>
            </a:endParaRPr>
          </a:p>
        </p:txBody>
      </p:sp>
      <p:sp>
        <p:nvSpPr>
          <p:cNvPr id="7" name="Oval 6">
            <a:extLst>
              <a:ext uri="{FF2B5EF4-FFF2-40B4-BE49-F238E27FC236}">
                <a16:creationId xmlns:a16="http://schemas.microsoft.com/office/drawing/2014/main" id="{D2BC6C8C-2B5E-A715-FBB4-7B020391B302}"/>
              </a:ext>
            </a:extLst>
          </p:cNvPr>
          <p:cNvSpPr/>
          <p:nvPr/>
        </p:nvSpPr>
        <p:spPr>
          <a:xfrm>
            <a:off x="252845" y="4807527"/>
            <a:ext cx="3214254" cy="581891"/>
          </a:xfrm>
          <a:prstGeom prst="ellipse">
            <a:avLst/>
          </a:prstGeom>
          <a:noFill/>
          <a:ln w="38100">
            <a:solidFill>
              <a:srgbClr val="E0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no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3588347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down)">
                                      <p:cBhvr>
                                        <p:cTn id="25" dur="580">
                                          <p:stCondLst>
                                            <p:cond delay="0"/>
                                          </p:stCondLst>
                                        </p:cTn>
                                        <p:tgtEl>
                                          <p:spTgt spid="7"/>
                                        </p:tgtEl>
                                      </p:cBhvr>
                                    </p:animEffect>
                                    <p:anim calcmode="lin" valueType="num">
                                      <p:cBhvr>
                                        <p:cTn id="2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31" dur="26">
                                          <p:stCondLst>
                                            <p:cond delay="650"/>
                                          </p:stCondLst>
                                        </p:cTn>
                                        <p:tgtEl>
                                          <p:spTgt spid="7"/>
                                        </p:tgtEl>
                                      </p:cBhvr>
                                      <p:to x="100000" y="60000"/>
                                    </p:animScale>
                                    <p:animScale>
                                      <p:cBhvr>
                                        <p:cTn id="32" dur="166" decel="50000">
                                          <p:stCondLst>
                                            <p:cond delay="676"/>
                                          </p:stCondLst>
                                        </p:cTn>
                                        <p:tgtEl>
                                          <p:spTgt spid="7"/>
                                        </p:tgtEl>
                                      </p:cBhvr>
                                      <p:to x="100000" y="100000"/>
                                    </p:animScale>
                                    <p:animScale>
                                      <p:cBhvr>
                                        <p:cTn id="33" dur="26">
                                          <p:stCondLst>
                                            <p:cond delay="1312"/>
                                          </p:stCondLst>
                                        </p:cTn>
                                        <p:tgtEl>
                                          <p:spTgt spid="7"/>
                                        </p:tgtEl>
                                      </p:cBhvr>
                                      <p:to x="100000" y="80000"/>
                                    </p:animScale>
                                    <p:animScale>
                                      <p:cBhvr>
                                        <p:cTn id="34" dur="166" decel="50000">
                                          <p:stCondLst>
                                            <p:cond delay="1338"/>
                                          </p:stCondLst>
                                        </p:cTn>
                                        <p:tgtEl>
                                          <p:spTgt spid="7"/>
                                        </p:tgtEl>
                                      </p:cBhvr>
                                      <p:to x="100000" y="100000"/>
                                    </p:animScale>
                                    <p:animScale>
                                      <p:cBhvr>
                                        <p:cTn id="35" dur="26">
                                          <p:stCondLst>
                                            <p:cond delay="1642"/>
                                          </p:stCondLst>
                                        </p:cTn>
                                        <p:tgtEl>
                                          <p:spTgt spid="7"/>
                                        </p:tgtEl>
                                      </p:cBhvr>
                                      <p:to x="100000" y="90000"/>
                                    </p:animScale>
                                    <p:animScale>
                                      <p:cBhvr>
                                        <p:cTn id="36" dur="166" decel="50000">
                                          <p:stCondLst>
                                            <p:cond delay="1668"/>
                                          </p:stCondLst>
                                        </p:cTn>
                                        <p:tgtEl>
                                          <p:spTgt spid="7"/>
                                        </p:tgtEl>
                                      </p:cBhvr>
                                      <p:to x="100000" y="100000"/>
                                    </p:animScale>
                                    <p:animScale>
                                      <p:cBhvr>
                                        <p:cTn id="37" dur="26">
                                          <p:stCondLst>
                                            <p:cond delay="1808"/>
                                          </p:stCondLst>
                                        </p:cTn>
                                        <p:tgtEl>
                                          <p:spTgt spid="7"/>
                                        </p:tgtEl>
                                      </p:cBhvr>
                                      <p:to x="100000" y="95000"/>
                                    </p:animScale>
                                    <p:animScale>
                                      <p:cBhvr>
                                        <p:cTn id="38"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a:extLst>
              <a:ext uri="{FF2B5EF4-FFF2-40B4-BE49-F238E27FC236}">
                <a16:creationId xmlns:a16="http://schemas.microsoft.com/office/drawing/2014/main" id="{D2963307-1BCF-4D69-8CA0-43B9A00FD269}"/>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ACAF26A8-EFBC-433B-AC81-0398AA8FA1DE}"/>
              </a:ext>
            </a:extLst>
          </p:cNvPr>
          <p:cNvSpPr/>
          <p:nvPr/>
        </p:nvSpPr>
        <p:spPr bwMode="gray">
          <a:xfrm flipH="1">
            <a:off x="7525676" y="0"/>
            <a:ext cx="493776" cy="6858000"/>
          </a:xfrm>
          <a:prstGeom prst="rect">
            <a:avLst/>
          </a:prstGeom>
          <a:gradFill flip="none" rotWithShape="1">
            <a:gsLst>
              <a:gs pos="0">
                <a:schemeClr val="accent1"/>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ysClr val="windowText" lastClr="000000"/>
              </a:solidFill>
              <a:effectLst/>
              <a:uLnTx/>
              <a:uFillTx/>
              <a:latin typeface="Microsoft Sans Serif"/>
              <a:ea typeface="+mn-ea"/>
              <a:cs typeface="+mn-cs"/>
            </a:endParaRPr>
          </a:p>
        </p:txBody>
      </p:sp>
      <p:sp>
        <p:nvSpPr>
          <p:cNvPr id="42" name="TextBox 41">
            <a:extLst>
              <a:ext uri="{FF2B5EF4-FFF2-40B4-BE49-F238E27FC236}">
                <a16:creationId xmlns:a16="http://schemas.microsoft.com/office/drawing/2014/main" id="{ED27EFD0-5F46-4CEF-A102-F827D77DB9CA}"/>
              </a:ext>
            </a:extLst>
          </p:cNvPr>
          <p:cNvSpPr txBox="1"/>
          <p:nvPr/>
        </p:nvSpPr>
        <p:spPr>
          <a:xfrm>
            <a:off x="8073181" y="3109354"/>
            <a:ext cx="3438434" cy="531812"/>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Presenter</a:t>
            </a:r>
          </a:p>
        </p:txBody>
      </p:sp>
      <p:sp>
        <p:nvSpPr>
          <p:cNvPr id="48" name="TextBox 47">
            <a:extLst>
              <a:ext uri="{FF2B5EF4-FFF2-40B4-BE49-F238E27FC236}">
                <a16:creationId xmlns:a16="http://schemas.microsoft.com/office/drawing/2014/main" id="{27A0DB6D-4A7F-4797-8BD9-68CAFC38A097}"/>
              </a:ext>
            </a:extLst>
          </p:cNvPr>
          <p:cNvSpPr txBox="1"/>
          <p:nvPr/>
        </p:nvSpPr>
        <p:spPr>
          <a:xfrm>
            <a:off x="8073179" y="3830864"/>
            <a:ext cx="3893534" cy="2723823"/>
          </a:xfrm>
          <a:prstGeom prst="rect">
            <a:avLst/>
          </a:prstGeom>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Dr. Thomas Stockhammer</a:t>
            </a:r>
            <a:endParaRPr kumimoji="0" lang="de-DE"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Senior Director, Technical Standards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Qualcomm Europe, Inc., </a:t>
            </a:r>
            <a:r>
              <a:rPr lang="en-US" sz="1600" dirty="0">
                <a:solidFill>
                  <a:srgbClr val="82CBD7">
                    <a:lumMod val="40000"/>
                    <a:lumOff val="60000"/>
                  </a:srgbClr>
                </a:solidFill>
                <a:latin typeface="Microsoft Sans Serif"/>
                <a:cs typeface="Microsoft Sans Serif" panose="020B0604020202020204" pitchFamily="34" charset="0"/>
              </a:rPr>
              <a:t>IEEE Fellow</a:t>
            </a:r>
            <a:endPar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Leading and driving among others</a:t>
            </a:r>
            <a:endParaRPr kumimoji="0" lang="de-DE"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DVB: 5G TF, DVB-I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MPEG: MPEG-I, CMAF and DASH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3GPP: XR over 5G, 5G Video,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DASH-IF: Interop WG,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ETSI &amp; 5G-MAG: 5G Broadcast and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CTA WAVE: CMAF Device PB,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Metaverse Standards Forum Lead</a:t>
            </a:r>
          </a:p>
        </p:txBody>
      </p:sp>
      <p:sp>
        <p:nvSpPr>
          <p:cNvPr id="61" name="Title 6">
            <a:extLst>
              <a:ext uri="{FF2B5EF4-FFF2-40B4-BE49-F238E27FC236}">
                <a16:creationId xmlns:a16="http://schemas.microsoft.com/office/drawing/2014/main" id="{2B9D7490-5ACB-4816-B0C0-D93A823B2342}"/>
              </a:ext>
            </a:extLst>
          </p:cNvPr>
          <p:cNvSpPr txBox="1">
            <a:spLocks/>
          </p:cNvSpPr>
          <p:nvPr/>
        </p:nvSpPr>
        <p:spPr>
          <a:xfrm>
            <a:off x="403058" y="1365838"/>
            <a:ext cx="4730669" cy="455189"/>
          </a:xfrm>
          <a:prstGeom prst="rect">
            <a:avLst/>
          </a:prstGeom>
        </p:spPr>
        <p:txBody>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2853DC"/>
                </a:solidFill>
                <a:effectLst/>
                <a:uLnTx/>
                <a:uFillTx/>
                <a:latin typeface="Microsoft Sans Serif"/>
                <a:ea typeface="+mj-ea"/>
                <a:cs typeface="+mj-cs"/>
              </a:rPr>
              <a:t>Today’s agenda</a:t>
            </a:r>
          </a:p>
        </p:txBody>
      </p:sp>
      <p:cxnSp>
        <p:nvCxnSpPr>
          <p:cNvPr id="107" name="Straight Connector 106">
            <a:extLst>
              <a:ext uri="{FF2B5EF4-FFF2-40B4-BE49-F238E27FC236}">
                <a16:creationId xmlns:a16="http://schemas.microsoft.com/office/drawing/2014/main" id="{74313051-D0BF-CC4B-BAF6-7549392DE7A1}"/>
              </a:ext>
            </a:extLst>
          </p:cNvPr>
          <p:cNvCxnSpPr>
            <a:cxnSpLocks/>
          </p:cNvCxnSpPr>
          <p:nvPr/>
        </p:nvCxnSpPr>
        <p:spPr>
          <a:xfrm flipH="1">
            <a:off x="8073182" y="3712525"/>
            <a:ext cx="2930209" cy="0"/>
          </a:xfrm>
          <a:prstGeom prst="line">
            <a:avLst/>
          </a:prstGeom>
          <a:ln w="19050" cap="rnd">
            <a:solidFill>
              <a:srgbClr val="FFFFFF">
                <a:alpha val="35000"/>
              </a:srgb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40" name="Content Placeholder 7">
            <a:extLst>
              <a:ext uri="{FF2B5EF4-FFF2-40B4-BE49-F238E27FC236}">
                <a16:creationId xmlns:a16="http://schemas.microsoft.com/office/drawing/2014/main" id="{6CF0EC1A-D9C5-824C-AA3E-D7CF3BD48243}"/>
              </a:ext>
            </a:extLst>
          </p:cNvPr>
          <p:cNvSpPr txBox="1">
            <a:spLocks/>
          </p:cNvSpPr>
          <p:nvPr/>
        </p:nvSpPr>
        <p:spPr>
          <a:xfrm>
            <a:off x="432013" y="2633103"/>
            <a:ext cx="6357995" cy="2996172"/>
          </a:xfrm>
          <a:prstGeom prst="rect">
            <a:avLst/>
          </a:prstGeom>
        </p:spPr>
        <p:txBody>
          <a:bodyPr/>
          <a:lst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Motivation</a:t>
            </a:r>
          </a:p>
          <a:p>
            <a:pPr marL="0" indent="0" eaLnBrk="0" fontAlgn="base" hangingPunct="0">
              <a:lnSpc>
                <a:spcPct val="150000"/>
              </a:lnSpc>
              <a:spcBef>
                <a:spcPct val="0"/>
              </a:spcBef>
              <a:spcAft>
                <a:spcPct val="0"/>
              </a:spcAft>
              <a:buClrTx/>
              <a:buNone/>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5G Media Streaming Idea</a:t>
            </a: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a:t>
            </a:r>
            <a:r>
              <a:rPr lang="en-US" altLang="en-US" sz="2400" dirty="0">
                <a:latin typeface="Arial" panose="020B0604020202020204" pitchFamily="34" charset="0"/>
                <a:ea typeface="Calibri" panose="020F0502020204030204" pitchFamily="34" charset="0"/>
              </a:rPr>
              <a:t>Rel-17 Features</a:t>
            </a:r>
            <a:endPar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endParaRPr>
          </a:p>
          <a:p>
            <a:pPr marL="0" marR="0" lvl="0" indent="0" algn="l" defTabSz="914400" rtl="0" eaLnBrk="0" fontAlgn="base" latinLnBrk="0" hangingPunct="0">
              <a:lnSpc>
                <a:spcPct val="150000"/>
              </a:lnSpc>
              <a:spcBef>
                <a:spcPct val="0"/>
              </a:spcBef>
              <a:spcAft>
                <a:spcPct val="0"/>
              </a:spcAft>
              <a:buClrTx/>
              <a:buSzTx/>
              <a:buFontTx/>
              <a:buNone/>
              <a:tabLst/>
            </a:pPr>
            <a:r>
              <a:rPr lang="en-US" sz="2400" kern="1200" spc="0" noProof="0" dirty="0">
                <a:uLnTx/>
                <a:uFillTx/>
                <a:latin typeface="Arial" panose="020B0604020202020204" pitchFamily="34" charset="0"/>
                <a:cs typeface="+mn-cs"/>
              </a:rPr>
              <a:t># In the cooking in Rel-18</a:t>
            </a:r>
          </a:p>
          <a:p>
            <a:pPr marL="0" indent="0" eaLnBrk="0" fontAlgn="base" hangingPunct="0">
              <a:lnSpc>
                <a:spcPct val="150000"/>
              </a:lnSpc>
              <a:spcBef>
                <a:spcPct val="0"/>
              </a:spcBef>
              <a:spcAft>
                <a:spcPct val="0"/>
              </a:spcAft>
              <a:buClrTx/>
              <a:buNone/>
            </a:pPr>
            <a:r>
              <a:rPr lang="en-US" sz="2400" kern="1200" spc="0" noProof="0" dirty="0">
                <a:uLnTx/>
                <a:uFillTx/>
                <a:latin typeface="Arial" panose="020B0604020202020204" pitchFamily="34" charset="0"/>
                <a:cs typeface="+mn-cs"/>
              </a:rPr>
              <a:t># Beyond Rel-18</a:t>
            </a:r>
            <a:endParaRPr lang="en-US" sz="2400" dirty="0">
              <a:solidFill>
                <a:srgbClr val="445776"/>
              </a:solidFill>
              <a:latin typeface="Microsoft Sans Serif"/>
            </a:endParaRPr>
          </a:p>
          <a:p>
            <a:pPr marL="0" indent="0" eaLnBrk="0" fontAlgn="base" hangingPunct="0">
              <a:lnSpc>
                <a:spcPct val="150000"/>
              </a:lnSpc>
              <a:spcBef>
                <a:spcPct val="0"/>
              </a:spcBef>
              <a:spcAft>
                <a:spcPct val="0"/>
              </a:spcAft>
              <a:buClrTx/>
              <a:buNone/>
            </a:pPr>
            <a:r>
              <a:rPr lang="en-US" sz="2400" kern="1200" spc="0" noProof="0" dirty="0">
                <a:uLnTx/>
                <a:uFillTx/>
                <a:latin typeface="Arial" panose="020B0604020202020204" pitchFamily="34" charset="0"/>
                <a:cs typeface="+mn-cs"/>
              </a:rPr>
              <a:t># Discussion</a:t>
            </a:r>
          </a:p>
          <a:p>
            <a:pPr marL="0" indent="0" eaLnBrk="0" fontAlgn="base" hangingPunct="0">
              <a:lnSpc>
                <a:spcPct val="150000"/>
              </a:lnSpc>
              <a:spcBef>
                <a:spcPct val="0"/>
              </a:spcBef>
              <a:spcAft>
                <a:spcPct val="0"/>
              </a:spcAft>
              <a:buClrTx/>
              <a:buNone/>
            </a:pPr>
            <a:endParaRPr lang="en-US" sz="2400" dirty="0">
              <a:solidFill>
                <a:srgbClr val="445776"/>
              </a:solidFill>
              <a:latin typeface="Microsoft Sans Serif"/>
            </a:endParaRPr>
          </a:p>
        </p:txBody>
      </p:sp>
      <p:sp>
        <p:nvSpPr>
          <p:cNvPr id="12" name="Freeform 5">
            <a:extLst>
              <a:ext uri="{FF2B5EF4-FFF2-40B4-BE49-F238E27FC236}">
                <a16:creationId xmlns:a16="http://schemas.microsoft.com/office/drawing/2014/main" id="{3E50D58B-321D-490E-A668-F9988AECA720}"/>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 name="Footer Placeholder 1">
            <a:extLst>
              <a:ext uri="{FF2B5EF4-FFF2-40B4-BE49-F238E27FC236}">
                <a16:creationId xmlns:a16="http://schemas.microsoft.com/office/drawing/2014/main" id="{372D6CE3-BB5D-49B3-A042-C5667F23D5AC}"/>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pic>
        <p:nvPicPr>
          <p:cNvPr id="5" name="Picture 4" descr="A person wearing glasses&#10;&#10;Description automatically generated with medium confidence">
            <a:extLst>
              <a:ext uri="{FF2B5EF4-FFF2-40B4-BE49-F238E27FC236}">
                <a16:creationId xmlns:a16="http://schemas.microsoft.com/office/drawing/2014/main" id="{98E1CD87-94CD-8BFD-2E76-25EEC8ECE789}"/>
              </a:ext>
            </a:extLst>
          </p:cNvPr>
          <p:cNvPicPr>
            <a:picLocks noChangeAspect="1"/>
          </p:cNvPicPr>
          <p:nvPr/>
        </p:nvPicPr>
        <p:blipFill>
          <a:blip r:embed="rId3"/>
          <a:stretch>
            <a:fillRect/>
          </a:stretch>
        </p:blipFill>
        <p:spPr>
          <a:xfrm>
            <a:off x="8969006" y="206931"/>
            <a:ext cx="1787614" cy="27473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2" name="Cloud 21">
            <a:extLst>
              <a:ext uri="{FF2B5EF4-FFF2-40B4-BE49-F238E27FC236}">
                <a16:creationId xmlns:a16="http://schemas.microsoft.com/office/drawing/2014/main" id="{1E94A568-D0DD-05CD-08B3-D973A38CD782}"/>
              </a:ext>
            </a:extLst>
          </p:cNvPr>
          <p:cNvSpPr/>
          <p:nvPr/>
        </p:nvSpPr>
        <p:spPr>
          <a:xfrm>
            <a:off x="10208755" y="3128404"/>
            <a:ext cx="1551232" cy="516314"/>
          </a:xfrm>
          <a:prstGeom prst="cloud">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21" name="Picture 20" descr="Title: LinkedIn - Description: LinkedIn icon">
            <a:hlinkClick r:id="rId4"/>
            <a:extLst>
              <a:ext uri="{FF2B5EF4-FFF2-40B4-BE49-F238E27FC236}">
                <a16:creationId xmlns:a16="http://schemas.microsoft.com/office/drawing/2014/main" id="{D241B311-2C32-C465-56A8-8E1F05253F2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433346" y="3260699"/>
            <a:ext cx="228161" cy="228161"/>
          </a:xfrm>
          <a:prstGeom prst="rect">
            <a:avLst/>
          </a:prstGeom>
          <a:noFill/>
          <a:ln>
            <a:noFill/>
          </a:ln>
        </p:spPr>
      </p:pic>
      <p:pic>
        <p:nvPicPr>
          <p:cNvPr id="23" name="Picture 22" descr="Title: Facebook - Description: Facebook icon">
            <a:hlinkClick r:id="rId6"/>
            <a:extLst>
              <a:ext uri="{FF2B5EF4-FFF2-40B4-BE49-F238E27FC236}">
                <a16:creationId xmlns:a16="http://schemas.microsoft.com/office/drawing/2014/main" id="{6CC6DF67-DFB0-32BC-C1A7-D2595BEEBB06}"/>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687805" y="3260699"/>
            <a:ext cx="228160" cy="228160"/>
          </a:xfrm>
          <a:prstGeom prst="rect">
            <a:avLst/>
          </a:prstGeom>
          <a:noFill/>
          <a:ln>
            <a:noFill/>
          </a:ln>
        </p:spPr>
      </p:pic>
      <p:pic>
        <p:nvPicPr>
          <p:cNvPr id="24" name="Picture 23" descr="Github symbol (png logo icon) blue">
            <a:hlinkClick r:id="rId8"/>
            <a:extLst>
              <a:ext uri="{FF2B5EF4-FFF2-40B4-BE49-F238E27FC236}">
                <a16:creationId xmlns:a16="http://schemas.microsoft.com/office/drawing/2014/main" id="{7005EE58-D485-282B-AE0D-AEC12A76958B}"/>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0942263" y="3247870"/>
            <a:ext cx="253818" cy="253818"/>
          </a:xfrm>
          <a:prstGeom prst="rect">
            <a:avLst/>
          </a:prstGeom>
          <a:noFill/>
          <a:ln>
            <a:noFill/>
          </a:ln>
        </p:spPr>
      </p:pic>
      <p:pic>
        <p:nvPicPr>
          <p:cNvPr id="25" name="Picture 24" descr="Discord Logo - Logo, zeichen, emblem, symbol. Geschichte und Bedeutung">
            <a:hlinkClick r:id="rId10"/>
            <a:extLst>
              <a:ext uri="{FF2B5EF4-FFF2-40B4-BE49-F238E27FC236}">
                <a16:creationId xmlns:a16="http://schemas.microsoft.com/office/drawing/2014/main" id="{F7ECCB96-EF04-D6AC-50DF-9606C4FE3864}"/>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1165229" y="3247870"/>
            <a:ext cx="401879" cy="253818"/>
          </a:xfrm>
          <a:prstGeom prst="rect">
            <a:avLst/>
          </a:prstGeom>
          <a:noFill/>
          <a:ln>
            <a:noFill/>
          </a:ln>
        </p:spPr>
      </p:pic>
    </p:spTree>
    <p:extLst>
      <p:ext uri="{BB962C8B-B14F-4D97-AF65-F5344CB8AC3E}">
        <p14:creationId xmlns:p14="http://schemas.microsoft.com/office/powerpoint/2010/main" val="2867933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649E04-5D18-7972-5FD3-D89C08DDBAE0}"/>
              </a:ext>
            </a:extLst>
          </p:cNvPr>
          <p:cNvSpPr>
            <a:spLocks noGrp="1"/>
          </p:cNvSpPr>
          <p:nvPr>
            <p:ph type="title"/>
          </p:nvPr>
        </p:nvSpPr>
        <p:spPr/>
        <p:txBody>
          <a:bodyPr/>
          <a:lstStyle/>
          <a:p>
            <a:r>
              <a:rPr lang="fr-CH" dirty="0"/>
              <a:t>Multicast–Broadcast Services system architecture</a:t>
            </a:r>
            <a:endParaRPr lang="en-US" dirty="0"/>
          </a:p>
        </p:txBody>
      </p:sp>
      <p:sp>
        <p:nvSpPr>
          <p:cNvPr id="3" name="Subtitle 2">
            <a:extLst>
              <a:ext uri="{FF2B5EF4-FFF2-40B4-BE49-F238E27FC236}">
                <a16:creationId xmlns:a16="http://schemas.microsoft.com/office/drawing/2014/main" id="{5D24E4A0-D9C9-5FC6-4539-20AB48E3B1BC}"/>
              </a:ext>
            </a:extLst>
          </p:cNvPr>
          <p:cNvSpPr>
            <a:spLocks noGrp="1"/>
          </p:cNvSpPr>
          <p:nvPr>
            <p:ph type="subTitle" idx="1"/>
          </p:nvPr>
        </p:nvSpPr>
        <p:spPr>
          <a:xfrm>
            <a:off x="494189" y="1088135"/>
            <a:ext cx="11188223" cy="236347"/>
          </a:xfrm>
        </p:spPr>
        <p:txBody>
          <a:bodyPr/>
          <a:lstStyle/>
          <a:p>
            <a:r>
              <a:rPr lang="en-GB" sz="1600" i="1" dirty="0"/>
              <a:t>Based on TS 23.247 V17.2.0 figure 5.1-1</a:t>
            </a:r>
          </a:p>
        </p:txBody>
      </p:sp>
      <p:sp>
        <p:nvSpPr>
          <p:cNvPr id="4" name="Footer Placeholder 3">
            <a:extLst>
              <a:ext uri="{FF2B5EF4-FFF2-40B4-BE49-F238E27FC236}">
                <a16:creationId xmlns:a16="http://schemas.microsoft.com/office/drawing/2014/main" id="{7B34EC6D-D74D-716D-1FBF-2DA37F4CD444}"/>
              </a:ext>
            </a:extLst>
          </p:cNvPr>
          <p:cNvSpPr>
            <a:spLocks noGrp="1"/>
          </p:cNvSpPr>
          <p:nvPr>
            <p:ph type="ftr" sz="quarter" idx="10"/>
          </p:nvPr>
        </p:nvSpPr>
        <p:spPr/>
        <p:txBody>
          <a:bodyPr/>
          <a:lstStyle/>
          <a:p>
            <a:r>
              <a:rPr lang="en-US"/>
              <a:t>Media Web Symposium 2023</a:t>
            </a:r>
            <a:endParaRPr lang="en-US" dirty="0"/>
          </a:p>
        </p:txBody>
      </p:sp>
      <p:pic>
        <p:nvPicPr>
          <p:cNvPr id="5" name="Picture 4">
            <a:extLst>
              <a:ext uri="{FF2B5EF4-FFF2-40B4-BE49-F238E27FC236}">
                <a16:creationId xmlns:a16="http://schemas.microsoft.com/office/drawing/2014/main" id="{C103EB45-5E93-B443-8A69-E014A154D34F}"/>
              </a:ext>
            </a:extLst>
          </p:cNvPr>
          <p:cNvPicPr>
            <a:picLocks noChangeAspect="1"/>
          </p:cNvPicPr>
          <p:nvPr/>
        </p:nvPicPr>
        <p:blipFill>
          <a:blip r:embed="rId2"/>
          <a:stretch>
            <a:fillRect/>
          </a:stretch>
        </p:blipFill>
        <p:spPr>
          <a:xfrm>
            <a:off x="1226416" y="1659271"/>
            <a:ext cx="8924348" cy="4270547"/>
          </a:xfrm>
          <a:prstGeom prst="rect">
            <a:avLst/>
          </a:prstGeom>
        </p:spPr>
      </p:pic>
    </p:spTree>
    <p:extLst>
      <p:ext uri="{BB962C8B-B14F-4D97-AF65-F5344CB8AC3E}">
        <p14:creationId xmlns:p14="http://schemas.microsoft.com/office/powerpoint/2010/main" val="3636863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649E04-5D18-7972-5FD3-D89C08DDBAE0}"/>
              </a:ext>
            </a:extLst>
          </p:cNvPr>
          <p:cNvSpPr>
            <a:spLocks noGrp="1"/>
          </p:cNvSpPr>
          <p:nvPr>
            <p:ph type="title"/>
          </p:nvPr>
        </p:nvSpPr>
        <p:spPr/>
        <p:txBody>
          <a:bodyPr/>
          <a:lstStyle/>
          <a:p>
            <a:r>
              <a:rPr lang="fr-CH" dirty="0"/>
              <a:t>Multicast–Broadcast Services system architecture</a:t>
            </a:r>
            <a:endParaRPr lang="en-US" dirty="0"/>
          </a:p>
        </p:txBody>
      </p:sp>
      <p:sp>
        <p:nvSpPr>
          <p:cNvPr id="3" name="Subtitle 2">
            <a:extLst>
              <a:ext uri="{FF2B5EF4-FFF2-40B4-BE49-F238E27FC236}">
                <a16:creationId xmlns:a16="http://schemas.microsoft.com/office/drawing/2014/main" id="{5D24E4A0-D9C9-5FC6-4539-20AB48E3B1BC}"/>
              </a:ext>
            </a:extLst>
          </p:cNvPr>
          <p:cNvSpPr>
            <a:spLocks noGrp="1"/>
          </p:cNvSpPr>
          <p:nvPr>
            <p:ph type="subTitle" idx="1"/>
          </p:nvPr>
        </p:nvSpPr>
        <p:spPr>
          <a:xfrm>
            <a:off x="494189" y="1088135"/>
            <a:ext cx="11188223" cy="236347"/>
          </a:xfrm>
        </p:spPr>
        <p:txBody>
          <a:bodyPr/>
          <a:lstStyle/>
          <a:p>
            <a:r>
              <a:rPr lang="en-GB" sz="1600" i="1" dirty="0"/>
              <a:t>Based on TS 23.247 V17.2.0 figure 5.1-2</a:t>
            </a:r>
          </a:p>
        </p:txBody>
      </p:sp>
      <p:sp>
        <p:nvSpPr>
          <p:cNvPr id="4" name="Footer Placeholder 3">
            <a:extLst>
              <a:ext uri="{FF2B5EF4-FFF2-40B4-BE49-F238E27FC236}">
                <a16:creationId xmlns:a16="http://schemas.microsoft.com/office/drawing/2014/main" id="{7B34EC6D-D74D-716D-1FBF-2DA37F4CD444}"/>
              </a:ext>
            </a:extLst>
          </p:cNvPr>
          <p:cNvSpPr>
            <a:spLocks noGrp="1"/>
          </p:cNvSpPr>
          <p:nvPr>
            <p:ph type="ftr" sz="quarter" idx="10"/>
          </p:nvPr>
        </p:nvSpPr>
        <p:spPr/>
        <p:txBody>
          <a:bodyPr/>
          <a:lstStyle/>
          <a:p>
            <a:r>
              <a:rPr lang="en-US"/>
              <a:t>Media Web Symposium 2023</a:t>
            </a:r>
            <a:endParaRPr lang="en-US" dirty="0"/>
          </a:p>
        </p:txBody>
      </p:sp>
      <p:pic>
        <p:nvPicPr>
          <p:cNvPr id="6" name="Picture 5">
            <a:extLst>
              <a:ext uri="{FF2B5EF4-FFF2-40B4-BE49-F238E27FC236}">
                <a16:creationId xmlns:a16="http://schemas.microsoft.com/office/drawing/2014/main" id="{D54E6EDB-16AE-D400-821A-648E50A7F8E2}"/>
              </a:ext>
            </a:extLst>
          </p:cNvPr>
          <p:cNvPicPr>
            <a:picLocks noChangeAspect="1"/>
          </p:cNvPicPr>
          <p:nvPr/>
        </p:nvPicPr>
        <p:blipFill>
          <a:blip r:embed="rId2"/>
          <a:stretch>
            <a:fillRect/>
          </a:stretch>
        </p:blipFill>
        <p:spPr>
          <a:xfrm>
            <a:off x="1401907" y="1625600"/>
            <a:ext cx="8949571" cy="4282617"/>
          </a:xfrm>
          <a:prstGeom prst="rect">
            <a:avLst/>
          </a:prstGeom>
        </p:spPr>
      </p:pic>
    </p:spTree>
    <p:extLst>
      <p:ext uri="{BB962C8B-B14F-4D97-AF65-F5344CB8AC3E}">
        <p14:creationId xmlns:p14="http://schemas.microsoft.com/office/powerpoint/2010/main" val="404336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30AB91F-6980-00B1-E969-4B32D533825D}"/>
              </a:ext>
            </a:extLst>
          </p:cNvPr>
          <p:cNvSpPr>
            <a:spLocks noGrp="1"/>
          </p:cNvSpPr>
          <p:nvPr>
            <p:ph type="ftr" sz="quarter" idx="10"/>
          </p:nvPr>
        </p:nvSpPr>
        <p:spPr/>
        <p:txBody>
          <a:bodyPr/>
          <a:lstStyle/>
          <a:p>
            <a:r>
              <a:rPr lang="en-US"/>
              <a:t>Media Web Symposium 2023</a:t>
            </a:r>
            <a:endParaRPr lang="en-US" dirty="0"/>
          </a:p>
        </p:txBody>
      </p:sp>
      <p:sp>
        <p:nvSpPr>
          <p:cNvPr id="2" name="Title 1">
            <a:extLst>
              <a:ext uri="{FF2B5EF4-FFF2-40B4-BE49-F238E27FC236}">
                <a16:creationId xmlns:a16="http://schemas.microsoft.com/office/drawing/2014/main" id="{7ACE923F-C345-36FA-BC7A-BF2A3156C5A7}"/>
              </a:ext>
            </a:extLst>
          </p:cNvPr>
          <p:cNvSpPr>
            <a:spLocks noGrp="1"/>
          </p:cNvSpPr>
          <p:nvPr>
            <p:ph type="title"/>
          </p:nvPr>
        </p:nvSpPr>
        <p:spPr/>
        <p:txBody>
          <a:bodyPr/>
          <a:lstStyle/>
          <a:p>
            <a:r>
              <a:rPr lang="de-DE" dirty="0"/>
              <a:t>MBS User Service Architecture</a:t>
            </a:r>
            <a:endParaRPr lang="en-US" dirty="0"/>
          </a:p>
        </p:txBody>
      </p:sp>
      <p:sp>
        <p:nvSpPr>
          <p:cNvPr id="7" name="Content Placeholder 6">
            <a:extLst>
              <a:ext uri="{FF2B5EF4-FFF2-40B4-BE49-F238E27FC236}">
                <a16:creationId xmlns:a16="http://schemas.microsoft.com/office/drawing/2014/main" id="{36E8C4BC-48E9-275B-43F6-0943639E467D}"/>
              </a:ext>
            </a:extLst>
          </p:cNvPr>
          <p:cNvSpPr>
            <a:spLocks noGrp="1"/>
          </p:cNvSpPr>
          <p:nvPr>
            <p:ph sz="quarter" idx="14"/>
          </p:nvPr>
        </p:nvSpPr>
        <p:spPr>
          <a:xfrm>
            <a:off x="7075054" y="1719072"/>
            <a:ext cx="4607357" cy="4681727"/>
          </a:xfrm>
        </p:spPr>
        <p:txBody>
          <a:bodyPr/>
          <a:lstStyle/>
          <a:p>
            <a:r>
              <a:rPr lang="de-DE" dirty="0"/>
              <a:t>User Service Announcement</a:t>
            </a:r>
          </a:p>
          <a:p>
            <a:pPr lvl="1"/>
            <a:r>
              <a:rPr lang="de-DE" dirty="0"/>
              <a:t>Aligned with MBMS User Service principles</a:t>
            </a:r>
          </a:p>
          <a:p>
            <a:pPr lvl="1"/>
            <a:r>
              <a:rPr lang="de-DE" dirty="0"/>
              <a:t>Simplified</a:t>
            </a:r>
          </a:p>
          <a:p>
            <a:pPr lvl="1"/>
            <a:r>
              <a:rPr lang="de-DE" dirty="0"/>
              <a:t>Modernized protocols</a:t>
            </a:r>
          </a:p>
          <a:p>
            <a:r>
              <a:rPr lang="de-DE" dirty="0"/>
              <a:t>Object Distribution</a:t>
            </a:r>
          </a:p>
          <a:p>
            <a:pPr lvl="1"/>
            <a:r>
              <a:rPr lang="en-US" dirty="0"/>
              <a:t>Single file delivery.</a:t>
            </a:r>
          </a:p>
          <a:p>
            <a:pPr lvl="1"/>
            <a:r>
              <a:rPr lang="en-US" dirty="0"/>
              <a:t>Package Delivery</a:t>
            </a:r>
          </a:p>
          <a:p>
            <a:pPr lvl="1"/>
            <a:r>
              <a:rPr lang="en-US" dirty="0"/>
              <a:t>Object Carouselling</a:t>
            </a:r>
          </a:p>
          <a:p>
            <a:pPr lvl="1"/>
            <a:r>
              <a:rPr lang="en-US" dirty="0"/>
              <a:t>Real-Time Object Streaming DASH/HLS/CMAF</a:t>
            </a:r>
            <a:endParaRPr lang="de-DE" dirty="0"/>
          </a:p>
          <a:p>
            <a:r>
              <a:rPr lang="de-DE" dirty="0"/>
              <a:t>Packet Distribution</a:t>
            </a:r>
          </a:p>
          <a:p>
            <a:pPr lvl="1"/>
            <a:r>
              <a:rPr lang="de-DE" dirty="0"/>
              <a:t>Forward-only (tunnel)</a:t>
            </a:r>
          </a:p>
          <a:p>
            <a:pPr lvl="1"/>
            <a:r>
              <a:rPr lang="de-DE" dirty="0"/>
              <a:t>Proxy mode (UDP payload)</a:t>
            </a:r>
          </a:p>
          <a:p>
            <a:r>
              <a:rPr lang="de-DE" dirty="0"/>
              <a:t>Associated Services</a:t>
            </a:r>
            <a:endParaRPr lang="en-US" dirty="0"/>
          </a:p>
        </p:txBody>
      </p:sp>
      <p:sp>
        <p:nvSpPr>
          <p:cNvPr id="3" name="Subtitle 2">
            <a:extLst>
              <a:ext uri="{FF2B5EF4-FFF2-40B4-BE49-F238E27FC236}">
                <a16:creationId xmlns:a16="http://schemas.microsoft.com/office/drawing/2014/main" id="{1B8B76C1-9D35-3C56-9B28-BB29CE8688E5}"/>
              </a:ext>
            </a:extLst>
          </p:cNvPr>
          <p:cNvSpPr>
            <a:spLocks noGrp="1"/>
          </p:cNvSpPr>
          <p:nvPr>
            <p:ph type="subTitle" idx="1"/>
          </p:nvPr>
        </p:nvSpPr>
        <p:spPr/>
        <p:txBody>
          <a:bodyPr/>
          <a:lstStyle/>
          <a:p>
            <a:r>
              <a:rPr lang="de-DE" dirty="0"/>
              <a:t>See TS 26.502 Figure 4.3.1-1 </a:t>
            </a:r>
            <a:endParaRPr lang="en-US" dirty="0"/>
          </a:p>
        </p:txBody>
      </p:sp>
      <p:graphicFrame>
        <p:nvGraphicFramePr>
          <p:cNvPr id="6" name="Object 5">
            <a:extLst>
              <a:ext uri="{FF2B5EF4-FFF2-40B4-BE49-F238E27FC236}">
                <a16:creationId xmlns:a16="http://schemas.microsoft.com/office/drawing/2014/main" id="{6E7F7D5D-C2C5-6B76-2799-B700F4C707BD}"/>
              </a:ext>
            </a:extLst>
          </p:cNvPr>
          <p:cNvGraphicFramePr>
            <a:graphicFrameLocks noChangeAspect="1"/>
          </p:cNvGraphicFramePr>
          <p:nvPr/>
        </p:nvGraphicFramePr>
        <p:xfrm>
          <a:off x="494189" y="1864615"/>
          <a:ext cx="6115050" cy="3905250"/>
        </p:xfrm>
        <a:graphic>
          <a:graphicData uri="http://schemas.openxmlformats.org/presentationml/2006/ole">
            <mc:AlternateContent xmlns:mc="http://schemas.openxmlformats.org/markup-compatibility/2006">
              <mc:Choice xmlns:v="urn:schemas-microsoft-com:vml" Requires="v">
                <p:oleObj name="Visio" r:id="rId2" imgW="18580109" imgH="11874315" progId="Visio.Drawing.15">
                  <p:embed/>
                </p:oleObj>
              </mc:Choice>
              <mc:Fallback>
                <p:oleObj name="Visio" r:id="rId2" imgW="18580109" imgH="11874315" progId="Visio.Drawing.15">
                  <p:embed/>
                  <p:pic>
                    <p:nvPicPr>
                      <p:cNvPr id="6" name="Object 5">
                        <a:extLst>
                          <a:ext uri="{FF2B5EF4-FFF2-40B4-BE49-F238E27FC236}">
                            <a16:creationId xmlns:a16="http://schemas.microsoft.com/office/drawing/2014/main" id="{6E7F7D5D-C2C5-6B76-2799-B700F4C707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189" y="1864615"/>
                        <a:ext cx="6115050" cy="3905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006645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00092AB-39FA-EDC8-7437-B4420B8A2153}"/>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EA6122FA-3F0A-14DA-24D4-12C3E6662A9B}"/>
              </a:ext>
            </a:extLst>
          </p:cNvPr>
          <p:cNvSpPr>
            <a:spLocks noGrp="1"/>
          </p:cNvSpPr>
          <p:nvPr>
            <p:ph type="title"/>
          </p:nvPr>
        </p:nvSpPr>
        <p:spPr>
          <a:xfrm>
            <a:off x="495300" y="642644"/>
            <a:ext cx="11187112" cy="361959"/>
          </a:xfrm>
        </p:spPr>
        <p:txBody>
          <a:bodyPr/>
          <a:lstStyle/>
          <a:p>
            <a:r>
              <a:rPr lang="de-DE" dirty="0"/>
              <a:t>5GMS via MBS</a:t>
            </a:r>
            <a:endParaRPr lang="en-US" dirty="0"/>
          </a:p>
        </p:txBody>
      </p:sp>
      <p:sp>
        <p:nvSpPr>
          <p:cNvPr id="4" name="Content Placeholder 3">
            <a:extLst>
              <a:ext uri="{FF2B5EF4-FFF2-40B4-BE49-F238E27FC236}">
                <a16:creationId xmlns:a16="http://schemas.microsoft.com/office/drawing/2014/main" id="{E7EE2A02-4934-6A56-A9A5-035C7B1CCB63}"/>
              </a:ext>
            </a:extLst>
          </p:cNvPr>
          <p:cNvSpPr>
            <a:spLocks noGrp="1"/>
          </p:cNvSpPr>
          <p:nvPr>
            <p:ph sz="quarter" idx="14"/>
          </p:nvPr>
        </p:nvSpPr>
        <p:spPr>
          <a:xfrm>
            <a:off x="7259782" y="1719072"/>
            <a:ext cx="4422630" cy="4681727"/>
          </a:xfrm>
        </p:spPr>
        <p:txBody>
          <a:bodyPr/>
          <a:lstStyle/>
          <a:p>
            <a:r>
              <a:rPr lang="de-DE" dirty="0"/>
              <a:t>Abstract the distribution complexity for third party service provider</a:t>
            </a:r>
          </a:p>
          <a:p>
            <a:r>
              <a:rPr lang="de-DE" dirty="0"/>
              <a:t>Different collaboration models</a:t>
            </a:r>
          </a:p>
          <a:p>
            <a:r>
              <a:rPr lang="de-DE" dirty="0"/>
              <a:t>Unicast/Multicast combinations</a:t>
            </a:r>
          </a:p>
          <a:p>
            <a:r>
              <a:rPr lang="de-DE" dirty="0"/>
              <a:t>Stage-3 still to be developed</a:t>
            </a:r>
            <a:endParaRPr lang="en-US" dirty="0"/>
          </a:p>
        </p:txBody>
      </p:sp>
      <p:sp>
        <p:nvSpPr>
          <p:cNvPr id="5" name="Subtitle 4">
            <a:extLst>
              <a:ext uri="{FF2B5EF4-FFF2-40B4-BE49-F238E27FC236}">
                <a16:creationId xmlns:a16="http://schemas.microsoft.com/office/drawing/2014/main" id="{F0B9F6BF-0E3C-D761-DC52-B8EE553CAAB4}"/>
              </a:ext>
            </a:extLst>
          </p:cNvPr>
          <p:cNvSpPr>
            <a:spLocks noGrp="1"/>
          </p:cNvSpPr>
          <p:nvPr>
            <p:ph type="subTitle" idx="1"/>
          </p:nvPr>
        </p:nvSpPr>
        <p:spPr/>
        <p:txBody>
          <a:bodyPr/>
          <a:lstStyle/>
          <a:p>
            <a:r>
              <a:rPr lang="de-DE" dirty="0"/>
              <a:t>See TS 26.501, Figure 4.9.1-1</a:t>
            </a:r>
            <a:endParaRPr lang="en-US" dirty="0"/>
          </a:p>
        </p:txBody>
      </p:sp>
      <p:graphicFrame>
        <p:nvGraphicFramePr>
          <p:cNvPr id="7" name="Object 6">
            <a:extLst>
              <a:ext uri="{FF2B5EF4-FFF2-40B4-BE49-F238E27FC236}">
                <a16:creationId xmlns:a16="http://schemas.microsoft.com/office/drawing/2014/main" id="{305F0CA9-E3A7-3D24-09C7-D15EA2F45A11}"/>
              </a:ext>
            </a:extLst>
          </p:cNvPr>
          <p:cNvGraphicFramePr>
            <a:graphicFrameLocks noChangeAspect="1"/>
          </p:cNvGraphicFramePr>
          <p:nvPr/>
        </p:nvGraphicFramePr>
        <p:xfrm>
          <a:off x="685077" y="1645347"/>
          <a:ext cx="5915025" cy="4829175"/>
        </p:xfrm>
        <a:graphic>
          <a:graphicData uri="http://schemas.openxmlformats.org/presentationml/2006/ole">
            <mc:AlternateContent xmlns:mc="http://schemas.openxmlformats.org/markup-compatibility/2006">
              <mc:Choice xmlns:v="urn:schemas-microsoft-com:vml" Requires="v">
                <p:oleObj name="Visio" r:id="rId2" imgW="20736183" imgH="16906902" progId="Visio.Drawing.15">
                  <p:embed/>
                </p:oleObj>
              </mc:Choice>
              <mc:Fallback>
                <p:oleObj name="Visio" r:id="rId2" imgW="20736183" imgH="16906902" progId="Visio.Drawing.15">
                  <p:embed/>
                  <p:pic>
                    <p:nvPicPr>
                      <p:cNvPr id="7" name="Object 6">
                        <a:extLst>
                          <a:ext uri="{FF2B5EF4-FFF2-40B4-BE49-F238E27FC236}">
                            <a16:creationId xmlns:a16="http://schemas.microsoft.com/office/drawing/2014/main" id="{305F0CA9-E3A7-3D24-09C7-D15EA2F45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077" y="1645347"/>
                        <a:ext cx="5915025" cy="4829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84600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E258352F-C4E9-D9D4-2011-621C3E6507A4}"/>
              </a:ext>
            </a:extLst>
          </p:cNvPr>
          <p:cNvSpPr>
            <a:spLocks noGrp="1"/>
          </p:cNvSpPr>
          <p:nvPr>
            <p:ph type="ftr" sz="quarter" idx="10"/>
          </p:nvPr>
        </p:nvSpPr>
        <p:spPr/>
        <p:txBody>
          <a:bodyPr/>
          <a:lstStyle/>
          <a:p>
            <a:r>
              <a:rPr lang="en-US"/>
              <a:t>Media Web Symposium 2023</a:t>
            </a:r>
          </a:p>
        </p:txBody>
      </p:sp>
      <p:sp>
        <p:nvSpPr>
          <p:cNvPr id="3" name="Title 2">
            <a:extLst>
              <a:ext uri="{FF2B5EF4-FFF2-40B4-BE49-F238E27FC236}">
                <a16:creationId xmlns:a16="http://schemas.microsoft.com/office/drawing/2014/main" id="{D1FB5483-2CC6-CDE6-5730-122CE25D97B7}"/>
              </a:ext>
            </a:extLst>
          </p:cNvPr>
          <p:cNvSpPr>
            <a:spLocks noGrp="1"/>
          </p:cNvSpPr>
          <p:nvPr>
            <p:ph type="title"/>
          </p:nvPr>
        </p:nvSpPr>
        <p:spPr>
          <a:xfrm>
            <a:off x="495300" y="642644"/>
            <a:ext cx="11187112" cy="361959"/>
          </a:xfrm>
        </p:spPr>
        <p:txBody>
          <a:bodyPr/>
          <a:lstStyle/>
          <a:p>
            <a:r>
              <a:rPr lang="de-DE" dirty="0"/>
              <a:t>Launching a dedicated 5G System function on device</a:t>
            </a:r>
            <a:endParaRPr lang="en-US" dirty="0"/>
          </a:p>
        </p:txBody>
      </p:sp>
      <p:sp>
        <p:nvSpPr>
          <p:cNvPr id="5" name="Subtitle 4">
            <a:extLst>
              <a:ext uri="{FF2B5EF4-FFF2-40B4-BE49-F238E27FC236}">
                <a16:creationId xmlns:a16="http://schemas.microsoft.com/office/drawing/2014/main" id="{4690DD04-D6A2-48E7-3F52-31D4BAD8ADB7}"/>
              </a:ext>
            </a:extLst>
          </p:cNvPr>
          <p:cNvSpPr>
            <a:spLocks noGrp="1"/>
          </p:cNvSpPr>
          <p:nvPr>
            <p:ph type="subTitle" idx="1"/>
          </p:nvPr>
        </p:nvSpPr>
        <p:spPr/>
        <p:txBody>
          <a:bodyPr/>
          <a:lstStyle/>
          <a:p>
            <a:r>
              <a:rPr lang="de-DE" dirty="0"/>
              <a:t>Unclear how this can happen consistently </a:t>
            </a:r>
            <a:endParaRPr lang="en-US" dirty="0"/>
          </a:p>
        </p:txBody>
      </p:sp>
      <p:graphicFrame>
        <p:nvGraphicFramePr>
          <p:cNvPr id="7" name="Object 6">
            <a:extLst>
              <a:ext uri="{FF2B5EF4-FFF2-40B4-BE49-F238E27FC236}">
                <a16:creationId xmlns:a16="http://schemas.microsoft.com/office/drawing/2014/main" id="{B52693EB-C15C-433A-16CE-56309DAA7715}"/>
              </a:ext>
            </a:extLst>
          </p:cNvPr>
          <p:cNvGraphicFramePr>
            <a:graphicFrameLocks noChangeAspect="1"/>
          </p:cNvGraphicFramePr>
          <p:nvPr/>
        </p:nvGraphicFramePr>
        <p:xfrm>
          <a:off x="494189" y="1697873"/>
          <a:ext cx="10287000" cy="4191000"/>
        </p:xfrm>
        <a:graphic>
          <a:graphicData uri="http://schemas.openxmlformats.org/presentationml/2006/ole">
            <mc:AlternateContent xmlns:mc="http://schemas.openxmlformats.org/markup-compatibility/2006">
              <mc:Choice xmlns:v="urn:schemas-microsoft-com:vml" Requires="v">
                <p:oleObj name="Signalling Chart" r:id="rId2" imgW="10287000" imgH="4191120" progId="Mscgen.Chart">
                  <p:embed/>
                </p:oleObj>
              </mc:Choice>
              <mc:Fallback>
                <p:oleObj name="Signalling Chart" r:id="rId2" imgW="10287000" imgH="4191120" progId="Mscgen.Chart">
                  <p:embed/>
                  <p:pic>
                    <p:nvPicPr>
                      <p:cNvPr id="7" name="Object 6">
                        <a:extLst>
                          <a:ext uri="{FF2B5EF4-FFF2-40B4-BE49-F238E27FC236}">
                            <a16:creationId xmlns:a16="http://schemas.microsoft.com/office/drawing/2014/main" id="{B52693EB-C15C-433A-16CE-56309DAA7715}"/>
                          </a:ext>
                        </a:extLst>
                      </p:cNvPr>
                      <p:cNvPicPr/>
                      <p:nvPr/>
                    </p:nvPicPr>
                    <p:blipFill>
                      <a:blip r:embed="rId3"/>
                      <a:stretch>
                        <a:fillRect/>
                      </a:stretch>
                    </p:blipFill>
                    <p:spPr>
                      <a:xfrm>
                        <a:off x="494189" y="1697873"/>
                        <a:ext cx="10287000" cy="4191000"/>
                      </a:xfrm>
                      <a:prstGeom prst="rect">
                        <a:avLst/>
                      </a:prstGeom>
                    </p:spPr>
                  </p:pic>
                </p:oleObj>
              </mc:Fallback>
            </mc:AlternateContent>
          </a:graphicData>
        </a:graphic>
      </p:graphicFrame>
    </p:spTree>
    <p:extLst>
      <p:ext uri="{BB962C8B-B14F-4D97-AF65-F5344CB8AC3E}">
        <p14:creationId xmlns:p14="http://schemas.microsoft.com/office/powerpoint/2010/main" val="2035872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FC663105-9374-3A70-14E6-E141B2FFBB3C}"/>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35245361-41FE-AC98-BA9B-E50A95BDB713}"/>
              </a:ext>
            </a:extLst>
          </p:cNvPr>
          <p:cNvSpPr>
            <a:spLocks noGrp="1"/>
          </p:cNvSpPr>
          <p:nvPr>
            <p:ph type="title"/>
          </p:nvPr>
        </p:nvSpPr>
        <p:spPr>
          <a:xfrm>
            <a:off x="495300" y="642644"/>
            <a:ext cx="11187112" cy="361959"/>
          </a:xfrm>
        </p:spPr>
        <p:txBody>
          <a:bodyPr/>
          <a:lstStyle/>
          <a:p>
            <a:r>
              <a:rPr lang="de-DE" dirty="0"/>
              <a:t>Service URL Handling</a:t>
            </a:r>
            <a:endParaRPr lang="en-US" dirty="0"/>
          </a:p>
        </p:txBody>
      </p:sp>
      <p:sp>
        <p:nvSpPr>
          <p:cNvPr id="4" name="Content Placeholder 3">
            <a:extLst>
              <a:ext uri="{FF2B5EF4-FFF2-40B4-BE49-F238E27FC236}">
                <a16:creationId xmlns:a16="http://schemas.microsoft.com/office/drawing/2014/main" id="{50898C05-46B6-3411-412D-C17538C2948C}"/>
              </a:ext>
            </a:extLst>
          </p:cNvPr>
          <p:cNvSpPr>
            <a:spLocks noGrp="1"/>
          </p:cNvSpPr>
          <p:nvPr>
            <p:ph sz="quarter" idx="14"/>
          </p:nvPr>
        </p:nvSpPr>
        <p:spPr/>
        <p:txBody>
          <a:bodyPr>
            <a:normAutofit fontScale="85000" lnSpcReduction="20000"/>
          </a:bodyPr>
          <a:lstStyle/>
          <a:p>
            <a:r>
              <a:rPr lang="en-US" dirty="0"/>
              <a:t>Extend the baseline 5G Media Streaming architecture to add a 3GPP Service and URL Handler in the UE and the network according to figure 5.13.3-1.</a:t>
            </a:r>
          </a:p>
          <a:p>
            <a:r>
              <a:rPr lang="en-US" dirty="0"/>
              <a:t>Address provisioning, message exchange and call flows in order to support different use cases, namely the case for which the URL is resolved in the network, the URL is resolved in the UE, and the case for which the URL is resolved in a combination of network and UE as discussed in clause 5.13.3.</a:t>
            </a:r>
          </a:p>
          <a:p>
            <a:r>
              <a:rPr lang="en-US" dirty="0"/>
              <a:t>Specify a concrete URL format for 3GPP services and reserve a URL prefix (e.g. services.3gpp.org) for 3GPP Services as part of 3GPP specifications, and ensure that this can be used in the context of 3GPP-based services, namely:</a:t>
            </a:r>
          </a:p>
          <a:p>
            <a:pPr lvl="1"/>
            <a:r>
              <a:rPr lang="en-US" dirty="0"/>
              <a:t>Verify ownership of the domain through one of the Android website association methods.</a:t>
            </a:r>
          </a:p>
          <a:p>
            <a:pPr lvl="1"/>
            <a:r>
              <a:rPr lang="en-US" dirty="0"/>
              <a:t>Create a suitable website redirection mechanism in case the application is not available on the device.</a:t>
            </a:r>
          </a:p>
          <a:p>
            <a:r>
              <a:rPr lang="en-US" dirty="0"/>
              <a:t>Specify 3GPP Service URL instantiations with parameters suitable for launching at least the Media Session Handler for 5G Media Streaming, MBMS Client (including Receive-Only Mode services) and MBS Client.</a:t>
            </a:r>
          </a:p>
          <a:p>
            <a:r>
              <a:rPr lang="en-US" dirty="0"/>
              <a:t>Provide the ability for a 5GMS-Aware application to create a Service URL in order to bootstrap 5G Media Streaming.</a:t>
            </a:r>
          </a:p>
          <a:p>
            <a:r>
              <a:rPr lang="en-US" dirty="0"/>
              <a:t>Investigate and study the application of 3GPP services and URL handling beyond 5G Media Streaming.</a:t>
            </a:r>
          </a:p>
          <a:p>
            <a:endParaRPr lang="en-US" dirty="0"/>
          </a:p>
        </p:txBody>
      </p:sp>
      <p:sp>
        <p:nvSpPr>
          <p:cNvPr id="5" name="Subtitle 4">
            <a:extLst>
              <a:ext uri="{FF2B5EF4-FFF2-40B4-BE49-F238E27FC236}">
                <a16:creationId xmlns:a16="http://schemas.microsoft.com/office/drawing/2014/main" id="{7BEB1788-49E6-20D2-A605-221D4B844840}"/>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51524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DEB269AA-D170-4B8B-85CA-AE19BA3BEA81}"/>
              </a:ext>
            </a:extLst>
          </p:cNvPr>
          <p:cNvSpPr>
            <a:spLocks noGrp="1"/>
          </p:cNvSpPr>
          <p:nvPr>
            <p:ph type="ftr" sz="quarter" idx="10"/>
          </p:nvPr>
        </p:nvSpPr>
        <p:spPr/>
        <p:txBody>
          <a:bodyPr/>
          <a:lstStyle/>
          <a:p>
            <a:pPr>
              <a:defRPr/>
            </a:pPr>
            <a:r>
              <a:rPr lang="en-US"/>
              <a:t>Media Web Symposium 2023</a:t>
            </a:r>
          </a:p>
        </p:txBody>
      </p:sp>
      <p:sp>
        <p:nvSpPr>
          <p:cNvPr id="4" name="Title 3">
            <a:extLst>
              <a:ext uri="{FF2B5EF4-FFF2-40B4-BE49-F238E27FC236}">
                <a16:creationId xmlns:a16="http://schemas.microsoft.com/office/drawing/2014/main" id="{D7E46A79-39B1-06E9-8FCB-474D2DBE3EEB}"/>
              </a:ext>
            </a:extLst>
          </p:cNvPr>
          <p:cNvSpPr>
            <a:spLocks noGrp="1"/>
          </p:cNvSpPr>
          <p:nvPr>
            <p:ph type="title"/>
          </p:nvPr>
        </p:nvSpPr>
        <p:spPr>
          <a:xfrm>
            <a:off x="495300" y="642645"/>
            <a:ext cx="11187112" cy="361959"/>
          </a:xfrm>
        </p:spPr>
        <p:txBody>
          <a:bodyPr/>
          <a:lstStyle/>
          <a:p>
            <a:r>
              <a:rPr lang="de-DE" dirty="0"/>
              <a:t>Specific case: MBMS-ROM Service + CMAS-based launch of service</a:t>
            </a:r>
            <a:endParaRPr lang="en-US" dirty="0"/>
          </a:p>
        </p:txBody>
      </p:sp>
      <p:sp>
        <p:nvSpPr>
          <p:cNvPr id="5" name="Subtitle 4">
            <a:extLst>
              <a:ext uri="{FF2B5EF4-FFF2-40B4-BE49-F238E27FC236}">
                <a16:creationId xmlns:a16="http://schemas.microsoft.com/office/drawing/2014/main" id="{177C63C4-4383-BA37-1BDC-E075A1A3AB1F}"/>
              </a:ext>
            </a:extLst>
          </p:cNvPr>
          <p:cNvSpPr>
            <a:spLocks noGrp="1"/>
          </p:cNvSpPr>
          <p:nvPr>
            <p:ph type="subTitle" idx="1"/>
          </p:nvPr>
        </p:nvSpPr>
        <p:spPr/>
        <p:txBody>
          <a:bodyPr/>
          <a:lstStyle/>
          <a:p>
            <a:r>
              <a:rPr lang="de-DE"/>
              <a:t>Scenario</a:t>
            </a:r>
            <a:endParaRPr lang="en-US"/>
          </a:p>
        </p:txBody>
      </p:sp>
      <p:pic>
        <p:nvPicPr>
          <p:cNvPr id="6" name="Picture 5">
            <a:extLst>
              <a:ext uri="{FF2B5EF4-FFF2-40B4-BE49-F238E27FC236}">
                <a16:creationId xmlns:a16="http://schemas.microsoft.com/office/drawing/2014/main" id="{DA7598C9-5663-DA7D-6B93-A05BC81085D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1699" y="1431154"/>
            <a:ext cx="9536529" cy="4995069"/>
          </a:xfrm>
          <a:prstGeom prst="rect">
            <a:avLst/>
          </a:prstGeom>
          <a:noFill/>
        </p:spPr>
      </p:pic>
    </p:spTree>
    <p:extLst>
      <p:ext uri="{BB962C8B-B14F-4D97-AF65-F5344CB8AC3E}">
        <p14:creationId xmlns:p14="http://schemas.microsoft.com/office/powerpoint/2010/main" val="3285925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E26B4543-6D75-5477-222F-B4725E797461}"/>
              </a:ext>
            </a:extLst>
          </p:cNvPr>
          <p:cNvPicPr>
            <a:picLocks noChangeAspect="1"/>
          </p:cNvPicPr>
          <p:nvPr/>
        </p:nvPicPr>
        <p:blipFill>
          <a:blip r:embed="rId2"/>
          <a:stretch>
            <a:fillRect/>
          </a:stretch>
        </p:blipFill>
        <p:spPr>
          <a:xfrm>
            <a:off x="479066" y="967692"/>
            <a:ext cx="11233869" cy="4535817"/>
          </a:xfrm>
          <a:prstGeom prst="rect">
            <a:avLst/>
          </a:prstGeom>
        </p:spPr>
      </p:pic>
      <p:sp>
        <p:nvSpPr>
          <p:cNvPr id="13" name="Rectangle 12">
            <a:extLst>
              <a:ext uri="{FF2B5EF4-FFF2-40B4-BE49-F238E27FC236}">
                <a16:creationId xmlns:a16="http://schemas.microsoft.com/office/drawing/2014/main" id="{7D914A86-2582-D239-69B5-E26E0752F310}"/>
              </a:ext>
            </a:extLst>
          </p:cNvPr>
          <p:cNvSpPr/>
          <p:nvPr/>
        </p:nvSpPr>
        <p:spPr>
          <a:xfrm>
            <a:off x="8159931" y="967692"/>
            <a:ext cx="3823063" cy="4532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rebuchet MS" panose="020B0603020202020204"/>
              <a:ea typeface="+mn-ea"/>
              <a:cs typeface="+mn-cs"/>
            </a:endParaRPr>
          </a:p>
        </p:txBody>
      </p:sp>
      <p:sp>
        <p:nvSpPr>
          <p:cNvPr id="3" name="Titel 2">
            <a:extLst>
              <a:ext uri="{FF2B5EF4-FFF2-40B4-BE49-F238E27FC236}">
                <a16:creationId xmlns:a16="http://schemas.microsoft.com/office/drawing/2014/main" id="{19162DF0-5617-FD15-A879-C2444581360D}"/>
              </a:ext>
            </a:extLst>
          </p:cNvPr>
          <p:cNvSpPr>
            <a:spLocks noGrp="1"/>
          </p:cNvSpPr>
          <p:nvPr>
            <p:ph type="title"/>
          </p:nvPr>
        </p:nvSpPr>
        <p:spPr/>
        <p:txBody>
          <a:bodyPr tIns="96000" bIns="0" anchor="ctr">
            <a:noAutofit/>
          </a:bodyPr>
          <a:lstStyle/>
          <a:p>
            <a:r>
              <a:rPr lang="en-US" dirty="0"/>
              <a:t>Tools in action …</a:t>
            </a:r>
          </a:p>
        </p:txBody>
      </p:sp>
      <p:sp>
        <p:nvSpPr>
          <p:cNvPr id="4" name="Foliennummernplatzhalter 3">
            <a:extLst>
              <a:ext uri="{FF2B5EF4-FFF2-40B4-BE49-F238E27FC236}">
                <a16:creationId xmlns:a16="http://schemas.microsoft.com/office/drawing/2014/main" id="{EC97D605-FF0E-A797-C163-417C2AC31C85}"/>
              </a:ext>
            </a:extLst>
          </p:cNvPr>
          <p:cNvSpPr>
            <a:spLocks noGrp="1"/>
          </p:cNvSpPr>
          <p:nvPr>
            <p:ph type="sldNum" sz="quarter" idx="4"/>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FAB73BC-B049-4115-A692-8D63A059BFB8}" type="slidenum">
              <a:rPr kumimoji="0" lang="fr-CH" sz="1200" b="0" i="0" u="none" strike="noStrike" kern="1200" cap="none" spc="0" normalizeH="0" baseline="0" noProof="0">
                <a:ln>
                  <a:noFill/>
                </a:ln>
                <a:solidFill>
                  <a:srgbClr val="324158"/>
                </a:solidFill>
                <a:effectLst/>
                <a:uLnTx/>
                <a:uFillTx/>
                <a:latin typeface="Poppins ExtraLight" panose="00000300000000000000" pitchFamily="2" charset="0"/>
                <a:ea typeface="+mn-ea"/>
                <a:cs typeface="Poppins ExtraLight" panose="00000300000000000000" pitchFamily="2" charset="0"/>
              </a:rPr>
              <a:pPr marL="0" marR="0" lvl="0" indent="0" algn="r" defTabSz="609585" rtl="0" eaLnBrk="1" fontAlgn="auto" latinLnBrk="0" hangingPunct="1">
                <a:lnSpc>
                  <a:spcPct val="100000"/>
                </a:lnSpc>
                <a:spcBef>
                  <a:spcPts val="0"/>
                </a:spcBef>
                <a:spcAft>
                  <a:spcPts val="0"/>
                </a:spcAft>
                <a:buClrTx/>
                <a:buSzTx/>
                <a:buFontTx/>
                <a:buNone/>
                <a:tabLst/>
                <a:defRPr/>
              </a:pPr>
              <a:t>27</a:t>
            </a:fld>
            <a:endParaRPr kumimoji="0" lang="fr-CH" sz="1200" b="0" i="0" u="none" strike="noStrike" kern="1200" cap="none" spc="0" normalizeH="0" baseline="0" noProof="0" dirty="0">
              <a:ln>
                <a:noFill/>
              </a:ln>
              <a:solidFill>
                <a:srgbClr val="324158"/>
              </a:solidFill>
              <a:effectLst/>
              <a:uLnTx/>
              <a:uFillTx/>
              <a:latin typeface="Poppins ExtraLight" panose="00000300000000000000" pitchFamily="2" charset="0"/>
              <a:ea typeface="+mn-ea"/>
              <a:cs typeface="Poppins ExtraLight" panose="00000300000000000000" pitchFamily="2" charset="0"/>
            </a:endParaRPr>
          </a:p>
        </p:txBody>
      </p:sp>
      <p:sp>
        <p:nvSpPr>
          <p:cNvPr id="6" name="Textfeld 5">
            <a:extLst>
              <a:ext uri="{FF2B5EF4-FFF2-40B4-BE49-F238E27FC236}">
                <a16:creationId xmlns:a16="http://schemas.microsoft.com/office/drawing/2014/main" id="{25A50CD8-8520-3722-730F-2B50A415CC83}"/>
              </a:ext>
            </a:extLst>
          </p:cNvPr>
          <p:cNvSpPr txBox="1"/>
          <p:nvPr/>
        </p:nvSpPr>
        <p:spPr>
          <a:xfrm>
            <a:off x="810303" y="5501961"/>
            <a:ext cx="2465453" cy="83099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5G-MAG @ IBC 2022</a:t>
            </a:r>
          </a:p>
        </p:txBody>
      </p:sp>
      <p:sp>
        <p:nvSpPr>
          <p:cNvPr id="7" name="Textfeld 6">
            <a:extLst>
              <a:ext uri="{FF2B5EF4-FFF2-40B4-BE49-F238E27FC236}">
                <a16:creationId xmlns:a16="http://schemas.microsoft.com/office/drawing/2014/main" id="{2A99420B-8D89-0161-B6A4-F60F2D13C762}"/>
              </a:ext>
            </a:extLst>
          </p:cNvPr>
          <p:cNvSpPr txBox="1"/>
          <p:nvPr/>
        </p:nvSpPr>
        <p:spPr>
          <a:xfrm>
            <a:off x="4266857" y="5500430"/>
            <a:ext cx="3392775" cy="83099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Poppins SemiBold" panose="02000000000000000000" pitchFamily="2" charset="0"/>
                <a:ea typeface="+mn-ea"/>
                <a:cs typeface="Poppins SemiBold" panose="02000000000000000000" pitchFamily="2" charset="0"/>
              </a:rPr>
              <a:t>Nakolos</a:t>
            </a: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 (ORS/</a:t>
            </a:r>
            <a:r>
              <a:rPr kumimoji="0" lang="en-US" sz="2400" b="0" i="0" u="none" strike="noStrike" kern="1200" cap="none" spc="0" normalizeH="0" baseline="0" noProof="0" dirty="0" err="1">
                <a:ln>
                  <a:noFill/>
                </a:ln>
                <a:solidFill>
                  <a:srgbClr val="000000"/>
                </a:solidFill>
                <a:effectLst/>
                <a:uLnTx/>
                <a:uFillTx/>
                <a:latin typeface="Poppins SemiBold" panose="02000000000000000000" pitchFamily="2" charset="0"/>
                <a:ea typeface="+mn-ea"/>
                <a:cs typeface="Poppins SemiBold" panose="02000000000000000000" pitchFamily="2" charset="0"/>
              </a:rPr>
              <a:t>Bitstem</a:t>
            </a: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a:t>
            </a:r>
          </a:p>
        </p:txBody>
      </p:sp>
      <p:sp>
        <p:nvSpPr>
          <p:cNvPr id="8" name="Textfeld 7">
            <a:extLst>
              <a:ext uri="{FF2B5EF4-FFF2-40B4-BE49-F238E27FC236}">
                <a16:creationId xmlns:a16="http://schemas.microsoft.com/office/drawing/2014/main" id="{4C8C5CEE-1607-5871-D4D5-313587339E3F}"/>
              </a:ext>
            </a:extLst>
          </p:cNvPr>
          <p:cNvSpPr txBox="1"/>
          <p:nvPr/>
        </p:nvSpPr>
        <p:spPr>
          <a:xfrm>
            <a:off x="8257921" y="5501959"/>
            <a:ext cx="3392775" cy="461665"/>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BBC</a:t>
            </a:r>
          </a:p>
        </p:txBody>
      </p:sp>
      <p:sp>
        <p:nvSpPr>
          <p:cNvPr id="2" name="Rectangle 1">
            <a:extLst>
              <a:ext uri="{FF2B5EF4-FFF2-40B4-BE49-F238E27FC236}">
                <a16:creationId xmlns:a16="http://schemas.microsoft.com/office/drawing/2014/main" id="{98F495F1-6638-0E8B-BD2E-92560B6D0055}"/>
              </a:ext>
            </a:extLst>
          </p:cNvPr>
          <p:cNvSpPr/>
          <p:nvPr/>
        </p:nvSpPr>
        <p:spPr>
          <a:xfrm>
            <a:off x="3762277" y="6462547"/>
            <a:ext cx="8146560"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fr-CH" sz="1467" b="1" i="0" u="none" strike="noStrike" kern="1200" cap="none" spc="0" normalizeH="0" baseline="0" noProof="0" dirty="0" err="1">
                <a:ln>
                  <a:noFill/>
                </a:ln>
                <a:solidFill>
                  <a:srgbClr val="324158"/>
                </a:solidFill>
                <a:effectLst/>
                <a:uLnTx/>
                <a:uFillTx/>
                <a:latin typeface="Poppins SemiBold" panose="02000000000000000000" pitchFamily="2" charset="0"/>
                <a:ea typeface="+mn-ea"/>
                <a:cs typeface="Poppins SemiBold" panose="02000000000000000000" pitchFamily="2" charset="0"/>
              </a:rPr>
              <a:t>Find</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rPr>
              <a:t> information at </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hlinkClick r:id="rId3"/>
              </a:rPr>
              <a:t>developer.5g-mag.com</a:t>
            </a:r>
            <a:endPar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endParaRPr>
          </a:p>
        </p:txBody>
      </p:sp>
      <p:pic>
        <p:nvPicPr>
          <p:cNvPr id="9" name="Graphic 8" descr="Information with solid fill">
            <a:extLst>
              <a:ext uri="{FF2B5EF4-FFF2-40B4-BE49-F238E27FC236}">
                <a16:creationId xmlns:a16="http://schemas.microsoft.com/office/drawing/2014/main" id="{8EFBF81B-1915-33E7-DD03-FA421FCCB6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29994" y="6462547"/>
            <a:ext cx="315631" cy="315631"/>
          </a:xfrm>
          <a:prstGeom prst="rect">
            <a:avLst/>
          </a:prstGeom>
        </p:spPr>
      </p:pic>
      <p:pic>
        <p:nvPicPr>
          <p:cNvPr id="10" name="Picture 9">
            <a:extLst>
              <a:ext uri="{FF2B5EF4-FFF2-40B4-BE49-F238E27FC236}">
                <a16:creationId xmlns:a16="http://schemas.microsoft.com/office/drawing/2014/main" id="{E54BD7B9-738B-E9A0-C203-61CC98403A08}"/>
              </a:ext>
            </a:extLst>
          </p:cNvPr>
          <p:cNvPicPr>
            <a:picLocks noChangeAspect="1"/>
          </p:cNvPicPr>
          <p:nvPr/>
        </p:nvPicPr>
        <p:blipFill>
          <a:blip r:embed="rId6"/>
          <a:stretch>
            <a:fillRect/>
          </a:stretch>
        </p:blipFill>
        <p:spPr>
          <a:xfrm>
            <a:off x="8271553" y="985112"/>
            <a:ext cx="3637283" cy="2073233"/>
          </a:xfrm>
          <a:prstGeom prst="rect">
            <a:avLst/>
          </a:prstGeom>
        </p:spPr>
      </p:pic>
      <p:pic>
        <p:nvPicPr>
          <p:cNvPr id="12" name="Imagen 14" descr="Interfaz de usuario gráfica, Texto, Aplicación&#10;&#10;Descripción generada automáticamente">
            <a:extLst>
              <a:ext uri="{FF2B5EF4-FFF2-40B4-BE49-F238E27FC236}">
                <a16:creationId xmlns:a16="http://schemas.microsoft.com/office/drawing/2014/main" id="{D783A37D-B52C-5A53-EDD0-C89E64FAC4BA}"/>
              </a:ext>
            </a:extLst>
          </p:cNvPr>
          <p:cNvPicPr>
            <a:picLocks noChangeAspect="1"/>
          </p:cNvPicPr>
          <p:nvPr/>
        </p:nvPicPr>
        <p:blipFill>
          <a:blip r:embed="rId7"/>
          <a:stretch>
            <a:fillRect/>
          </a:stretch>
        </p:blipFill>
        <p:spPr>
          <a:xfrm>
            <a:off x="8271553" y="3431510"/>
            <a:ext cx="3637283" cy="2055147"/>
          </a:xfrm>
          <a:prstGeom prst="rect">
            <a:avLst/>
          </a:prstGeom>
          <a:noFill/>
          <a:ln>
            <a:solidFill>
              <a:srgbClr val="2B6CA3"/>
            </a:solidFill>
          </a:ln>
        </p:spPr>
      </p:pic>
    </p:spTree>
    <p:extLst>
      <p:ext uri="{BB962C8B-B14F-4D97-AF65-F5344CB8AC3E}">
        <p14:creationId xmlns:p14="http://schemas.microsoft.com/office/powerpoint/2010/main" val="30954103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a:extLst>
              <a:ext uri="{FF2B5EF4-FFF2-40B4-BE49-F238E27FC236}">
                <a16:creationId xmlns:a16="http://schemas.microsoft.com/office/drawing/2014/main" id="{CD09DAD2-7A6D-8F04-DD2D-7656B0835144}"/>
              </a:ext>
            </a:extLst>
          </p:cNvPr>
          <p:cNvCxnSpPr>
            <a:cxnSpLocks/>
          </p:cNvCxnSpPr>
          <p:nvPr/>
        </p:nvCxnSpPr>
        <p:spPr bwMode="auto">
          <a:xfrm>
            <a:off x="1524002" y="1587500"/>
            <a:ext cx="8666163" cy="0"/>
          </a:xfrm>
          <a:prstGeom prst="line">
            <a:avLst/>
          </a:prstGeom>
          <a:ln>
            <a:headEnd type="none" w="med" len="med"/>
            <a:tailEnd type="none" w="med" len="med"/>
          </a:ln>
        </p:spPr>
        <p:style>
          <a:lnRef idx="1">
            <a:schemeClr val="accent3"/>
          </a:lnRef>
          <a:fillRef idx="0">
            <a:schemeClr val="accent3"/>
          </a:fillRef>
          <a:effectRef idx="0">
            <a:schemeClr val="accent3"/>
          </a:effectRef>
          <a:fontRef idx="minor">
            <a:schemeClr val="tx1"/>
          </a:fontRef>
        </p:style>
      </p:cxnSp>
      <p:cxnSp>
        <p:nvCxnSpPr>
          <p:cNvPr id="9266" name="Straight Connector 114">
            <a:extLst>
              <a:ext uri="{FF2B5EF4-FFF2-40B4-BE49-F238E27FC236}">
                <a16:creationId xmlns:a16="http://schemas.microsoft.com/office/drawing/2014/main" id="{DC6D4FDE-7441-3EF9-51E3-EAACD8A81460}"/>
              </a:ext>
            </a:extLst>
          </p:cNvPr>
          <p:cNvCxnSpPr>
            <a:cxnSpLocks noChangeShapeType="1"/>
          </p:cNvCxnSpPr>
          <p:nvPr/>
        </p:nvCxnSpPr>
        <p:spPr bwMode="auto">
          <a:xfrm>
            <a:off x="9015413" y="2039938"/>
            <a:ext cx="0" cy="3624262"/>
          </a:xfrm>
          <a:prstGeom prst="line">
            <a:avLst/>
          </a:prstGeom>
          <a:noFill/>
          <a:ln w="28575" algn="ctr">
            <a:solidFill>
              <a:schemeClr val="accent3"/>
            </a:solidFill>
            <a:round/>
            <a:headEnd/>
            <a:tailEnd/>
          </a:ln>
        </p:spPr>
      </p:cxnSp>
      <p:cxnSp>
        <p:nvCxnSpPr>
          <p:cNvPr id="9273" name="Straight Connector 114">
            <a:extLst>
              <a:ext uri="{FF2B5EF4-FFF2-40B4-BE49-F238E27FC236}">
                <a16:creationId xmlns:a16="http://schemas.microsoft.com/office/drawing/2014/main" id="{B465211A-1029-3984-862A-00D5ADB1F04F}"/>
              </a:ext>
            </a:extLst>
          </p:cNvPr>
          <p:cNvCxnSpPr>
            <a:cxnSpLocks noChangeShapeType="1"/>
          </p:cNvCxnSpPr>
          <p:nvPr/>
        </p:nvCxnSpPr>
        <p:spPr bwMode="auto">
          <a:xfrm>
            <a:off x="6296025" y="2000250"/>
            <a:ext cx="0" cy="3663950"/>
          </a:xfrm>
          <a:prstGeom prst="line">
            <a:avLst/>
          </a:prstGeom>
          <a:noFill/>
          <a:ln w="28575" algn="ctr">
            <a:solidFill>
              <a:schemeClr val="accent3"/>
            </a:solidFill>
            <a:round/>
            <a:headEnd/>
            <a:tailEnd/>
          </a:ln>
        </p:spPr>
      </p:cxnSp>
      <p:cxnSp>
        <p:nvCxnSpPr>
          <p:cNvPr id="9298" name="Straight Connector 114">
            <a:extLst>
              <a:ext uri="{FF2B5EF4-FFF2-40B4-BE49-F238E27FC236}">
                <a16:creationId xmlns:a16="http://schemas.microsoft.com/office/drawing/2014/main" id="{4062F56C-96A3-7534-48AF-DB2D47D808F3}"/>
              </a:ext>
            </a:extLst>
          </p:cNvPr>
          <p:cNvCxnSpPr>
            <a:cxnSpLocks noChangeShapeType="1"/>
          </p:cNvCxnSpPr>
          <p:nvPr/>
        </p:nvCxnSpPr>
        <p:spPr bwMode="auto">
          <a:xfrm flipH="1">
            <a:off x="3552825" y="2001838"/>
            <a:ext cx="14288" cy="3662362"/>
          </a:xfrm>
          <a:prstGeom prst="line">
            <a:avLst/>
          </a:prstGeom>
          <a:noFill/>
          <a:ln w="28575" algn="ctr">
            <a:solidFill>
              <a:schemeClr val="accent3"/>
            </a:solidFill>
            <a:round/>
            <a:headEnd/>
            <a:tailEnd/>
          </a:ln>
        </p:spPr>
      </p:cxnSp>
      <p:sp>
        <p:nvSpPr>
          <p:cNvPr id="6151" name="TextBox 86">
            <a:extLst>
              <a:ext uri="{FF2B5EF4-FFF2-40B4-BE49-F238E27FC236}">
                <a16:creationId xmlns:a16="http://schemas.microsoft.com/office/drawing/2014/main" id="{82FB2F4D-0A09-F1BE-B97B-9A5C94D7EC61}"/>
              </a:ext>
            </a:extLst>
          </p:cNvPr>
          <p:cNvSpPr txBox="1">
            <a:spLocks noChangeArrowheads="1"/>
          </p:cNvSpPr>
          <p:nvPr/>
        </p:nvSpPr>
        <p:spPr bwMode="auto">
          <a:xfrm>
            <a:off x="2701925" y="1701802"/>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TSG#101</a:t>
            </a:r>
          </a:p>
        </p:txBody>
      </p:sp>
      <p:cxnSp>
        <p:nvCxnSpPr>
          <p:cNvPr id="9263" name="Straight Connector 115">
            <a:extLst>
              <a:ext uri="{FF2B5EF4-FFF2-40B4-BE49-F238E27FC236}">
                <a16:creationId xmlns:a16="http://schemas.microsoft.com/office/drawing/2014/main" id="{3A42794B-75B3-2C5E-9FCD-23026C332006}"/>
              </a:ext>
            </a:extLst>
          </p:cNvPr>
          <p:cNvCxnSpPr>
            <a:cxnSpLocks noChangeShapeType="1"/>
          </p:cNvCxnSpPr>
          <p:nvPr/>
        </p:nvCxnSpPr>
        <p:spPr bwMode="auto">
          <a:xfrm>
            <a:off x="4240213" y="2039940"/>
            <a:ext cx="0" cy="3724275"/>
          </a:xfrm>
          <a:prstGeom prst="line">
            <a:avLst/>
          </a:prstGeom>
          <a:noFill/>
          <a:ln w="9525" algn="ctr">
            <a:solidFill>
              <a:schemeClr val="accent3"/>
            </a:solidFill>
            <a:prstDash val="dash"/>
            <a:round/>
            <a:headEnd/>
            <a:tailEnd/>
          </a:ln>
        </p:spPr>
      </p:cxnSp>
      <p:cxnSp>
        <p:nvCxnSpPr>
          <p:cNvPr id="9264" name="Straight Connector 114">
            <a:extLst>
              <a:ext uri="{FF2B5EF4-FFF2-40B4-BE49-F238E27FC236}">
                <a16:creationId xmlns:a16="http://schemas.microsoft.com/office/drawing/2014/main" id="{0F81156B-4D80-3E24-A219-1CA031C2CF73}"/>
              </a:ext>
            </a:extLst>
          </p:cNvPr>
          <p:cNvCxnSpPr>
            <a:cxnSpLocks noChangeShapeType="1"/>
          </p:cNvCxnSpPr>
          <p:nvPr/>
        </p:nvCxnSpPr>
        <p:spPr bwMode="auto">
          <a:xfrm>
            <a:off x="1817688" y="2063750"/>
            <a:ext cx="0" cy="3803650"/>
          </a:xfrm>
          <a:prstGeom prst="line">
            <a:avLst/>
          </a:prstGeom>
          <a:noFill/>
          <a:ln w="9525" algn="ctr">
            <a:solidFill>
              <a:schemeClr val="accent3"/>
            </a:solidFill>
            <a:prstDash val="dash"/>
            <a:round/>
            <a:headEnd/>
            <a:tailEnd/>
          </a:ln>
        </p:spPr>
      </p:cxnSp>
      <p:cxnSp>
        <p:nvCxnSpPr>
          <p:cNvPr id="9265" name="Straight Connector 114">
            <a:extLst>
              <a:ext uri="{FF2B5EF4-FFF2-40B4-BE49-F238E27FC236}">
                <a16:creationId xmlns:a16="http://schemas.microsoft.com/office/drawing/2014/main" id="{BC02EECF-289D-3E59-9EC9-B0DFB537B255}"/>
              </a:ext>
            </a:extLst>
          </p:cNvPr>
          <p:cNvCxnSpPr>
            <a:cxnSpLocks noChangeShapeType="1"/>
          </p:cNvCxnSpPr>
          <p:nvPr/>
        </p:nvCxnSpPr>
        <p:spPr bwMode="auto">
          <a:xfrm>
            <a:off x="2949575" y="2039940"/>
            <a:ext cx="0" cy="3724275"/>
          </a:xfrm>
          <a:prstGeom prst="line">
            <a:avLst/>
          </a:prstGeom>
          <a:noFill/>
          <a:ln w="9525" algn="ctr">
            <a:solidFill>
              <a:schemeClr val="accent3"/>
            </a:solidFill>
            <a:prstDash val="dash"/>
            <a:round/>
            <a:headEnd/>
            <a:tailEnd/>
          </a:ln>
        </p:spPr>
      </p:cxnSp>
      <p:cxnSp>
        <p:nvCxnSpPr>
          <p:cNvPr id="9267" name="Straight Connector 114">
            <a:extLst>
              <a:ext uri="{FF2B5EF4-FFF2-40B4-BE49-F238E27FC236}">
                <a16:creationId xmlns:a16="http://schemas.microsoft.com/office/drawing/2014/main" id="{FED55689-65EB-FCB9-93ED-98FA11DBE02F}"/>
              </a:ext>
            </a:extLst>
          </p:cNvPr>
          <p:cNvCxnSpPr>
            <a:cxnSpLocks noChangeShapeType="1"/>
          </p:cNvCxnSpPr>
          <p:nvPr/>
        </p:nvCxnSpPr>
        <p:spPr bwMode="auto">
          <a:xfrm>
            <a:off x="9593263" y="2039940"/>
            <a:ext cx="0" cy="3806825"/>
          </a:xfrm>
          <a:prstGeom prst="line">
            <a:avLst/>
          </a:prstGeom>
          <a:noFill/>
          <a:ln w="9525" algn="ctr">
            <a:solidFill>
              <a:schemeClr val="accent3"/>
            </a:solidFill>
            <a:prstDash val="dash"/>
            <a:round/>
            <a:headEnd/>
            <a:tailEnd/>
          </a:ln>
        </p:spPr>
      </p:cxnSp>
      <p:cxnSp>
        <p:nvCxnSpPr>
          <p:cNvPr id="9268" name="Straight Connector 114">
            <a:extLst>
              <a:ext uri="{FF2B5EF4-FFF2-40B4-BE49-F238E27FC236}">
                <a16:creationId xmlns:a16="http://schemas.microsoft.com/office/drawing/2014/main" id="{465DC557-3B6C-367B-98F8-DE8B7C5D8C64}"/>
              </a:ext>
            </a:extLst>
          </p:cNvPr>
          <p:cNvCxnSpPr>
            <a:cxnSpLocks noChangeShapeType="1"/>
          </p:cNvCxnSpPr>
          <p:nvPr/>
        </p:nvCxnSpPr>
        <p:spPr bwMode="auto">
          <a:xfrm>
            <a:off x="8350250" y="2039938"/>
            <a:ext cx="0" cy="3752850"/>
          </a:xfrm>
          <a:prstGeom prst="line">
            <a:avLst/>
          </a:prstGeom>
          <a:noFill/>
          <a:ln w="9525" algn="ctr">
            <a:solidFill>
              <a:schemeClr val="accent3"/>
            </a:solidFill>
            <a:prstDash val="dash"/>
            <a:round/>
            <a:headEnd/>
            <a:tailEnd/>
          </a:ln>
        </p:spPr>
      </p:cxnSp>
      <p:cxnSp>
        <p:nvCxnSpPr>
          <p:cNvPr id="9269" name="Straight Connector 114">
            <a:extLst>
              <a:ext uri="{FF2B5EF4-FFF2-40B4-BE49-F238E27FC236}">
                <a16:creationId xmlns:a16="http://schemas.microsoft.com/office/drawing/2014/main" id="{B42BE5BF-D5A6-56B6-B49A-488EB7E71BC6}"/>
              </a:ext>
            </a:extLst>
          </p:cNvPr>
          <p:cNvCxnSpPr>
            <a:cxnSpLocks noChangeShapeType="1"/>
          </p:cNvCxnSpPr>
          <p:nvPr/>
        </p:nvCxnSpPr>
        <p:spPr bwMode="auto">
          <a:xfrm>
            <a:off x="6958013" y="2039940"/>
            <a:ext cx="0" cy="3724275"/>
          </a:xfrm>
          <a:prstGeom prst="line">
            <a:avLst/>
          </a:prstGeom>
          <a:noFill/>
          <a:ln w="9525" algn="ctr">
            <a:solidFill>
              <a:schemeClr val="accent3"/>
            </a:solidFill>
            <a:prstDash val="dash"/>
            <a:round/>
            <a:headEnd/>
            <a:tailEnd/>
          </a:ln>
        </p:spPr>
      </p:cxnSp>
      <p:cxnSp>
        <p:nvCxnSpPr>
          <p:cNvPr id="9270" name="Straight Connector 114">
            <a:extLst>
              <a:ext uri="{FF2B5EF4-FFF2-40B4-BE49-F238E27FC236}">
                <a16:creationId xmlns:a16="http://schemas.microsoft.com/office/drawing/2014/main" id="{E7E6284B-BC93-786F-9F05-BBAAA43C4809}"/>
              </a:ext>
            </a:extLst>
          </p:cNvPr>
          <p:cNvCxnSpPr>
            <a:cxnSpLocks noChangeShapeType="1"/>
          </p:cNvCxnSpPr>
          <p:nvPr/>
        </p:nvCxnSpPr>
        <p:spPr bwMode="auto">
          <a:xfrm>
            <a:off x="7654925" y="2039940"/>
            <a:ext cx="0" cy="3724275"/>
          </a:xfrm>
          <a:prstGeom prst="line">
            <a:avLst/>
          </a:prstGeom>
          <a:noFill/>
          <a:ln w="9525" algn="ctr">
            <a:solidFill>
              <a:schemeClr val="accent3"/>
            </a:solidFill>
            <a:prstDash val="dash"/>
            <a:round/>
            <a:headEnd/>
            <a:tailEnd/>
          </a:ln>
        </p:spPr>
      </p:cxnSp>
      <p:cxnSp>
        <p:nvCxnSpPr>
          <p:cNvPr id="9271" name="Straight Connector 114">
            <a:extLst>
              <a:ext uri="{FF2B5EF4-FFF2-40B4-BE49-F238E27FC236}">
                <a16:creationId xmlns:a16="http://schemas.microsoft.com/office/drawing/2014/main" id="{F33FB2DC-F98D-58D2-2F4E-E16AB1FA7DD0}"/>
              </a:ext>
            </a:extLst>
          </p:cNvPr>
          <p:cNvCxnSpPr>
            <a:cxnSpLocks noChangeShapeType="1"/>
          </p:cNvCxnSpPr>
          <p:nvPr/>
        </p:nvCxnSpPr>
        <p:spPr bwMode="auto">
          <a:xfrm>
            <a:off x="5700713" y="2039940"/>
            <a:ext cx="0" cy="3724275"/>
          </a:xfrm>
          <a:prstGeom prst="line">
            <a:avLst/>
          </a:prstGeom>
          <a:noFill/>
          <a:ln w="9525" algn="ctr">
            <a:solidFill>
              <a:schemeClr val="accent3"/>
            </a:solidFill>
            <a:prstDash val="dash"/>
            <a:round/>
            <a:headEnd/>
            <a:tailEnd/>
          </a:ln>
        </p:spPr>
      </p:cxnSp>
      <p:cxnSp>
        <p:nvCxnSpPr>
          <p:cNvPr id="9272" name="Straight Connector 114">
            <a:extLst>
              <a:ext uri="{FF2B5EF4-FFF2-40B4-BE49-F238E27FC236}">
                <a16:creationId xmlns:a16="http://schemas.microsoft.com/office/drawing/2014/main" id="{C09A21EC-12A1-A4EB-635E-98AF89B5E500}"/>
              </a:ext>
            </a:extLst>
          </p:cNvPr>
          <p:cNvCxnSpPr>
            <a:cxnSpLocks noChangeShapeType="1"/>
          </p:cNvCxnSpPr>
          <p:nvPr/>
        </p:nvCxnSpPr>
        <p:spPr bwMode="auto">
          <a:xfrm>
            <a:off x="4935538" y="2039940"/>
            <a:ext cx="0" cy="3724275"/>
          </a:xfrm>
          <a:prstGeom prst="line">
            <a:avLst/>
          </a:prstGeom>
          <a:noFill/>
          <a:ln w="9525" algn="ctr">
            <a:solidFill>
              <a:schemeClr val="accent3"/>
            </a:solidFill>
            <a:prstDash val="dash"/>
            <a:round/>
            <a:headEnd/>
            <a:tailEnd/>
          </a:ln>
        </p:spPr>
      </p:cxnSp>
      <p:cxnSp>
        <p:nvCxnSpPr>
          <p:cNvPr id="9279" name="Straight Connector 114">
            <a:extLst>
              <a:ext uri="{FF2B5EF4-FFF2-40B4-BE49-F238E27FC236}">
                <a16:creationId xmlns:a16="http://schemas.microsoft.com/office/drawing/2014/main" id="{0A853769-83C5-89E1-FD24-789CA49F31FF}"/>
              </a:ext>
            </a:extLst>
          </p:cNvPr>
          <p:cNvCxnSpPr>
            <a:cxnSpLocks noChangeShapeType="1"/>
          </p:cNvCxnSpPr>
          <p:nvPr/>
        </p:nvCxnSpPr>
        <p:spPr bwMode="auto">
          <a:xfrm>
            <a:off x="10126663" y="2043113"/>
            <a:ext cx="0" cy="3803650"/>
          </a:xfrm>
          <a:prstGeom prst="line">
            <a:avLst/>
          </a:prstGeom>
          <a:noFill/>
          <a:ln w="9525" algn="ctr">
            <a:solidFill>
              <a:schemeClr val="accent3"/>
            </a:solidFill>
            <a:prstDash val="dash"/>
            <a:round/>
            <a:headEnd/>
            <a:tailEnd/>
          </a:ln>
        </p:spPr>
      </p:cxnSp>
      <p:sp>
        <p:nvSpPr>
          <p:cNvPr id="9256" name="TextBox 1">
            <a:extLst>
              <a:ext uri="{FF2B5EF4-FFF2-40B4-BE49-F238E27FC236}">
                <a16:creationId xmlns:a16="http://schemas.microsoft.com/office/drawing/2014/main" id="{80193E37-9A28-367C-08BC-5250083F8BC0}"/>
              </a:ext>
            </a:extLst>
          </p:cNvPr>
          <p:cNvSpPr txBox="1">
            <a:spLocks noChangeArrowheads="1"/>
          </p:cNvSpPr>
          <p:nvPr/>
        </p:nvSpPr>
        <p:spPr bwMode="auto">
          <a:xfrm>
            <a:off x="2282827" y="5337177"/>
            <a:ext cx="1363663" cy="169863"/>
          </a:xfrm>
          <a:prstGeom prst="rect">
            <a:avLst/>
          </a:prstGeom>
          <a:ln w="3175"/>
        </p:spPr>
        <p:style>
          <a:lnRef idx="2">
            <a:schemeClr val="accent6"/>
          </a:lnRef>
          <a:fillRef idx="1">
            <a:schemeClr val="lt1"/>
          </a:fillRef>
          <a:effectRef idx="0">
            <a:schemeClr val="accent6"/>
          </a:effectRef>
          <a:fontRef idx="minor">
            <a:schemeClr val="dk1"/>
          </a:fontRef>
        </p:style>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1" i="0" u="none" strike="noStrike" kern="1200" cap="none" spc="0" normalizeH="0" baseline="0" noProof="0" dirty="0">
                <a:ln>
                  <a:noFill/>
                </a:ln>
                <a:solidFill>
                  <a:prstClr val="black"/>
                </a:solidFill>
                <a:effectLst/>
                <a:uLnTx/>
                <a:uFillTx/>
                <a:latin typeface="Montserrat" panose="00000500000000000000" pitchFamily="50" charset="0"/>
                <a:ea typeface="+mn-ea"/>
                <a:cs typeface="+mn-cs"/>
              </a:rPr>
              <a:t>Note</a:t>
            </a:r>
            <a:r>
              <a:rPr kumimoji="0" lang="en-GB" altLang="en-US" sz="500" b="0" i="0" u="none" strike="noStrike" kern="1200" cap="none" spc="0" normalizeH="0" baseline="0" noProof="0" dirty="0">
                <a:ln>
                  <a:noFill/>
                </a:ln>
                <a:solidFill>
                  <a:prstClr val="black"/>
                </a:solidFill>
                <a:effectLst/>
                <a:uLnTx/>
                <a:uFillTx/>
                <a:latin typeface="Montserrat" panose="00000500000000000000" pitchFamily="50" charset="0"/>
                <a:ea typeface="+mn-ea"/>
                <a:cs typeface="+mn-cs"/>
              </a:rPr>
              <a:t>: All starting dates are indicative</a:t>
            </a:r>
          </a:p>
        </p:txBody>
      </p:sp>
      <p:sp>
        <p:nvSpPr>
          <p:cNvPr id="6163" name="TextBox 86">
            <a:extLst>
              <a:ext uri="{FF2B5EF4-FFF2-40B4-BE49-F238E27FC236}">
                <a16:creationId xmlns:a16="http://schemas.microsoft.com/office/drawing/2014/main" id="{88410D57-A65E-F6DD-6F0E-7ACBB88F370F}"/>
              </a:ext>
            </a:extLst>
          </p:cNvPr>
          <p:cNvSpPr txBox="1">
            <a:spLocks noChangeArrowheads="1"/>
          </p:cNvSpPr>
          <p:nvPr/>
        </p:nvSpPr>
        <p:spPr bwMode="auto">
          <a:xfrm>
            <a:off x="3249613" y="1701802"/>
            <a:ext cx="5635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TSG#102</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4" name="TextBox 86">
            <a:extLst>
              <a:ext uri="{FF2B5EF4-FFF2-40B4-BE49-F238E27FC236}">
                <a16:creationId xmlns:a16="http://schemas.microsoft.com/office/drawing/2014/main" id="{9EEB49AA-8E75-9372-DEAB-03FEB3CF37C1}"/>
              </a:ext>
            </a:extLst>
          </p:cNvPr>
          <p:cNvSpPr txBox="1">
            <a:spLocks noChangeArrowheads="1"/>
          </p:cNvSpPr>
          <p:nvPr/>
        </p:nvSpPr>
        <p:spPr bwMode="auto">
          <a:xfrm>
            <a:off x="3922713" y="1701802"/>
            <a:ext cx="565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TSG#103</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5" name="TextBox 86">
            <a:extLst>
              <a:ext uri="{FF2B5EF4-FFF2-40B4-BE49-F238E27FC236}">
                <a16:creationId xmlns:a16="http://schemas.microsoft.com/office/drawing/2014/main" id="{2636F013-D29F-027D-69FC-9AF0BAB4B469}"/>
              </a:ext>
            </a:extLst>
          </p:cNvPr>
          <p:cNvSpPr txBox="1">
            <a:spLocks noChangeArrowheads="1"/>
          </p:cNvSpPr>
          <p:nvPr/>
        </p:nvSpPr>
        <p:spPr bwMode="auto">
          <a:xfrm>
            <a:off x="4638675" y="1701802"/>
            <a:ext cx="5715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TSG#104</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6" name="TextBox 86">
            <a:extLst>
              <a:ext uri="{FF2B5EF4-FFF2-40B4-BE49-F238E27FC236}">
                <a16:creationId xmlns:a16="http://schemas.microsoft.com/office/drawing/2014/main" id="{8ACC3ED8-54C1-48D5-2CD0-1F4673530CB3}"/>
              </a:ext>
            </a:extLst>
          </p:cNvPr>
          <p:cNvSpPr txBox="1">
            <a:spLocks noChangeArrowheads="1"/>
          </p:cNvSpPr>
          <p:nvPr/>
        </p:nvSpPr>
        <p:spPr bwMode="auto">
          <a:xfrm>
            <a:off x="5418138" y="1701802"/>
            <a:ext cx="565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TSG#105</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7" name="TextBox 86">
            <a:extLst>
              <a:ext uri="{FF2B5EF4-FFF2-40B4-BE49-F238E27FC236}">
                <a16:creationId xmlns:a16="http://schemas.microsoft.com/office/drawing/2014/main" id="{A0615FAB-AD27-FE5A-2143-CF9FC78C654D}"/>
              </a:ext>
            </a:extLst>
          </p:cNvPr>
          <p:cNvSpPr txBox="1">
            <a:spLocks noChangeArrowheads="1"/>
          </p:cNvSpPr>
          <p:nvPr/>
        </p:nvSpPr>
        <p:spPr bwMode="auto">
          <a:xfrm>
            <a:off x="5989640" y="1701802"/>
            <a:ext cx="5683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TSG#106</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8" name="TextBox 86">
            <a:extLst>
              <a:ext uri="{FF2B5EF4-FFF2-40B4-BE49-F238E27FC236}">
                <a16:creationId xmlns:a16="http://schemas.microsoft.com/office/drawing/2014/main" id="{85B8E3DC-AE46-5084-5E32-0EE0F5973AF9}"/>
              </a:ext>
            </a:extLst>
          </p:cNvPr>
          <p:cNvSpPr txBox="1">
            <a:spLocks noChangeArrowheads="1"/>
          </p:cNvSpPr>
          <p:nvPr/>
        </p:nvSpPr>
        <p:spPr bwMode="auto">
          <a:xfrm>
            <a:off x="6664325" y="1701802"/>
            <a:ext cx="5667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TSG#107</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69" name="TextBox 86">
            <a:extLst>
              <a:ext uri="{FF2B5EF4-FFF2-40B4-BE49-F238E27FC236}">
                <a16:creationId xmlns:a16="http://schemas.microsoft.com/office/drawing/2014/main" id="{C451C90A-6EBB-F9E0-8B85-D8E0F35610CD}"/>
              </a:ext>
            </a:extLst>
          </p:cNvPr>
          <p:cNvSpPr txBox="1">
            <a:spLocks noChangeArrowheads="1"/>
          </p:cNvSpPr>
          <p:nvPr/>
        </p:nvSpPr>
        <p:spPr bwMode="auto">
          <a:xfrm>
            <a:off x="7321550" y="1701802"/>
            <a:ext cx="5715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TSG#108</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0" name="TextBox 86">
            <a:extLst>
              <a:ext uri="{FF2B5EF4-FFF2-40B4-BE49-F238E27FC236}">
                <a16:creationId xmlns:a16="http://schemas.microsoft.com/office/drawing/2014/main" id="{D7872B10-FFB5-C9EC-AFA6-5A717C299686}"/>
              </a:ext>
            </a:extLst>
          </p:cNvPr>
          <p:cNvSpPr txBox="1">
            <a:spLocks noChangeArrowheads="1"/>
          </p:cNvSpPr>
          <p:nvPr/>
        </p:nvSpPr>
        <p:spPr bwMode="auto">
          <a:xfrm>
            <a:off x="8051802" y="1701802"/>
            <a:ext cx="5683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TSG#109</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1" name="TextBox 86">
            <a:extLst>
              <a:ext uri="{FF2B5EF4-FFF2-40B4-BE49-F238E27FC236}">
                <a16:creationId xmlns:a16="http://schemas.microsoft.com/office/drawing/2014/main" id="{42F17ECC-D5EF-4397-82D8-48B1957BCA22}"/>
              </a:ext>
            </a:extLst>
          </p:cNvPr>
          <p:cNvSpPr txBox="1">
            <a:spLocks noChangeArrowheads="1"/>
          </p:cNvSpPr>
          <p:nvPr/>
        </p:nvSpPr>
        <p:spPr bwMode="auto">
          <a:xfrm>
            <a:off x="8691563" y="1701802"/>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TSG#110</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2" name="TextBox 86">
            <a:extLst>
              <a:ext uri="{FF2B5EF4-FFF2-40B4-BE49-F238E27FC236}">
                <a16:creationId xmlns:a16="http://schemas.microsoft.com/office/drawing/2014/main" id="{419DEB82-DC4D-0958-3892-E0E2EE4A5D13}"/>
              </a:ext>
            </a:extLst>
          </p:cNvPr>
          <p:cNvSpPr txBox="1">
            <a:spLocks noChangeArrowheads="1"/>
          </p:cNvSpPr>
          <p:nvPr/>
        </p:nvSpPr>
        <p:spPr bwMode="auto">
          <a:xfrm>
            <a:off x="9255127" y="1701802"/>
            <a:ext cx="5175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TSG#111</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3" name="TextBox 86">
            <a:extLst>
              <a:ext uri="{FF2B5EF4-FFF2-40B4-BE49-F238E27FC236}">
                <a16:creationId xmlns:a16="http://schemas.microsoft.com/office/drawing/2014/main" id="{2FD0923A-A8B3-230D-3A5B-B9376E7B0C6A}"/>
              </a:ext>
            </a:extLst>
          </p:cNvPr>
          <p:cNvSpPr txBox="1">
            <a:spLocks noChangeArrowheads="1"/>
          </p:cNvSpPr>
          <p:nvPr/>
        </p:nvSpPr>
        <p:spPr bwMode="auto">
          <a:xfrm>
            <a:off x="9837738" y="1701802"/>
            <a:ext cx="5381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TSG#112</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4" name="TextBox 86">
            <a:extLst>
              <a:ext uri="{FF2B5EF4-FFF2-40B4-BE49-F238E27FC236}">
                <a16:creationId xmlns:a16="http://schemas.microsoft.com/office/drawing/2014/main" id="{3B82D8EB-2BB0-623C-D14D-BFB6B1F67D6C}"/>
              </a:ext>
            </a:extLst>
          </p:cNvPr>
          <p:cNvSpPr txBox="1">
            <a:spLocks noChangeArrowheads="1"/>
          </p:cNvSpPr>
          <p:nvPr/>
        </p:nvSpPr>
        <p:spPr bwMode="auto">
          <a:xfrm>
            <a:off x="1541465" y="1716090"/>
            <a:ext cx="5302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TSG#99</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175" name="Chevron 60">
            <a:extLst>
              <a:ext uri="{FF2B5EF4-FFF2-40B4-BE49-F238E27FC236}">
                <a16:creationId xmlns:a16="http://schemas.microsoft.com/office/drawing/2014/main" id="{529E8751-E161-0C42-2F9E-8F975FAC6366}"/>
              </a:ext>
            </a:extLst>
          </p:cNvPr>
          <p:cNvSpPr>
            <a:spLocks noChangeArrowheads="1"/>
          </p:cNvSpPr>
          <p:nvPr/>
        </p:nvSpPr>
        <p:spPr bwMode="auto">
          <a:xfrm>
            <a:off x="3421063" y="2386015"/>
            <a:ext cx="819150" cy="280987"/>
          </a:xfrm>
          <a:prstGeom prst="chevron">
            <a:avLst>
              <a:gd name="adj" fmla="val 50086"/>
            </a:avLst>
          </a:prstGeom>
          <a:solidFill>
            <a:srgbClr val="006600">
              <a:alpha val="3019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6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RAN4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6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content def.</a:t>
            </a:r>
          </a:p>
        </p:txBody>
      </p:sp>
      <p:sp>
        <p:nvSpPr>
          <p:cNvPr id="113" name="Chevron 60">
            <a:extLst>
              <a:ext uri="{FF2B5EF4-FFF2-40B4-BE49-F238E27FC236}">
                <a16:creationId xmlns:a16="http://schemas.microsoft.com/office/drawing/2014/main" id="{F0CEC1E6-D15C-02AF-34A3-295FBAAD82F7}"/>
              </a:ext>
            </a:extLst>
          </p:cNvPr>
          <p:cNvSpPr>
            <a:spLocks noChangeArrowheads="1"/>
          </p:cNvSpPr>
          <p:nvPr/>
        </p:nvSpPr>
        <p:spPr bwMode="auto">
          <a:xfrm>
            <a:off x="2511425" y="2386015"/>
            <a:ext cx="1187450" cy="280987"/>
          </a:xfrm>
          <a:prstGeom prst="chevron">
            <a:avLst>
              <a:gd name="adj" fmla="val 49975"/>
            </a:avLst>
          </a:prstGeom>
          <a:gradFill flip="none" rotWithShape="1">
            <a:gsLst>
              <a:gs pos="12000">
                <a:schemeClr val="accent3">
                  <a:lumMod val="40000"/>
                  <a:lumOff val="60000"/>
                </a:schemeClr>
              </a:gs>
              <a:gs pos="60000">
                <a:srgbClr val="92D050"/>
              </a:gs>
              <a:gs pos="83000">
                <a:srgbClr val="92D050"/>
              </a:gs>
              <a:gs pos="100000">
                <a:srgbClr val="92D050"/>
              </a:gs>
            </a:gsLst>
            <a:lin ang="3600000" scaled="0"/>
            <a:tileRect/>
          </a:gradFill>
          <a:ln>
            <a:noFill/>
          </a:ln>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800" b="1" i="0" u="none" strike="noStrike" kern="1200" cap="none" spc="0" normalizeH="0" baseline="0" noProof="0" dirty="0">
                <a:ln>
                  <a:noFill/>
                </a:ln>
                <a:solidFill>
                  <a:prstClr val="black"/>
                </a:solidFill>
                <a:effectLst/>
                <a:uLnTx/>
                <a:uFillTx/>
                <a:latin typeface="Montserrat" panose="00000500000000000000" pitchFamily="50" charset="0"/>
                <a:ea typeface="+mn-ea"/>
                <a:cs typeface="Arial" panose="020B0604020202020204" pitchFamily="34" charset="0"/>
              </a:rPr>
              <a:t> </a:t>
            </a:r>
            <a:r>
              <a:rPr kumimoji="0" lang="fr-FR" altLang="en-US" sz="800" b="0" i="0" u="none" strike="noStrike" kern="1200" cap="none" spc="0" normalizeH="0" baseline="0" noProof="0" dirty="0">
                <a:ln>
                  <a:noFill/>
                </a:ln>
                <a:solidFill>
                  <a:prstClr val="black"/>
                </a:solidFill>
                <a:effectLst/>
                <a:uLnTx/>
                <a:uFillTx/>
                <a:latin typeface="Montserrat" panose="00000500000000000000" pitchFamily="50" charset="0"/>
                <a:ea typeface="+mn-ea"/>
                <a:cs typeface="Arial" panose="020B0604020202020204" pitchFamily="34" charset="0"/>
              </a:rPr>
              <a:t>RAN Content </a:t>
            </a:r>
            <a:r>
              <a:rPr kumimoji="0" lang="fr-FR" altLang="en-US" sz="800" b="0" i="0" u="none" strike="noStrike" kern="1200" cap="none" spc="0" normalizeH="0" baseline="0" noProof="0" dirty="0" err="1">
                <a:ln>
                  <a:noFill/>
                </a:ln>
                <a:solidFill>
                  <a:prstClr val="black"/>
                </a:solidFill>
                <a:effectLst/>
                <a:uLnTx/>
                <a:uFillTx/>
                <a:latin typeface="Montserrat" panose="00000500000000000000" pitchFamily="50" charset="0"/>
                <a:ea typeface="+mn-ea"/>
                <a:cs typeface="Arial" panose="020B0604020202020204" pitchFamily="34" charset="0"/>
              </a:rPr>
              <a:t>def</a:t>
            </a:r>
            <a:r>
              <a:rPr kumimoji="0" lang="fr-FR" altLang="en-US" sz="800" b="0" i="0" u="none" strike="noStrike" kern="1200" cap="none" spc="0" normalizeH="0" baseline="0" noProof="0" dirty="0">
                <a:ln>
                  <a:noFill/>
                </a:ln>
                <a:solidFill>
                  <a:prstClr val="black"/>
                </a:solidFill>
                <a:effectLst/>
                <a:uLnTx/>
                <a:uFillTx/>
                <a:latin typeface="Montserrat" panose="00000500000000000000" pitchFamily="50" charset="0"/>
                <a:ea typeface="+mn-ea"/>
                <a:cs typeface="Arial" panose="020B0604020202020204" pitchFamily="34" charset="0"/>
              </a:rPr>
              <a:t>.</a:t>
            </a:r>
          </a:p>
        </p:txBody>
      </p:sp>
      <p:sp>
        <p:nvSpPr>
          <p:cNvPr id="2" name="TextBox 1">
            <a:extLst>
              <a:ext uri="{FF2B5EF4-FFF2-40B4-BE49-F238E27FC236}">
                <a16:creationId xmlns:a16="http://schemas.microsoft.com/office/drawing/2014/main" id="{F965F224-433B-B44B-BE7F-71106B3BCDAC}"/>
              </a:ext>
            </a:extLst>
          </p:cNvPr>
          <p:cNvSpPr txBox="1"/>
          <p:nvPr/>
        </p:nvSpPr>
        <p:spPr>
          <a:xfrm>
            <a:off x="4686302" y="1465263"/>
            <a:ext cx="498475" cy="24606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Montserrat" panose="00000500000000000000" pitchFamily="50" charset="0"/>
                <a:ea typeface="+mn-ea"/>
                <a:cs typeface="+mn-cs"/>
              </a:rPr>
              <a:t>2024</a:t>
            </a:r>
          </a:p>
        </p:txBody>
      </p:sp>
      <p:sp>
        <p:nvSpPr>
          <p:cNvPr id="58" name="TextBox 57">
            <a:extLst>
              <a:ext uri="{FF2B5EF4-FFF2-40B4-BE49-F238E27FC236}">
                <a16:creationId xmlns:a16="http://schemas.microsoft.com/office/drawing/2014/main" id="{25E14FDD-0DA9-AEB2-7351-B2CBCFCB98FD}"/>
              </a:ext>
            </a:extLst>
          </p:cNvPr>
          <p:cNvSpPr txBox="1"/>
          <p:nvPr/>
        </p:nvSpPr>
        <p:spPr>
          <a:xfrm>
            <a:off x="7389815" y="1465263"/>
            <a:ext cx="485775" cy="24606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Montserrat" panose="00000500000000000000" pitchFamily="50" charset="0"/>
                <a:ea typeface="+mn-ea"/>
                <a:cs typeface="+mn-cs"/>
              </a:rPr>
              <a:t>2025</a:t>
            </a:r>
          </a:p>
        </p:txBody>
      </p:sp>
      <p:sp>
        <p:nvSpPr>
          <p:cNvPr id="6179" name="TextBox 2">
            <a:extLst>
              <a:ext uri="{FF2B5EF4-FFF2-40B4-BE49-F238E27FC236}">
                <a16:creationId xmlns:a16="http://schemas.microsoft.com/office/drawing/2014/main" id="{B9151B65-610C-70C7-06DF-80F1D55ACA25}"/>
              </a:ext>
            </a:extLst>
          </p:cNvPr>
          <p:cNvSpPr txBox="1">
            <a:spLocks noChangeArrowheads="1"/>
          </p:cNvSpPr>
          <p:nvPr/>
        </p:nvSpPr>
        <p:spPr bwMode="auto">
          <a:xfrm>
            <a:off x="2781300" y="1804990"/>
            <a:ext cx="3190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Sep.</a:t>
            </a:r>
          </a:p>
        </p:txBody>
      </p:sp>
      <p:sp>
        <p:nvSpPr>
          <p:cNvPr id="6180" name="TextBox 59">
            <a:extLst>
              <a:ext uri="{FF2B5EF4-FFF2-40B4-BE49-F238E27FC236}">
                <a16:creationId xmlns:a16="http://schemas.microsoft.com/office/drawing/2014/main" id="{14150F4D-880C-1728-B15F-70EAEEE0A13D}"/>
              </a:ext>
            </a:extLst>
          </p:cNvPr>
          <p:cNvSpPr txBox="1">
            <a:spLocks noChangeArrowheads="1"/>
          </p:cNvSpPr>
          <p:nvPr/>
        </p:nvSpPr>
        <p:spPr bwMode="auto">
          <a:xfrm>
            <a:off x="4075113" y="1792288"/>
            <a:ext cx="323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Mar.</a:t>
            </a:r>
          </a:p>
        </p:txBody>
      </p:sp>
      <p:sp>
        <p:nvSpPr>
          <p:cNvPr id="6181" name="TextBox 60">
            <a:extLst>
              <a:ext uri="{FF2B5EF4-FFF2-40B4-BE49-F238E27FC236}">
                <a16:creationId xmlns:a16="http://schemas.microsoft.com/office/drawing/2014/main" id="{53DB262D-12F3-A94D-AEFD-F88331F7E3B1}"/>
              </a:ext>
            </a:extLst>
          </p:cNvPr>
          <p:cNvSpPr txBox="1">
            <a:spLocks noChangeArrowheads="1"/>
          </p:cNvSpPr>
          <p:nvPr/>
        </p:nvSpPr>
        <p:spPr bwMode="auto">
          <a:xfrm>
            <a:off x="9402763" y="1804988"/>
            <a:ext cx="32226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Mar.</a:t>
            </a:r>
          </a:p>
        </p:txBody>
      </p:sp>
      <p:sp>
        <p:nvSpPr>
          <p:cNvPr id="6182" name="TextBox 61">
            <a:extLst>
              <a:ext uri="{FF2B5EF4-FFF2-40B4-BE49-F238E27FC236}">
                <a16:creationId xmlns:a16="http://schemas.microsoft.com/office/drawing/2014/main" id="{7C5669FE-496D-8741-CD5A-95E30D5F0E6A}"/>
              </a:ext>
            </a:extLst>
          </p:cNvPr>
          <p:cNvSpPr txBox="1">
            <a:spLocks noChangeArrowheads="1"/>
          </p:cNvSpPr>
          <p:nvPr/>
        </p:nvSpPr>
        <p:spPr bwMode="auto">
          <a:xfrm>
            <a:off x="6740527" y="1804988"/>
            <a:ext cx="3222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Mar.</a:t>
            </a:r>
          </a:p>
        </p:txBody>
      </p:sp>
      <p:sp>
        <p:nvSpPr>
          <p:cNvPr id="6183" name="TextBox 62">
            <a:extLst>
              <a:ext uri="{FF2B5EF4-FFF2-40B4-BE49-F238E27FC236}">
                <a16:creationId xmlns:a16="http://schemas.microsoft.com/office/drawing/2014/main" id="{A8D6DC85-DCE5-7CAC-488B-9A8B4D21C716}"/>
              </a:ext>
            </a:extLst>
          </p:cNvPr>
          <p:cNvSpPr txBox="1">
            <a:spLocks noChangeArrowheads="1"/>
          </p:cNvSpPr>
          <p:nvPr/>
        </p:nvSpPr>
        <p:spPr bwMode="auto">
          <a:xfrm>
            <a:off x="4762502" y="1804990"/>
            <a:ext cx="31591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Jun.</a:t>
            </a:r>
          </a:p>
        </p:txBody>
      </p:sp>
      <p:sp>
        <p:nvSpPr>
          <p:cNvPr id="6184" name="TextBox 63">
            <a:extLst>
              <a:ext uri="{FF2B5EF4-FFF2-40B4-BE49-F238E27FC236}">
                <a16:creationId xmlns:a16="http://schemas.microsoft.com/office/drawing/2014/main" id="{3777CE6C-E825-0748-251A-D3F871C3D0D8}"/>
              </a:ext>
            </a:extLst>
          </p:cNvPr>
          <p:cNvSpPr txBox="1">
            <a:spLocks noChangeArrowheads="1"/>
          </p:cNvSpPr>
          <p:nvPr/>
        </p:nvSpPr>
        <p:spPr bwMode="auto">
          <a:xfrm>
            <a:off x="7475538" y="1804988"/>
            <a:ext cx="3159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Jun.</a:t>
            </a:r>
          </a:p>
        </p:txBody>
      </p:sp>
      <p:sp>
        <p:nvSpPr>
          <p:cNvPr id="6185" name="TextBox 64">
            <a:extLst>
              <a:ext uri="{FF2B5EF4-FFF2-40B4-BE49-F238E27FC236}">
                <a16:creationId xmlns:a16="http://schemas.microsoft.com/office/drawing/2014/main" id="{22C68ED0-7D77-8199-FC82-1979B781493A}"/>
              </a:ext>
            </a:extLst>
          </p:cNvPr>
          <p:cNvSpPr txBox="1">
            <a:spLocks noChangeArrowheads="1"/>
          </p:cNvSpPr>
          <p:nvPr/>
        </p:nvSpPr>
        <p:spPr bwMode="auto">
          <a:xfrm>
            <a:off x="9977438" y="1804988"/>
            <a:ext cx="3159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Jun.</a:t>
            </a:r>
          </a:p>
        </p:txBody>
      </p:sp>
      <p:sp>
        <p:nvSpPr>
          <p:cNvPr id="6186" name="TextBox 65">
            <a:extLst>
              <a:ext uri="{FF2B5EF4-FFF2-40B4-BE49-F238E27FC236}">
                <a16:creationId xmlns:a16="http://schemas.microsoft.com/office/drawing/2014/main" id="{8A37F3C3-F03C-1309-9B9B-4C703248A5BB}"/>
              </a:ext>
            </a:extLst>
          </p:cNvPr>
          <p:cNvSpPr txBox="1">
            <a:spLocks noChangeArrowheads="1"/>
          </p:cNvSpPr>
          <p:nvPr/>
        </p:nvSpPr>
        <p:spPr bwMode="auto">
          <a:xfrm>
            <a:off x="5537200" y="1804988"/>
            <a:ext cx="3190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Sep.</a:t>
            </a:r>
          </a:p>
        </p:txBody>
      </p:sp>
      <p:sp>
        <p:nvSpPr>
          <p:cNvPr id="6187" name="TextBox 66">
            <a:extLst>
              <a:ext uri="{FF2B5EF4-FFF2-40B4-BE49-F238E27FC236}">
                <a16:creationId xmlns:a16="http://schemas.microsoft.com/office/drawing/2014/main" id="{F658DA5B-7C0F-807D-8E36-A1F872528F88}"/>
              </a:ext>
            </a:extLst>
          </p:cNvPr>
          <p:cNvSpPr txBox="1">
            <a:spLocks noChangeArrowheads="1"/>
          </p:cNvSpPr>
          <p:nvPr/>
        </p:nvSpPr>
        <p:spPr bwMode="auto">
          <a:xfrm>
            <a:off x="8186740" y="1804988"/>
            <a:ext cx="31908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Sep.</a:t>
            </a:r>
          </a:p>
        </p:txBody>
      </p:sp>
      <p:sp>
        <p:nvSpPr>
          <p:cNvPr id="6188" name="TextBox 67">
            <a:extLst>
              <a:ext uri="{FF2B5EF4-FFF2-40B4-BE49-F238E27FC236}">
                <a16:creationId xmlns:a16="http://schemas.microsoft.com/office/drawing/2014/main" id="{381D0B12-7755-877F-A0B0-61816C15E2A5}"/>
              </a:ext>
            </a:extLst>
          </p:cNvPr>
          <p:cNvSpPr txBox="1">
            <a:spLocks noChangeArrowheads="1"/>
          </p:cNvSpPr>
          <p:nvPr/>
        </p:nvSpPr>
        <p:spPr bwMode="auto">
          <a:xfrm>
            <a:off x="1633540" y="1825627"/>
            <a:ext cx="3206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Sep.</a:t>
            </a:r>
          </a:p>
        </p:txBody>
      </p:sp>
      <p:sp>
        <p:nvSpPr>
          <p:cNvPr id="6189" name="TextBox 69">
            <a:extLst>
              <a:ext uri="{FF2B5EF4-FFF2-40B4-BE49-F238E27FC236}">
                <a16:creationId xmlns:a16="http://schemas.microsoft.com/office/drawing/2014/main" id="{D18BCBA2-1F13-397F-9693-706C812D8543}"/>
              </a:ext>
            </a:extLst>
          </p:cNvPr>
          <p:cNvSpPr txBox="1">
            <a:spLocks noChangeArrowheads="1"/>
          </p:cNvSpPr>
          <p:nvPr/>
        </p:nvSpPr>
        <p:spPr bwMode="auto">
          <a:xfrm>
            <a:off x="3378200" y="1804990"/>
            <a:ext cx="3254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Dec.</a:t>
            </a:r>
          </a:p>
        </p:txBody>
      </p:sp>
      <p:sp>
        <p:nvSpPr>
          <p:cNvPr id="6190" name="TextBox 70">
            <a:extLst>
              <a:ext uri="{FF2B5EF4-FFF2-40B4-BE49-F238E27FC236}">
                <a16:creationId xmlns:a16="http://schemas.microsoft.com/office/drawing/2014/main" id="{296DB56F-D44C-4793-712F-0AC0F20ECEF8}"/>
              </a:ext>
            </a:extLst>
          </p:cNvPr>
          <p:cNvSpPr txBox="1">
            <a:spLocks noChangeArrowheads="1"/>
          </p:cNvSpPr>
          <p:nvPr/>
        </p:nvSpPr>
        <p:spPr bwMode="auto">
          <a:xfrm>
            <a:off x="6129340" y="1804988"/>
            <a:ext cx="3254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Dec.</a:t>
            </a:r>
          </a:p>
        </p:txBody>
      </p:sp>
      <p:sp>
        <p:nvSpPr>
          <p:cNvPr id="6191" name="TextBox 71">
            <a:extLst>
              <a:ext uri="{FF2B5EF4-FFF2-40B4-BE49-F238E27FC236}">
                <a16:creationId xmlns:a16="http://schemas.microsoft.com/office/drawing/2014/main" id="{319A649F-DBD5-8ABF-CF24-4811F9A67F79}"/>
              </a:ext>
            </a:extLst>
          </p:cNvPr>
          <p:cNvSpPr txBox="1">
            <a:spLocks noChangeArrowheads="1"/>
          </p:cNvSpPr>
          <p:nvPr/>
        </p:nvSpPr>
        <p:spPr bwMode="auto">
          <a:xfrm>
            <a:off x="8828090" y="1804988"/>
            <a:ext cx="3254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Dec.</a:t>
            </a:r>
          </a:p>
        </p:txBody>
      </p:sp>
      <p:sp>
        <p:nvSpPr>
          <p:cNvPr id="92" name="TextBox 91">
            <a:extLst>
              <a:ext uri="{FF2B5EF4-FFF2-40B4-BE49-F238E27FC236}">
                <a16:creationId xmlns:a16="http://schemas.microsoft.com/office/drawing/2014/main" id="{BF223568-56D7-AF1D-5DE9-90FDF267419F}"/>
              </a:ext>
            </a:extLst>
          </p:cNvPr>
          <p:cNvSpPr txBox="1"/>
          <p:nvPr/>
        </p:nvSpPr>
        <p:spPr>
          <a:xfrm>
            <a:off x="9883777" y="1446213"/>
            <a:ext cx="492125" cy="24606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Montserrat" panose="00000500000000000000" pitchFamily="50" charset="0"/>
                <a:ea typeface="+mn-ea"/>
                <a:cs typeface="+mn-cs"/>
              </a:rPr>
              <a:t>2026</a:t>
            </a:r>
          </a:p>
        </p:txBody>
      </p:sp>
      <p:sp>
        <p:nvSpPr>
          <p:cNvPr id="6194" name="Diamond 3">
            <a:extLst>
              <a:ext uri="{FF2B5EF4-FFF2-40B4-BE49-F238E27FC236}">
                <a16:creationId xmlns:a16="http://schemas.microsoft.com/office/drawing/2014/main" id="{61606797-96A6-1DC8-99DD-C34766D356A5}"/>
              </a:ext>
            </a:extLst>
          </p:cNvPr>
          <p:cNvSpPr>
            <a:spLocks noChangeArrowheads="1"/>
          </p:cNvSpPr>
          <p:nvPr/>
        </p:nvSpPr>
        <p:spPr bwMode="auto">
          <a:xfrm>
            <a:off x="1960565" y="2341563"/>
            <a:ext cx="896937" cy="392112"/>
          </a:xfrm>
          <a:prstGeom prst="diamond">
            <a:avLst/>
          </a:prstGeom>
          <a:solidFill>
            <a:srgbClr val="92D050"/>
          </a:solidFill>
          <a:ln w="9525" algn="ctr">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95" name="TextBox 6">
            <a:extLst>
              <a:ext uri="{FF2B5EF4-FFF2-40B4-BE49-F238E27FC236}">
                <a16:creationId xmlns:a16="http://schemas.microsoft.com/office/drawing/2014/main" id="{23FC73BB-99D2-C119-6C49-38A37AA98DC3}"/>
              </a:ext>
            </a:extLst>
          </p:cNvPr>
          <p:cNvSpPr txBox="1">
            <a:spLocks noChangeArrowheads="1"/>
          </p:cNvSpPr>
          <p:nvPr/>
        </p:nvSpPr>
        <p:spPr bwMode="auto">
          <a:xfrm>
            <a:off x="2065338" y="2424115"/>
            <a:ext cx="6588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600" b="1"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 </a:t>
            </a:r>
            <a:r>
              <a:rPr kumimoji="0" lang="fr-FR" altLang="en-US" sz="6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RAN Rel-19 workshop</a:t>
            </a:r>
          </a:p>
        </p:txBody>
      </p:sp>
      <p:sp>
        <p:nvSpPr>
          <p:cNvPr id="6196" name="Diamond 16">
            <a:extLst>
              <a:ext uri="{FF2B5EF4-FFF2-40B4-BE49-F238E27FC236}">
                <a16:creationId xmlns:a16="http://schemas.microsoft.com/office/drawing/2014/main" id="{D159AFE1-BF82-497A-4E5D-E6BE09FCF62D}"/>
              </a:ext>
            </a:extLst>
          </p:cNvPr>
          <p:cNvSpPr>
            <a:spLocks noChangeArrowheads="1"/>
          </p:cNvSpPr>
          <p:nvPr/>
        </p:nvSpPr>
        <p:spPr bwMode="auto">
          <a:xfrm>
            <a:off x="1944690" y="2824163"/>
            <a:ext cx="866775" cy="368300"/>
          </a:xfrm>
          <a:prstGeom prst="diamond">
            <a:avLst/>
          </a:prstGeom>
          <a:solidFill>
            <a:srgbClr val="31859C">
              <a:alpha val="50195"/>
            </a:srgbClr>
          </a:solidFill>
          <a:ln w="9525" algn="ctr">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97" name="Chevron 79">
            <a:extLst>
              <a:ext uri="{FF2B5EF4-FFF2-40B4-BE49-F238E27FC236}">
                <a16:creationId xmlns:a16="http://schemas.microsoft.com/office/drawing/2014/main" id="{3594B3F7-E244-A991-751D-8C21ABF07749}"/>
              </a:ext>
            </a:extLst>
          </p:cNvPr>
          <p:cNvSpPr>
            <a:spLocks noChangeArrowheads="1"/>
          </p:cNvSpPr>
          <p:nvPr/>
        </p:nvSpPr>
        <p:spPr bwMode="auto">
          <a:xfrm>
            <a:off x="8207377" y="3790950"/>
            <a:ext cx="746125" cy="209550"/>
          </a:xfrm>
          <a:prstGeom prst="chevron">
            <a:avLst>
              <a:gd name="adj" fmla="val 50046"/>
            </a:avLst>
          </a:prstGeom>
          <a:solidFill>
            <a:srgbClr val="006600">
              <a:alpha val="2901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7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RAN4_Perf </a:t>
            </a:r>
            <a:endParaRPr kumimoji="0" lang="fr-FR"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endParaRPr>
          </a:p>
        </p:txBody>
      </p:sp>
      <p:sp>
        <p:nvSpPr>
          <p:cNvPr id="16" name="Chevron 58">
            <a:extLst>
              <a:ext uri="{FF2B5EF4-FFF2-40B4-BE49-F238E27FC236}">
                <a16:creationId xmlns:a16="http://schemas.microsoft.com/office/drawing/2014/main" id="{55C3C310-6B65-1BF9-3A9B-6F269AC80136}"/>
              </a:ext>
            </a:extLst>
          </p:cNvPr>
          <p:cNvSpPr/>
          <p:nvPr/>
        </p:nvSpPr>
        <p:spPr bwMode="auto">
          <a:xfrm>
            <a:off x="4533902" y="4040190"/>
            <a:ext cx="3819525" cy="225425"/>
          </a:xfrm>
          <a:prstGeom prst="chevron">
            <a:avLst/>
          </a:prstGeom>
          <a:gradFill>
            <a:gsLst>
              <a:gs pos="1770">
                <a:schemeClr val="bg1"/>
              </a:gs>
              <a:gs pos="22000">
                <a:schemeClr val="accent5">
                  <a:lumMod val="60000"/>
                  <a:lumOff val="40000"/>
                </a:schemeClr>
              </a:gs>
              <a:gs pos="100000">
                <a:schemeClr val="accent5">
                  <a:lumMod val="75000"/>
                </a:schemeClr>
              </a:gs>
            </a:gsLst>
            <a:lin ang="18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8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Stage 3 (CT &amp; SA) </a:t>
            </a:r>
          </a:p>
        </p:txBody>
      </p:sp>
      <p:sp>
        <p:nvSpPr>
          <p:cNvPr id="17" name="Chevron 60">
            <a:extLst>
              <a:ext uri="{FF2B5EF4-FFF2-40B4-BE49-F238E27FC236}">
                <a16:creationId xmlns:a16="http://schemas.microsoft.com/office/drawing/2014/main" id="{802C47A0-46A7-DF5B-EC02-6EDF8065DD55}"/>
              </a:ext>
            </a:extLst>
          </p:cNvPr>
          <p:cNvSpPr/>
          <p:nvPr/>
        </p:nvSpPr>
        <p:spPr bwMode="auto">
          <a:xfrm>
            <a:off x="3630615" y="3517902"/>
            <a:ext cx="4014787" cy="207963"/>
          </a:xfrm>
          <a:prstGeom prst="chevron">
            <a:avLst/>
          </a:prstGeom>
          <a:gradFill>
            <a:gsLst>
              <a:gs pos="12000">
                <a:schemeClr val="accent3">
                  <a:lumMod val="40000"/>
                  <a:lumOff val="60000"/>
                </a:schemeClr>
              </a:gs>
              <a:gs pos="60000">
                <a:srgbClr val="92D050"/>
              </a:gs>
              <a:gs pos="83000">
                <a:srgbClr val="92D050"/>
              </a:gs>
              <a:gs pos="100000">
                <a:srgbClr val="92D050"/>
              </a:gs>
            </a:gsLst>
            <a:lin ang="36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RAN1</a:t>
            </a:r>
          </a:p>
        </p:txBody>
      </p:sp>
      <p:sp>
        <p:nvSpPr>
          <p:cNvPr id="18" name="Chevron 60">
            <a:extLst>
              <a:ext uri="{FF2B5EF4-FFF2-40B4-BE49-F238E27FC236}">
                <a16:creationId xmlns:a16="http://schemas.microsoft.com/office/drawing/2014/main" id="{435381A1-9482-7EEA-3B97-321C5D709D43}"/>
              </a:ext>
            </a:extLst>
          </p:cNvPr>
          <p:cNvSpPr/>
          <p:nvPr/>
        </p:nvSpPr>
        <p:spPr bwMode="auto">
          <a:xfrm>
            <a:off x="3159127" y="3228975"/>
            <a:ext cx="3167063" cy="222250"/>
          </a:xfrm>
          <a:prstGeom prst="chevron">
            <a:avLst/>
          </a:prstGeom>
          <a:gradFill>
            <a:gsLst>
              <a:gs pos="1770">
                <a:schemeClr val="bg1"/>
              </a:gs>
              <a:gs pos="22000">
                <a:schemeClr val="accent5">
                  <a:lumMod val="60000"/>
                  <a:lumOff val="40000"/>
                </a:schemeClr>
              </a:gs>
              <a:gs pos="100000">
                <a:schemeClr val="accent5">
                  <a:lumMod val="75000"/>
                </a:schemeClr>
              </a:gs>
            </a:gsLst>
            <a:lin ang="18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Stage 2 (SA2, SA6,…)</a:t>
            </a:r>
          </a:p>
        </p:txBody>
      </p:sp>
      <p:sp>
        <p:nvSpPr>
          <p:cNvPr id="22" name="Chevron 60">
            <a:extLst>
              <a:ext uri="{FF2B5EF4-FFF2-40B4-BE49-F238E27FC236}">
                <a16:creationId xmlns:a16="http://schemas.microsoft.com/office/drawing/2014/main" id="{6099E5EE-1EC1-FC56-EC39-3EDB3A376C69}"/>
              </a:ext>
            </a:extLst>
          </p:cNvPr>
          <p:cNvSpPr/>
          <p:nvPr/>
        </p:nvSpPr>
        <p:spPr bwMode="auto">
          <a:xfrm>
            <a:off x="4249740" y="3794127"/>
            <a:ext cx="4014787" cy="207963"/>
          </a:xfrm>
          <a:prstGeom prst="chevron">
            <a:avLst/>
          </a:prstGeom>
          <a:gradFill>
            <a:gsLst>
              <a:gs pos="12000">
                <a:schemeClr val="accent3">
                  <a:lumMod val="40000"/>
                  <a:lumOff val="60000"/>
                </a:schemeClr>
              </a:gs>
              <a:gs pos="60000">
                <a:srgbClr val="92D050"/>
              </a:gs>
              <a:gs pos="83000">
                <a:srgbClr val="92D050"/>
              </a:gs>
              <a:gs pos="100000">
                <a:srgbClr val="92D050"/>
              </a:gs>
            </a:gsLst>
            <a:lin ang="36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RAN </a:t>
            </a:r>
            <a:r>
              <a:rPr kumimoji="0" lang="fr-FR" sz="900" b="0" i="0" u="none" strike="noStrike" kern="1200" cap="none" spc="0" normalizeH="0" baseline="0" noProof="0" dirty="0" err="1">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Completion</a:t>
            </a: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 (RAN2/3/4core)</a:t>
            </a:r>
          </a:p>
        </p:txBody>
      </p:sp>
      <p:sp>
        <p:nvSpPr>
          <p:cNvPr id="25" name="Chevron 58">
            <a:extLst>
              <a:ext uri="{FF2B5EF4-FFF2-40B4-BE49-F238E27FC236}">
                <a16:creationId xmlns:a16="http://schemas.microsoft.com/office/drawing/2014/main" id="{EB9DB462-C1DC-12C6-9F08-8C252CBB2D19}"/>
              </a:ext>
            </a:extLst>
          </p:cNvPr>
          <p:cNvSpPr/>
          <p:nvPr/>
        </p:nvSpPr>
        <p:spPr bwMode="auto">
          <a:xfrm>
            <a:off x="6665913" y="4349752"/>
            <a:ext cx="2386012" cy="239713"/>
          </a:xfrm>
          <a:prstGeom prst="chevron">
            <a:avLst/>
          </a:prstGeom>
          <a:gradFill>
            <a:gsLst>
              <a:gs pos="1770">
                <a:schemeClr val="bg1"/>
              </a:gs>
              <a:gs pos="22000">
                <a:schemeClr val="accent5">
                  <a:lumMod val="60000"/>
                  <a:lumOff val="40000"/>
                </a:schemeClr>
              </a:gs>
              <a:gs pos="100000">
                <a:schemeClr val="accent5">
                  <a:lumMod val="75000"/>
                </a:schemeClr>
              </a:gs>
            </a:gsLst>
            <a:lin ang="18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8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ASN.1 &amp; Open APIs </a:t>
            </a:r>
          </a:p>
        </p:txBody>
      </p:sp>
      <p:sp>
        <p:nvSpPr>
          <p:cNvPr id="3" name="Chevron 60">
            <a:extLst>
              <a:ext uri="{FF2B5EF4-FFF2-40B4-BE49-F238E27FC236}">
                <a16:creationId xmlns:a16="http://schemas.microsoft.com/office/drawing/2014/main" id="{5FF73C6F-B5FD-E239-A6B8-FF2F11D6CB68}"/>
              </a:ext>
            </a:extLst>
          </p:cNvPr>
          <p:cNvSpPr>
            <a:spLocks noChangeArrowheads="1"/>
          </p:cNvSpPr>
          <p:nvPr/>
        </p:nvSpPr>
        <p:spPr bwMode="auto">
          <a:xfrm>
            <a:off x="2589213" y="2859090"/>
            <a:ext cx="1047750" cy="280987"/>
          </a:xfrm>
          <a:prstGeom prst="chevron">
            <a:avLst>
              <a:gd name="adj" fmla="val 49975"/>
            </a:avLst>
          </a:prstGeom>
          <a:gradFill flip="none" rotWithShape="1">
            <a:gsLst>
              <a:gs pos="12000">
                <a:schemeClr val="bg1"/>
              </a:gs>
              <a:gs pos="60000">
                <a:srgbClr val="31859C"/>
              </a:gs>
              <a:gs pos="83000">
                <a:srgbClr val="31859C"/>
              </a:gs>
              <a:gs pos="100000">
                <a:srgbClr val="31859C"/>
              </a:gs>
            </a:gsLst>
            <a:lin ang="3600000" scaled="0"/>
            <a:tileRect/>
          </a:gradFill>
          <a:ln>
            <a:noFill/>
          </a:ln>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800" b="0" i="0" u="none" strike="noStrike" kern="1200" cap="none" spc="0" normalizeH="0" baseline="0" noProof="0" dirty="0">
                <a:ln>
                  <a:noFill/>
                </a:ln>
                <a:solidFill>
                  <a:prstClr val="black"/>
                </a:solidFill>
                <a:effectLst/>
                <a:uLnTx/>
                <a:uFillTx/>
                <a:latin typeface="Montserrat" panose="00000500000000000000" pitchFamily="50" charset="0"/>
                <a:ea typeface="+mn-ea"/>
                <a:cs typeface="Arial" panose="020B0604020202020204" pitchFamily="34" charset="0"/>
              </a:rPr>
              <a:t>St.2 Content </a:t>
            </a:r>
            <a:r>
              <a:rPr kumimoji="0" lang="fr-FR" altLang="en-US" sz="800" b="0" i="0" u="none" strike="noStrike" kern="1200" cap="none" spc="0" normalizeH="0" baseline="0" noProof="0" dirty="0" err="1">
                <a:ln>
                  <a:noFill/>
                </a:ln>
                <a:solidFill>
                  <a:prstClr val="black"/>
                </a:solidFill>
                <a:effectLst/>
                <a:uLnTx/>
                <a:uFillTx/>
                <a:latin typeface="Montserrat" panose="00000500000000000000" pitchFamily="50" charset="0"/>
                <a:ea typeface="+mn-ea"/>
                <a:cs typeface="Arial" panose="020B0604020202020204" pitchFamily="34" charset="0"/>
              </a:rPr>
              <a:t>approval</a:t>
            </a:r>
            <a:endParaRPr kumimoji="0" lang="fr-FR" altLang="en-US" sz="800" b="0" i="0" u="none" strike="noStrike" kern="1200" cap="none" spc="0" normalizeH="0" baseline="0" noProof="0" dirty="0">
              <a:ln>
                <a:noFill/>
              </a:ln>
              <a:solidFill>
                <a:prstClr val="black"/>
              </a:solidFill>
              <a:effectLst/>
              <a:uLnTx/>
              <a:uFillTx/>
              <a:latin typeface="Montserrat" panose="00000500000000000000" pitchFamily="50" charset="0"/>
              <a:ea typeface="+mn-ea"/>
              <a:cs typeface="Arial" panose="020B0604020202020204" pitchFamily="34" charset="0"/>
            </a:endParaRPr>
          </a:p>
        </p:txBody>
      </p:sp>
      <p:sp>
        <p:nvSpPr>
          <p:cNvPr id="6204" name="TextBox 7">
            <a:extLst>
              <a:ext uri="{FF2B5EF4-FFF2-40B4-BE49-F238E27FC236}">
                <a16:creationId xmlns:a16="http://schemas.microsoft.com/office/drawing/2014/main" id="{314947EC-9D17-2005-9D06-4881E3037E10}"/>
              </a:ext>
            </a:extLst>
          </p:cNvPr>
          <p:cNvSpPr txBox="1">
            <a:spLocks noChangeArrowheads="1"/>
          </p:cNvSpPr>
          <p:nvPr/>
        </p:nvSpPr>
        <p:spPr bwMode="auto">
          <a:xfrm>
            <a:off x="2090738" y="2852740"/>
            <a:ext cx="5826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6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SA Rel-19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en-US" sz="6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Workshop</a:t>
            </a:r>
          </a:p>
        </p:txBody>
      </p:sp>
      <p:sp>
        <p:nvSpPr>
          <p:cNvPr id="6205" name="TextBox 86">
            <a:extLst>
              <a:ext uri="{FF2B5EF4-FFF2-40B4-BE49-F238E27FC236}">
                <a16:creationId xmlns:a16="http://schemas.microsoft.com/office/drawing/2014/main" id="{994C961A-1AA8-E5D3-DDF8-ACD14588CD87}"/>
              </a:ext>
            </a:extLst>
          </p:cNvPr>
          <p:cNvSpPr txBox="1">
            <a:spLocks noChangeArrowheads="1"/>
          </p:cNvSpPr>
          <p:nvPr/>
        </p:nvSpPr>
        <p:spPr bwMode="auto">
          <a:xfrm>
            <a:off x="2098675" y="1719265"/>
            <a:ext cx="5715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7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rPr>
              <a:t>TSG#100</a:t>
            </a:r>
            <a:endParaRPr kumimoji="0" lang="en-GB" altLang="en-US" sz="400" b="0" i="0" u="none" strike="noStrike" kern="1200" cap="none" spc="0" normalizeH="0" baseline="0" noProof="0">
              <a:ln>
                <a:noFill/>
              </a:ln>
              <a:solidFill>
                <a:prstClr val="black"/>
              </a:solidFill>
              <a:effectLst/>
              <a:uLnTx/>
              <a:uFillTx/>
              <a:latin typeface="Montserrat" panose="00000500000000000000" pitchFamily="2" charset="0"/>
              <a:ea typeface="MS PGothic" panose="020B0600070205080204" pitchFamily="34" charset="-128"/>
              <a:cs typeface="Arial" panose="020B0604020202020204" pitchFamily="34" charset="0"/>
            </a:endParaRPr>
          </a:p>
        </p:txBody>
      </p:sp>
      <p:sp>
        <p:nvSpPr>
          <p:cNvPr id="6206" name="TextBox 60">
            <a:extLst>
              <a:ext uri="{FF2B5EF4-FFF2-40B4-BE49-F238E27FC236}">
                <a16:creationId xmlns:a16="http://schemas.microsoft.com/office/drawing/2014/main" id="{A91F0116-218D-F6E1-00ED-F49942906370}"/>
              </a:ext>
            </a:extLst>
          </p:cNvPr>
          <p:cNvSpPr txBox="1">
            <a:spLocks noChangeArrowheads="1"/>
          </p:cNvSpPr>
          <p:nvPr/>
        </p:nvSpPr>
        <p:spPr bwMode="auto">
          <a:xfrm>
            <a:off x="2273300" y="1822452"/>
            <a:ext cx="3429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500" b="0" i="0" u="none" strike="noStrike" kern="1200" cap="none" spc="0" normalizeH="0" baseline="0" noProof="0">
                <a:ln>
                  <a:noFill/>
                </a:ln>
                <a:solidFill>
                  <a:prstClr val="black"/>
                </a:solidFill>
                <a:effectLst/>
                <a:uLnTx/>
                <a:uFillTx/>
                <a:latin typeface="Montserrat" panose="00000500000000000000" pitchFamily="2" charset="0"/>
                <a:ea typeface="+mn-ea"/>
                <a:cs typeface="Arial" panose="020B0604020202020204" pitchFamily="34" charset="0"/>
              </a:rPr>
              <a:t>June</a:t>
            </a:r>
          </a:p>
        </p:txBody>
      </p:sp>
      <p:cxnSp>
        <p:nvCxnSpPr>
          <p:cNvPr id="28" name="Straight Connector 114">
            <a:extLst>
              <a:ext uri="{FF2B5EF4-FFF2-40B4-BE49-F238E27FC236}">
                <a16:creationId xmlns:a16="http://schemas.microsoft.com/office/drawing/2014/main" id="{C6EF3036-DE08-85CE-76E5-5F9EAB20A1BD}"/>
              </a:ext>
            </a:extLst>
          </p:cNvPr>
          <p:cNvCxnSpPr>
            <a:cxnSpLocks noChangeShapeType="1"/>
          </p:cNvCxnSpPr>
          <p:nvPr/>
        </p:nvCxnSpPr>
        <p:spPr bwMode="auto">
          <a:xfrm>
            <a:off x="2389188" y="1935165"/>
            <a:ext cx="0" cy="3806825"/>
          </a:xfrm>
          <a:prstGeom prst="line">
            <a:avLst/>
          </a:prstGeom>
          <a:noFill/>
          <a:ln w="9525" algn="ctr">
            <a:solidFill>
              <a:schemeClr val="accent3"/>
            </a:solidFill>
            <a:prstDash val="dash"/>
            <a:round/>
            <a:headEnd/>
            <a:tailEnd/>
          </a:ln>
        </p:spPr>
      </p:cxnSp>
      <p:sp>
        <p:nvSpPr>
          <p:cNvPr id="29" name="TextBox 28">
            <a:extLst>
              <a:ext uri="{FF2B5EF4-FFF2-40B4-BE49-F238E27FC236}">
                <a16:creationId xmlns:a16="http://schemas.microsoft.com/office/drawing/2014/main" id="{B5EAFEEE-E00B-DDFF-CA20-6488D191A00E}"/>
              </a:ext>
            </a:extLst>
          </p:cNvPr>
          <p:cNvSpPr txBox="1"/>
          <p:nvPr/>
        </p:nvSpPr>
        <p:spPr>
          <a:xfrm>
            <a:off x="2427290" y="1468438"/>
            <a:ext cx="485775" cy="24606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Montserrat" panose="00000500000000000000" pitchFamily="50" charset="0"/>
                <a:ea typeface="+mn-ea"/>
                <a:cs typeface="+mn-cs"/>
              </a:rPr>
              <a:t>2023</a:t>
            </a:r>
          </a:p>
        </p:txBody>
      </p:sp>
      <p:sp>
        <p:nvSpPr>
          <p:cNvPr id="6209" name="Rectangle 12">
            <a:extLst>
              <a:ext uri="{FF2B5EF4-FFF2-40B4-BE49-F238E27FC236}">
                <a16:creationId xmlns:a16="http://schemas.microsoft.com/office/drawing/2014/main" id="{917CA1D6-9337-CEDF-F4F4-00ADD75AA134}"/>
              </a:ext>
            </a:extLst>
          </p:cNvPr>
          <p:cNvSpPr>
            <a:spLocks noChangeArrowheads="1"/>
          </p:cNvSpPr>
          <p:nvPr/>
        </p:nvSpPr>
        <p:spPr bwMode="auto">
          <a:xfrm>
            <a:off x="1355725" y="5630865"/>
            <a:ext cx="8699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2"/>
              </a:buBlip>
              <a:defRPr sz="2800">
                <a:solidFill>
                  <a:schemeClr val="tx1"/>
                </a:solidFill>
                <a:latin typeface="Calibri" panose="020F0502020204030204" pitchFamily="34" charset="0"/>
                <a:ea typeface="MS PGothic" panose="020B0600070205080204" pitchFamily="34" charset="-128"/>
              </a:defRPr>
            </a:lvl1pPr>
            <a:lvl2pPr marL="742950" indent="-285750">
              <a:spcBef>
                <a:spcPct val="20000"/>
              </a:spcBef>
              <a:buClr>
                <a:srgbClr val="C00000"/>
              </a:buClr>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6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8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Now</a:t>
            </a:r>
          </a:p>
        </p:txBody>
      </p:sp>
      <p:cxnSp>
        <p:nvCxnSpPr>
          <p:cNvPr id="6" name="Straight Connector 114">
            <a:extLst>
              <a:ext uri="{FF2B5EF4-FFF2-40B4-BE49-F238E27FC236}">
                <a16:creationId xmlns:a16="http://schemas.microsoft.com/office/drawing/2014/main" id="{A54E6831-227B-6506-FFB2-53B7D714B02E}"/>
              </a:ext>
            </a:extLst>
          </p:cNvPr>
          <p:cNvCxnSpPr>
            <a:cxnSpLocks noChangeShapeType="1"/>
          </p:cNvCxnSpPr>
          <p:nvPr/>
        </p:nvCxnSpPr>
        <p:spPr bwMode="auto">
          <a:xfrm>
            <a:off x="1828802" y="1935165"/>
            <a:ext cx="3175" cy="3805237"/>
          </a:xfrm>
          <a:prstGeom prst="line">
            <a:avLst/>
          </a:prstGeom>
          <a:ln>
            <a:headEnd/>
            <a:tailEnd/>
          </a:ln>
        </p:spPr>
        <p:style>
          <a:lnRef idx="3">
            <a:schemeClr val="accent2"/>
          </a:lnRef>
          <a:fillRef idx="0">
            <a:schemeClr val="accent2"/>
          </a:fillRef>
          <a:effectRef idx="2">
            <a:schemeClr val="accent2"/>
          </a:effectRef>
          <a:fontRef idx="minor">
            <a:schemeClr val="tx1"/>
          </a:fontRef>
        </p:style>
      </p:cxnSp>
      <p:sp>
        <p:nvSpPr>
          <p:cNvPr id="4" name="Chevron 60">
            <a:extLst>
              <a:ext uri="{FF2B5EF4-FFF2-40B4-BE49-F238E27FC236}">
                <a16:creationId xmlns:a16="http://schemas.microsoft.com/office/drawing/2014/main" id="{56EBA401-3067-1D96-F24A-7AECEF7FEDF5}"/>
              </a:ext>
            </a:extLst>
          </p:cNvPr>
          <p:cNvSpPr/>
          <p:nvPr/>
        </p:nvSpPr>
        <p:spPr bwMode="auto">
          <a:xfrm>
            <a:off x="2844800" y="2041525"/>
            <a:ext cx="731838" cy="222250"/>
          </a:xfrm>
          <a:prstGeom prst="chevron">
            <a:avLst/>
          </a:prstGeom>
          <a:gradFill>
            <a:gsLst>
              <a:gs pos="1770">
                <a:schemeClr val="bg1"/>
              </a:gs>
              <a:gs pos="22000">
                <a:schemeClr val="accent5">
                  <a:lumMod val="60000"/>
                  <a:lumOff val="40000"/>
                </a:schemeClr>
              </a:gs>
              <a:gs pos="100000">
                <a:schemeClr val="accent5">
                  <a:lumMod val="75000"/>
                </a:schemeClr>
              </a:gs>
            </a:gsLst>
            <a:lin ang="18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100%</a:t>
            </a:r>
          </a:p>
        </p:txBody>
      </p:sp>
      <p:sp>
        <p:nvSpPr>
          <p:cNvPr id="14" name="Chevron 60">
            <a:extLst>
              <a:ext uri="{FF2B5EF4-FFF2-40B4-BE49-F238E27FC236}">
                <a16:creationId xmlns:a16="http://schemas.microsoft.com/office/drawing/2014/main" id="{233509FF-A14F-D021-183D-4E7011F5019B}"/>
              </a:ext>
            </a:extLst>
          </p:cNvPr>
          <p:cNvSpPr/>
          <p:nvPr/>
        </p:nvSpPr>
        <p:spPr bwMode="auto">
          <a:xfrm>
            <a:off x="1577977" y="2038350"/>
            <a:ext cx="1395413" cy="222250"/>
          </a:xfrm>
          <a:prstGeom prst="chevron">
            <a:avLst/>
          </a:prstGeom>
          <a:gradFill>
            <a:gsLst>
              <a:gs pos="1770">
                <a:schemeClr val="bg1"/>
              </a:gs>
              <a:gs pos="22000">
                <a:schemeClr val="accent5">
                  <a:lumMod val="60000"/>
                  <a:lumOff val="40000"/>
                </a:schemeClr>
              </a:gs>
              <a:gs pos="100000">
                <a:schemeClr val="accent5">
                  <a:lumMod val="75000"/>
                </a:schemeClr>
              </a:gs>
            </a:gsLst>
            <a:lin ang="1800000" scaled="0"/>
          </a:gradFill>
          <a:ln w="9525" cap="flat" cmpd="sng" algn="ctr">
            <a:noFill/>
            <a:prstDash val="solid"/>
            <a:round/>
            <a:headEnd type="none" w="med" len="med"/>
            <a:tailEnd type="none" w="med" len="med"/>
          </a:ln>
          <a:effectLst/>
        </p:spPr>
        <p:txBody>
          <a:bodyPr lIns="0" rIns="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Montserrat" panose="00000500000000000000" pitchFamily="50" charset="0"/>
                <a:ea typeface="ＭＳ Ｐゴシック" charset="-128"/>
                <a:cs typeface="Arial" panose="020B0604020202020204" pitchFamily="34" charset="0"/>
              </a:rPr>
              <a:t>SA1 Stage 1        80%</a:t>
            </a:r>
          </a:p>
        </p:txBody>
      </p:sp>
      <p:sp>
        <p:nvSpPr>
          <p:cNvPr id="5" name="Title 1">
            <a:extLst>
              <a:ext uri="{FF2B5EF4-FFF2-40B4-BE49-F238E27FC236}">
                <a16:creationId xmlns:a16="http://schemas.microsoft.com/office/drawing/2014/main" id="{87DFE602-F191-397C-16E4-A6D835120C86}"/>
              </a:ext>
            </a:extLst>
          </p:cNvPr>
          <p:cNvSpPr>
            <a:spLocks noGrp="1"/>
          </p:cNvSpPr>
          <p:nvPr>
            <p:ph type="title"/>
          </p:nvPr>
        </p:nvSpPr>
        <p:spPr>
          <a:xfrm>
            <a:off x="2012950" y="228601"/>
            <a:ext cx="6827838" cy="818147"/>
          </a:xfrm>
        </p:spPr>
        <p:txBody>
          <a:bodyPr/>
          <a:lstStyle/>
          <a:p>
            <a:pPr eaLnBrk="1" hangingPunct="1"/>
            <a:r>
              <a:rPr lang="de-DE" altLang="de-DE" b="1" dirty="0"/>
              <a:t>Rel-19 Timeline</a:t>
            </a:r>
          </a:p>
        </p:txBody>
      </p:sp>
    </p:spTree>
    <p:extLst>
      <p:ext uri="{BB962C8B-B14F-4D97-AF65-F5344CB8AC3E}">
        <p14:creationId xmlns:p14="http://schemas.microsoft.com/office/powerpoint/2010/main" val="1029724123"/>
      </p:ext>
    </p:extLst>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012950" y="228601"/>
            <a:ext cx="6827838" cy="552635"/>
          </a:xfrm>
        </p:spPr>
        <p:txBody>
          <a:bodyPr/>
          <a:lstStyle/>
          <a:p>
            <a:pPr eaLnBrk="1" hangingPunct="1"/>
            <a:r>
              <a:rPr lang="de-DE" altLang="de-DE" b="1" dirty="0"/>
              <a:t>WG Input to Rel-19 Workshop - 2</a:t>
            </a:r>
          </a:p>
        </p:txBody>
      </p:sp>
      <p:sp>
        <p:nvSpPr>
          <p:cNvPr id="6147" name="Content Placeholder 2"/>
          <p:cNvSpPr>
            <a:spLocks noGrp="1"/>
          </p:cNvSpPr>
          <p:nvPr>
            <p:ph idx="1"/>
          </p:nvPr>
        </p:nvSpPr>
        <p:spPr>
          <a:xfrm>
            <a:off x="539015" y="1158536"/>
            <a:ext cx="9729729" cy="5171243"/>
          </a:xfrm>
        </p:spPr>
        <p:txBody>
          <a:bodyPr/>
          <a:lstStyle/>
          <a:p>
            <a:r>
              <a:rPr lang="en-US" sz="2000" dirty="0"/>
              <a:t>SA/SA2/RAN2 to let SA4 do stage-3 on media related topics. Early indication of potential impact to SA4 is nice-to-have.</a:t>
            </a:r>
          </a:p>
          <a:p>
            <a:r>
              <a:rPr lang="en-US" altLang="zh-CN" sz="2000" dirty="0"/>
              <a:t>SA4 is currently focused on Rel-18 Work and Rel-17 maintenance </a:t>
            </a:r>
          </a:p>
          <a:p>
            <a:r>
              <a:rPr lang="en-US" altLang="zh-CN" sz="2000" dirty="0"/>
              <a:t>SA4 hasn’t started Rel-19 planning. Several topics mentioned but no detailed discussions and conclusions. </a:t>
            </a:r>
            <a:r>
              <a:rPr lang="de-DE" sz="2000" dirty="0"/>
              <a:t>Example of potential larger work topics for SA4:</a:t>
            </a:r>
          </a:p>
          <a:p>
            <a:pPr lvl="1"/>
            <a:endParaRPr lang="de-DE" altLang="zh-CN" sz="1600" dirty="0"/>
          </a:p>
          <a:p>
            <a:pPr marL="457200" lvl="1" indent="0">
              <a:buNone/>
            </a:pPr>
            <a:endParaRPr lang="de-DE" altLang="zh-CN" sz="1600" dirty="0"/>
          </a:p>
          <a:p>
            <a:pPr lvl="1"/>
            <a:endParaRPr lang="de-DE" altLang="zh-CN" sz="1600" dirty="0"/>
          </a:p>
          <a:p>
            <a:pPr lvl="1"/>
            <a:endParaRPr lang="de-DE" altLang="zh-CN" sz="1600" dirty="0"/>
          </a:p>
          <a:p>
            <a:pPr lvl="1"/>
            <a:endParaRPr lang="en-US" altLang="zh-CN" sz="1600" dirty="0"/>
          </a:p>
          <a:p>
            <a:r>
              <a:rPr lang="en-US" altLang="zh-CN" sz="2000" dirty="0"/>
              <a:t>SA4#124 agreed to start Rel-19 discussions from December 2023:</a:t>
            </a:r>
          </a:p>
          <a:p>
            <a:pPr lvl="1"/>
            <a:r>
              <a:rPr lang="de-DE" sz="1800" dirty="0" err="1"/>
              <a:t>Build</a:t>
            </a:r>
            <a:r>
              <a:rPr lang="de-DE" sz="1800" dirty="0"/>
              <a:t> on </a:t>
            </a:r>
            <a:r>
              <a:rPr lang="de-DE" sz="1800" dirty="0" err="1"/>
              <a:t>leftovers</a:t>
            </a:r>
            <a:r>
              <a:rPr lang="de-DE" sz="1800" dirty="0"/>
              <a:t> </a:t>
            </a:r>
            <a:r>
              <a:rPr lang="de-DE" sz="1800" dirty="0" err="1"/>
              <a:t>from</a:t>
            </a:r>
            <a:r>
              <a:rPr lang="de-DE" sz="1800" dirty="0"/>
              <a:t> Rel-18, </a:t>
            </a:r>
            <a:r>
              <a:rPr lang="de-DE" sz="1800" dirty="0" err="1"/>
              <a:t>studies</a:t>
            </a:r>
            <a:r>
              <a:rPr lang="de-DE" sz="1800" dirty="0"/>
              <a:t> </a:t>
            </a:r>
            <a:r>
              <a:rPr lang="de-DE" sz="1800" dirty="0" err="1"/>
              <a:t>from</a:t>
            </a:r>
            <a:r>
              <a:rPr lang="de-DE" sz="1800" dirty="0"/>
              <a:t> Rel-18, </a:t>
            </a:r>
            <a:r>
              <a:rPr lang="de-DE" sz="1800" dirty="0" err="1"/>
              <a:t>as</a:t>
            </a:r>
            <a:r>
              <a:rPr lang="de-DE" sz="1800" dirty="0"/>
              <a:t> </a:t>
            </a:r>
            <a:r>
              <a:rPr lang="de-DE" sz="1800" dirty="0" err="1"/>
              <a:t>well</a:t>
            </a:r>
            <a:r>
              <a:rPr lang="de-DE" sz="1800" dirty="0"/>
              <a:t> </a:t>
            </a:r>
            <a:r>
              <a:rPr lang="de-DE" sz="1800" dirty="0" err="1"/>
              <a:t>as</a:t>
            </a:r>
            <a:r>
              <a:rPr lang="de-DE" sz="1800" dirty="0"/>
              <a:t> </a:t>
            </a:r>
            <a:r>
              <a:rPr lang="de-DE" sz="1800" dirty="0" err="1"/>
              <a:t>work</a:t>
            </a:r>
            <a:r>
              <a:rPr lang="de-DE" sz="1800" dirty="0"/>
              <a:t> </a:t>
            </a:r>
            <a:r>
              <a:rPr lang="de-DE" sz="1800" dirty="0" err="1"/>
              <a:t>topics</a:t>
            </a:r>
            <a:r>
              <a:rPr lang="de-DE" sz="1800" dirty="0"/>
              <a:t> </a:t>
            </a:r>
            <a:r>
              <a:rPr lang="de-DE" sz="1800" dirty="0" err="1"/>
              <a:t>related</a:t>
            </a:r>
            <a:r>
              <a:rPr lang="de-DE" sz="1800" dirty="0"/>
              <a:t> </a:t>
            </a:r>
            <a:r>
              <a:rPr lang="de-DE" sz="1800" dirty="0" err="1"/>
              <a:t>to</a:t>
            </a:r>
            <a:r>
              <a:rPr lang="de-DE" sz="1800" dirty="0"/>
              <a:t> RAN and SA2 </a:t>
            </a:r>
            <a:r>
              <a:rPr lang="de-DE" sz="1800" dirty="0" err="1"/>
              <a:t>work</a:t>
            </a:r>
            <a:endParaRPr lang="de-DE" sz="1800" dirty="0"/>
          </a:p>
          <a:p>
            <a:pPr lvl="1"/>
            <a:r>
              <a:rPr lang="de-DE" sz="1800" dirty="0" err="1"/>
              <a:t>Identify</a:t>
            </a:r>
            <a:r>
              <a:rPr lang="de-DE" sz="1800" dirty="0"/>
              <a:t> substantial </a:t>
            </a:r>
            <a:r>
              <a:rPr lang="de-DE" sz="1800" dirty="0" err="1"/>
              <a:t>new</a:t>
            </a:r>
            <a:r>
              <a:rPr lang="de-DE" sz="1800" dirty="0"/>
              <a:t> </a:t>
            </a:r>
            <a:r>
              <a:rPr lang="de-DE" sz="1800" dirty="0" err="1"/>
              <a:t>work</a:t>
            </a:r>
            <a:r>
              <a:rPr lang="de-DE" sz="1800" dirty="0"/>
              <a:t> </a:t>
            </a:r>
            <a:r>
              <a:rPr lang="de-DE" sz="1800" dirty="0" err="1"/>
              <a:t>topics</a:t>
            </a:r>
            <a:r>
              <a:rPr lang="de-DE" sz="1800" dirty="0"/>
              <a:t> </a:t>
            </a:r>
            <a:r>
              <a:rPr lang="de-DE" sz="1800" dirty="0" err="1"/>
              <a:t>for</a:t>
            </a:r>
            <a:r>
              <a:rPr lang="de-DE" sz="1800" dirty="0"/>
              <a:t> Rel-19. </a:t>
            </a:r>
          </a:p>
          <a:p>
            <a:pPr lvl="1"/>
            <a:r>
              <a:rPr lang="de-DE" sz="1800" dirty="0"/>
              <a:t>Work </a:t>
            </a:r>
            <a:r>
              <a:rPr lang="de-DE" sz="1800" dirty="0" err="1"/>
              <a:t>with</a:t>
            </a:r>
            <a:r>
              <a:rPr lang="de-DE" sz="1800" dirty="0"/>
              <a:t> </a:t>
            </a:r>
            <a:r>
              <a:rPr lang="de-DE" sz="1800" dirty="0" err="1"/>
              <a:t>requirements</a:t>
            </a:r>
            <a:r>
              <a:rPr lang="de-DE" sz="1800" dirty="0"/>
              <a:t> and </a:t>
            </a:r>
            <a:r>
              <a:rPr lang="de-DE" sz="1800" dirty="0" err="1"/>
              <a:t>inputs</a:t>
            </a:r>
            <a:r>
              <a:rPr lang="de-DE" sz="1800" dirty="0"/>
              <a:t> </a:t>
            </a:r>
            <a:r>
              <a:rPr lang="de-DE" sz="1800" dirty="0" err="1"/>
              <a:t>from</a:t>
            </a:r>
            <a:r>
              <a:rPr lang="de-DE" sz="1800" dirty="0"/>
              <a:t> </a:t>
            </a:r>
            <a:r>
              <a:rPr lang="de-DE" sz="1800" dirty="0" err="1"/>
              <a:t>the</a:t>
            </a:r>
            <a:r>
              <a:rPr lang="de-DE" sz="1800" dirty="0"/>
              <a:t> </a:t>
            </a:r>
            <a:r>
              <a:rPr lang="de-DE" sz="1800" dirty="0" err="1"/>
              <a:t>industry</a:t>
            </a:r>
            <a:r>
              <a:rPr lang="de-DE" sz="1800" dirty="0"/>
              <a:t>: 5G-MAG, Metaverse Standards Forum, etc.</a:t>
            </a:r>
            <a:endParaRPr lang="en-US" altLang="zh-CN" sz="2000" dirty="0"/>
          </a:p>
          <a:p>
            <a:pPr marL="457200" lvl="1" indent="0" eaLnBrk="1" hangingPunct="1">
              <a:buNone/>
              <a:defRPr/>
            </a:pPr>
            <a:endParaRPr lang="en-GB" altLang="ko-KR" sz="2000" dirty="0">
              <a:latin typeface="Arial" panose="020B0604020202020204" pitchFamily="34" charset="0"/>
              <a:cs typeface="Arial" panose="020B0604020202020204" pitchFamily="34" charset="0"/>
            </a:endParaRPr>
          </a:p>
        </p:txBody>
      </p:sp>
      <p:graphicFrame>
        <p:nvGraphicFramePr>
          <p:cNvPr id="2" name="Diagram 1">
            <a:extLst>
              <a:ext uri="{FF2B5EF4-FFF2-40B4-BE49-F238E27FC236}">
                <a16:creationId xmlns:a16="http://schemas.microsoft.com/office/drawing/2014/main" id="{0BF0DA8E-A145-27EB-6B9D-E1603E50D299}"/>
              </a:ext>
            </a:extLst>
          </p:cNvPr>
          <p:cNvGraphicFramePr/>
          <p:nvPr/>
        </p:nvGraphicFramePr>
        <p:xfrm>
          <a:off x="1227859" y="2474558"/>
          <a:ext cx="8119342" cy="23337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6493572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1A7F279-630F-BE11-FDAB-F0E4473E099A}"/>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3" name="Title 2">
            <a:extLst>
              <a:ext uri="{FF2B5EF4-FFF2-40B4-BE49-F238E27FC236}">
                <a16:creationId xmlns:a16="http://schemas.microsoft.com/office/drawing/2014/main" id="{4B6B8E68-F04C-CD7C-39A4-B0246B1DC7D0}"/>
              </a:ext>
            </a:extLst>
          </p:cNvPr>
          <p:cNvSpPr>
            <a:spLocks noGrp="1"/>
          </p:cNvSpPr>
          <p:nvPr>
            <p:ph type="title"/>
          </p:nvPr>
        </p:nvSpPr>
        <p:spPr>
          <a:xfrm>
            <a:off x="495300" y="642644"/>
            <a:ext cx="11187112" cy="361959"/>
          </a:xfrm>
        </p:spPr>
        <p:txBody>
          <a:bodyPr/>
          <a:lstStyle/>
          <a:p>
            <a:r>
              <a:rPr lang="de-DE" dirty="0"/>
              <a:t>Trends &amp; News</a:t>
            </a:r>
            <a:endParaRPr lang="en-US" dirty="0"/>
          </a:p>
        </p:txBody>
      </p:sp>
      <p:sp>
        <p:nvSpPr>
          <p:cNvPr id="5" name="Subtitle 4">
            <a:extLst>
              <a:ext uri="{FF2B5EF4-FFF2-40B4-BE49-F238E27FC236}">
                <a16:creationId xmlns:a16="http://schemas.microsoft.com/office/drawing/2014/main" id="{DC97C319-0A29-5B2D-9EE0-83410A2878C6}"/>
              </a:ext>
            </a:extLst>
          </p:cNvPr>
          <p:cNvSpPr>
            <a:spLocks noGrp="1"/>
          </p:cNvSpPr>
          <p:nvPr>
            <p:ph type="subTitle" idx="1"/>
          </p:nvPr>
        </p:nvSpPr>
        <p:spPr/>
        <p:txBody>
          <a:bodyPr/>
          <a:lstStyle/>
          <a:p>
            <a:r>
              <a:rPr lang="de-DE" dirty="0"/>
              <a:t>Collected from Sandvine report, Bitmovin Developer report and Will Law from Akamai</a:t>
            </a:r>
            <a:endParaRPr lang="en-US" dirty="0"/>
          </a:p>
        </p:txBody>
      </p:sp>
      <p:pic>
        <p:nvPicPr>
          <p:cNvPr id="7" name="Picture 6">
            <a:extLst>
              <a:ext uri="{FF2B5EF4-FFF2-40B4-BE49-F238E27FC236}">
                <a16:creationId xmlns:a16="http://schemas.microsoft.com/office/drawing/2014/main" id="{D2595AE3-7EF0-15C2-5C73-E16B9373D6B8}"/>
              </a:ext>
            </a:extLst>
          </p:cNvPr>
          <p:cNvPicPr>
            <a:picLocks noChangeAspect="1"/>
          </p:cNvPicPr>
          <p:nvPr/>
        </p:nvPicPr>
        <p:blipFill>
          <a:blip r:embed="rId2"/>
          <a:stretch>
            <a:fillRect/>
          </a:stretch>
        </p:blipFill>
        <p:spPr>
          <a:xfrm>
            <a:off x="269060" y="1408014"/>
            <a:ext cx="5298205" cy="2430692"/>
          </a:xfrm>
          <a:prstGeom prst="rect">
            <a:avLst/>
          </a:prstGeom>
        </p:spPr>
      </p:pic>
      <p:pic>
        <p:nvPicPr>
          <p:cNvPr id="9" name="Picture 8">
            <a:hlinkClick r:id="rId3"/>
            <a:extLst>
              <a:ext uri="{FF2B5EF4-FFF2-40B4-BE49-F238E27FC236}">
                <a16:creationId xmlns:a16="http://schemas.microsoft.com/office/drawing/2014/main" id="{C7B7429F-D803-5E14-CC18-1502FCE306B6}"/>
              </a:ext>
            </a:extLst>
          </p:cNvPr>
          <p:cNvPicPr>
            <a:picLocks noChangeAspect="1"/>
          </p:cNvPicPr>
          <p:nvPr/>
        </p:nvPicPr>
        <p:blipFill>
          <a:blip r:embed="rId4"/>
          <a:stretch>
            <a:fillRect/>
          </a:stretch>
        </p:blipFill>
        <p:spPr>
          <a:xfrm>
            <a:off x="3402669" y="150044"/>
            <a:ext cx="2437153" cy="880381"/>
          </a:xfrm>
          <a:prstGeom prst="rect">
            <a:avLst/>
          </a:prstGeom>
        </p:spPr>
      </p:pic>
      <p:pic>
        <p:nvPicPr>
          <p:cNvPr id="11" name="Picture 10">
            <a:hlinkClick r:id="rId5"/>
            <a:extLst>
              <a:ext uri="{FF2B5EF4-FFF2-40B4-BE49-F238E27FC236}">
                <a16:creationId xmlns:a16="http://schemas.microsoft.com/office/drawing/2014/main" id="{02CBDBCB-1B98-614A-B0A0-D0C0FA1CAC40}"/>
              </a:ext>
            </a:extLst>
          </p:cNvPr>
          <p:cNvPicPr>
            <a:picLocks noChangeAspect="1"/>
          </p:cNvPicPr>
          <p:nvPr/>
        </p:nvPicPr>
        <p:blipFill>
          <a:blip r:embed="rId6"/>
          <a:stretch>
            <a:fillRect/>
          </a:stretch>
        </p:blipFill>
        <p:spPr>
          <a:xfrm>
            <a:off x="5976005" y="150044"/>
            <a:ext cx="1007505" cy="896333"/>
          </a:xfrm>
          <a:prstGeom prst="rect">
            <a:avLst/>
          </a:prstGeom>
        </p:spPr>
      </p:pic>
      <p:pic>
        <p:nvPicPr>
          <p:cNvPr id="17" name="Picture 16">
            <a:extLst>
              <a:ext uri="{FF2B5EF4-FFF2-40B4-BE49-F238E27FC236}">
                <a16:creationId xmlns:a16="http://schemas.microsoft.com/office/drawing/2014/main" id="{E5FDD642-5638-EEB6-FEAF-F05A82C58F08}"/>
              </a:ext>
            </a:extLst>
          </p:cNvPr>
          <p:cNvPicPr>
            <a:picLocks noChangeAspect="1"/>
          </p:cNvPicPr>
          <p:nvPr/>
        </p:nvPicPr>
        <p:blipFill>
          <a:blip r:embed="rId7"/>
          <a:stretch>
            <a:fillRect/>
          </a:stretch>
        </p:blipFill>
        <p:spPr>
          <a:xfrm>
            <a:off x="269060" y="3880489"/>
            <a:ext cx="1306279" cy="2926568"/>
          </a:xfrm>
          <a:prstGeom prst="rect">
            <a:avLst/>
          </a:prstGeom>
        </p:spPr>
      </p:pic>
      <p:pic>
        <p:nvPicPr>
          <p:cNvPr id="19" name="Picture 18">
            <a:extLst>
              <a:ext uri="{FF2B5EF4-FFF2-40B4-BE49-F238E27FC236}">
                <a16:creationId xmlns:a16="http://schemas.microsoft.com/office/drawing/2014/main" id="{4CB6661B-816F-8A30-7B87-ADA687C8A49F}"/>
              </a:ext>
            </a:extLst>
          </p:cNvPr>
          <p:cNvPicPr>
            <a:picLocks noChangeAspect="1"/>
          </p:cNvPicPr>
          <p:nvPr/>
        </p:nvPicPr>
        <p:blipFill>
          <a:blip r:embed="rId8"/>
          <a:stretch>
            <a:fillRect/>
          </a:stretch>
        </p:blipFill>
        <p:spPr>
          <a:xfrm>
            <a:off x="1670516" y="3873357"/>
            <a:ext cx="1876425" cy="2933700"/>
          </a:xfrm>
          <a:prstGeom prst="rect">
            <a:avLst/>
          </a:prstGeom>
        </p:spPr>
      </p:pic>
      <p:pic>
        <p:nvPicPr>
          <p:cNvPr id="21" name="Picture 20">
            <a:extLst>
              <a:ext uri="{FF2B5EF4-FFF2-40B4-BE49-F238E27FC236}">
                <a16:creationId xmlns:a16="http://schemas.microsoft.com/office/drawing/2014/main" id="{38AAF56E-0D61-DBB0-0456-7E67A21F7AE4}"/>
              </a:ext>
            </a:extLst>
          </p:cNvPr>
          <p:cNvPicPr>
            <a:picLocks noChangeAspect="1"/>
          </p:cNvPicPr>
          <p:nvPr/>
        </p:nvPicPr>
        <p:blipFill>
          <a:blip r:embed="rId9"/>
          <a:stretch>
            <a:fillRect/>
          </a:stretch>
        </p:blipFill>
        <p:spPr>
          <a:xfrm>
            <a:off x="3613896" y="3866638"/>
            <a:ext cx="2057305" cy="2937308"/>
          </a:xfrm>
          <a:prstGeom prst="rect">
            <a:avLst/>
          </a:prstGeom>
        </p:spPr>
      </p:pic>
      <p:pic>
        <p:nvPicPr>
          <p:cNvPr id="23" name="Picture 22">
            <a:extLst>
              <a:ext uri="{FF2B5EF4-FFF2-40B4-BE49-F238E27FC236}">
                <a16:creationId xmlns:a16="http://schemas.microsoft.com/office/drawing/2014/main" id="{47434C88-532E-1BBD-738C-25D854A935AD}"/>
              </a:ext>
            </a:extLst>
          </p:cNvPr>
          <p:cNvPicPr>
            <a:picLocks noChangeAspect="1"/>
          </p:cNvPicPr>
          <p:nvPr/>
        </p:nvPicPr>
        <p:blipFill>
          <a:blip r:embed="rId10"/>
          <a:stretch>
            <a:fillRect/>
          </a:stretch>
        </p:blipFill>
        <p:spPr>
          <a:xfrm>
            <a:off x="5671201" y="1497202"/>
            <a:ext cx="3418321" cy="1882592"/>
          </a:xfrm>
          <a:prstGeom prst="rect">
            <a:avLst/>
          </a:prstGeom>
        </p:spPr>
      </p:pic>
      <p:pic>
        <p:nvPicPr>
          <p:cNvPr id="25" name="Picture 24">
            <a:extLst>
              <a:ext uri="{FF2B5EF4-FFF2-40B4-BE49-F238E27FC236}">
                <a16:creationId xmlns:a16="http://schemas.microsoft.com/office/drawing/2014/main" id="{964CCF8B-08AA-938D-1988-C1D062127767}"/>
              </a:ext>
            </a:extLst>
          </p:cNvPr>
          <p:cNvPicPr>
            <a:picLocks noChangeAspect="1"/>
          </p:cNvPicPr>
          <p:nvPr/>
        </p:nvPicPr>
        <p:blipFill>
          <a:blip r:embed="rId11"/>
          <a:stretch>
            <a:fillRect/>
          </a:stretch>
        </p:blipFill>
        <p:spPr>
          <a:xfrm>
            <a:off x="7119693" y="143293"/>
            <a:ext cx="1613469" cy="923963"/>
          </a:xfrm>
          <a:prstGeom prst="rect">
            <a:avLst/>
          </a:prstGeom>
        </p:spPr>
      </p:pic>
      <p:pic>
        <p:nvPicPr>
          <p:cNvPr id="27" name="Picture 26">
            <a:extLst>
              <a:ext uri="{FF2B5EF4-FFF2-40B4-BE49-F238E27FC236}">
                <a16:creationId xmlns:a16="http://schemas.microsoft.com/office/drawing/2014/main" id="{8145BEE2-D730-6F4D-557A-213DEAA77EFF}"/>
              </a:ext>
            </a:extLst>
          </p:cNvPr>
          <p:cNvPicPr>
            <a:picLocks noChangeAspect="1"/>
          </p:cNvPicPr>
          <p:nvPr/>
        </p:nvPicPr>
        <p:blipFill>
          <a:blip r:embed="rId12"/>
          <a:stretch>
            <a:fillRect/>
          </a:stretch>
        </p:blipFill>
        <p:spPr>
          <a:xfrm>
            <a:off x="9156175" y="544636"/>
            <a:ext cx="2950346" cy="1045240"/>
          </a:xfrm>
          <a:prstGeom prst="rect">
            <a:avLst/>
          </a:prstGeom>
        </p:spPr>
      </p:pic>
      <p:pic>
        <p:nvPicPr>
          <p:cNvPr id="29" name="Picture 28">
            <a:extLst>
              <a:ext uri="{FF2B5EF4-FFF2-40B4-BE49-F238E27FC236}">
                <a16:creationId xmlns:a16="http://schemas.microsoft.com/office/drawing/2014/main" id="{9873992F-891A-E35C-BACC-7E76A1D5BE33}"/>
              </a:ext>
            </a:extLst>
          </p:cNvPr>
          <p:cNvPicPr>
            <a:picLocks noChangeAspect="1"/>
          </p:cNvPicPr>
          <p:nvPr/>
        </p:nvPicPr>
        <p:blipFill>
          <a:blip r:embed="rId13"/>
          <a:stretch>
            <a:fillRect/>
          </a:stretch>
        </p:blipFill>
        <p:spPr>
          <a:xfrm>
            <a:off x="9156175" y="1687884"/>
            <a:ext cx="2928249" cy="1855801"/>
          </a:xfrm>
          <a:prstGeom prst="rect">
            <a:avLst/>
          </a:prstGeom>
        </p:spPr>
      </p:pic>
      <p:pic>
        <p:nvPicPr>
          <p:cNvPr id="31" name="Picture 30">
            <a:extLst>
              <a:ext uri="{FF2B5EF4-FFF2-40B4-BE49-F238E27FC236}">
                <a16:creationId xmlns:a16="http://schemas.microsoft.com/office/drawing/2014/main" id="{2A3617D6-A89C-2147-D1C0-C54079665097}"/>
              </a:ext>
            </a:extLst>
          </p:cNvPr>
          <p:cNvPicPr>
            <a:picLocks noChangeAspect="1"/>
          </p:cNvPicPr>
          <p:nvPr/>
        </p:nvPicPr>
        <p:blipFill>
          <a:blip r:embed="rId14"/>
          <a:stretch>
            <a:fillRect/>
          </a:stretch>
        </p:blipFill>
        <p:spPr>
          <a:xfrm>
            <a:off x="5704527" y="3380108"/>
            <a:ext cx="3418321" cy="1713882"/>
          </a:xfrm>
          <a:prstGeom prst="rect">
            <a:avLst/>
          </a:prstGeom>
        </p:spPr>
      </p:pic>
      <p:pic>
        <p:nvPicPr>
          <p:cNvPr id="2050" name="Picture 2" descr="No alternative text description for this image">
            <a:extLst>
              <a:ext uri="{FF2B5EF4-FFF2-40B4-BE49-F238E27FC236}">
                <a16:creationId xmlns:a16="http://schemas.microsoft.com/office/drawing/2014/main" id="{54BEEFF8-1296-9111-AE2E-B0D5310B978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839895" y="4886046"/>
            <a:ext cx="2244529" cy="117276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Google Finally has HEVC Support for Chrome 104 and 105">
            <a:extLst>
              <a:ext uri="{FF2B5EF4-FFF2-40B4-BE49-F238E27FC236}">
                <a16:creationId xmlns:a16="http://schemas.microsoft.com/office/drawing/2014/main" id="{2955406F-F9AE-D4AA-F4A5-EEE97CBD880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122848" y="3522898"/>
            <a:ext cx="2841276" cy="1488118"/>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C31BC043-DEDC-CBCF-01DD-10A3410F07A3}"/>
              </a:ext>
            </a:extLst>
          </p:cNvPr>
          <p:cNvSpPr/>
          <p:nvPr/>
        </p:nvSpPr>
        <p:spPr>
          <a:xfrm>
            <a:off x="833025" y="2480508"/>
            <a:ext cx="2157963"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Traffic</a:t>
            </a:r>
          </a:p>
        </p:txBody>
      </p:sp>
      <p:sp>
        <p:nvSpPr>
          <p:cNvPr id="35" name="Rectangle 34">
            <a:extLst>
              <a:ext uri="{FF2B5EF4-FFF2-40B4-BE49-F238E27FC236}">
                <a16:creationId xmlns:a16="http://schemas.microsoft.com/office/drawing/2014/main" id="{31A1ED80-8E42-FD9B-9D32-B41989928692}"/>
              </a:ext>
            </a:extLst>
          </p:cNvPr>
          <p:cNvSpPr/>
          <p:nvPr/>
        </p:nvSpPr>
        <p:spPr>
          <a:xfrm>
            <a:off x="3391337" y="5010764"/>
            <a:ext cx="2271776"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Mobile</a:t>
            </a:r>
          </a:p>
        </p:txBody>
      </p:sp>
      <p:sp>
        <p:nvSpPr>
          <p:cNvPr id="36" name="Rectangle 35">
            <a:extLst>
              <a:ext uri="{FF2B5EF4-FFF2-40B4-BE49-F238E27FC236}">
                <a16:creationId xmlns:a16="http://schemas.microsoft.com/office/drawing/2014/main" id="{DBE24D34-2B2F-25EB-AC64-D36D12A176E9}"/>
              </a:ext>
            </a:extLst>
          </p:cNvPr>
          <p:cNvSpPr/>
          <p:nvPr/>
        </p:nvSpPr>
        <p:spPr>
          <a:xfrm>
            <a:off x="9625945" y="1976833"/>
            <a:ext cx="2223686"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S</a:t>
            </a: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ports</a:t>
            </a:r>
          </a:p>
        </p:txBody>
      </p:sp>
      <p:sp>
        <p:nvSpPr>
          <p:cNvPr id="37" name="Rectangle 36">
            <a:extLst>
              <a:ext uri="{FF2B5EF4-FFF2-40B4-BE49-F238E27FC236}">
                <a16:creationId xmlns:a16="http://schemas.microsoft.com/office/drawing/2014/main" id="{C41212A9-6AD4-D535-CD72-7C9C8AC1A679}"/>
              </a:ext>
            </a:extLst>
          </p:cNvPr>
          <p:cNvSpPr/>
          <p:nvPr/>
        </p:nvSpPr>
        <p:spPr>
          <a:xfrm>
            <a:off x="6235160" y="3708614"/>
            <a:ext cx="2569935"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Codecs</a:t>
            </a:r>
            <a:endPar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endParaRPr>
          </a:p>
        </p:txBody>
      </p:sp>
      <p:pic>
        <p:nvPicPr>
          <p:cNvPr id="6" name="Picture 5">
            <a:extLst>
              <a:ext uri="{FF2B5EF4-FFF2-40B4-BE49-F238E27FC236}">
                <a16:creationId xmlns:a16="http://schemas.microsoft.com/office/drawing/2014/main" id="{4F8C6C5E-E8A3-0777-31BC-2C5780D3D0DE}"/>
              </a:ext>
            </a:extLst>
          </p:cNvPr>
          <p:cNvPicPr>
            <a:picLocks noChangeAspect="1"/>
          </p:cNvPicPr>
          <p:nvPr/>
        </p:nvPicPr>
        <p:blipFill>
          <a:blip r:embed="rId17"/>
          <a:stretch>
            <a:fillRect/>
          </a:stretch>
        </p:blipFill>
        <p:spPr>
          <a:xfrm>
            <a:off x="5712013" y="4959340"/>
            <a:ext cx="4274475" cy="1880280"/>
          </a:xfrm>
          <a:prstGeom prst="rect">
            <a:avLst/>
          </a:prstGeom>
        </p:spPr>
      </p:pic>
      <p:sp>
        <p:nvSpPr>
          <p:cNvPr id="38" name="Rectangle 37">
            <a:extLst>
              <a:ext uri="{FF2B5EF4-FFF2-40B4-BE49-F238E27FC236}">
                <a16:creationId xmlns:a16="http://schemas.microsoft.com/office/drawing/2014/main" id="{B77748FC-9229-1D73-5C22-BB161F4822FB}"/>
              </a:ext>
            </a:extLst>
          </p:cNvPr>
          <p:cNvSpPr/>
          <p:nvPr/>
        </p:nvSpPr>
        <p:spPr>
          <a:xfrm>
            <a:off x="5839822" y="5851699"/>
            <a:ext cx="4195379"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Monetization</a:t>
            </a:r>
            <a:endPar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endParaRPr>
          </a:p>
        </p:txBody>
      </p:sp>
    </p:spTree>
    <p:extLst>
      <p:ext uri="{BB962C8B-B14F-4D97-AF65-F5344CB8AC3E}">
        <p14:creationId xmlns:p14="http://schemas.microsoft.com/office/powerpoint/2010/main" val="434215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A7E84CD-2034-ACE4-63D3-04C22C8FE11D}"/>
              </a:ext>
            </a:extLst>
          </p:cNvPr>
          <p:cNvSpPr>
            <a:spLocks noGrp="1"/>
          </p:cNvSpPr>
          <p:nvPr>
            <p:ph type="ftr" sz="quarter" idx="10"/>
          </p:nvPr>
        </p:nvSpPr>
        <p:spPr>
          <a:xfrm>
            <a:off x="495299" y="6534114"/>
            <a:ext cx="10489691" cy="116955"/>
          </a:xfrm>
        </p:spPr>
        <p:txBody>
          <a:bodyPr wrap="square" anchor="b">
            <a:normAutofit/>
          </a:bodyPr>
          <a:lstStyle/>
          <a:p>
            <a:r>
              <a:rPr lang="en-US" sz="700"/>
              <a:t>Media Web Symposium 2023</a:t>
            </a:r>
          </a:p>
        </p:txBody>
      </p:sp>
      <p:sp>
        <p:nvSpPr>
          <p:cNvPr id="7" name="Title 6">
            <a:extLst>
              <a:ext uri="{FF2B5EF4-FFF2-40B4-BE49-F238E27FC236}">
                <a16:creationId xmlns:a16="http://schemas.microsoft.com/office/drawing/2014/main" id="{E69B89B4-8763-61FA-DD13-168DBD97E403}"/>
              </a:ext>
            </a:extLst>
          </p:cNvPr>
          <p:cNvSpPr>
            <a:spLocks noGrp="1"/>
          </p:cNvSpPr>
          <p:nvPr>
            <p:ph type="title"/>
          </p:nvPr>
        </p:nvSpPr>
        <p:spPr>
          <a:xfrm>
            <a:off x="495300" y="575576"/>
            <a:ext cx="11187112" cy="429028"/>
          </a:xfrm>
        </p:spPr>
        <p:txBody>
          <a:bodyPr wrap="square" anchor="b">
            <a:normAutofit/>
          </a:bodyPr>
          <a:lstStyle/>
          <a:p>
            <a:r>
              <a:rPr lang="de-DE" sz="3100" dirty="0"/>
              <a:t>Summary &amp; Next Steps</a:t>
            </a:r>
            <a:endParaRPr lang="en-US" sz="3100" dirty="0"/>
          </a:p>
        </p:txBody>
      </p:sp>
      <p:sp>
        <p:nvSpPr>
          <p:cNvPr id="11" name="Text Placeholder 10">
            <a:extLst>
              <a:ext uri="{FF2B5EF4-FFF2-40B4-BE49-F238E27FC236}">
                <a16:creationId xmlns:a16="http://schemas.microsoft.com/office/drawing/2014/main" id="{E2398CF6-560E-2A07-0120-0869AE393F0F}"/>
              </a:ext>
            </a:extLst>
          </p:cNvPr>
          <p:cNvSpPr>
            <a:spLocks noGrp="1"/>
          </p:cNvSpPr>
          <p:nvPr>
            <p:ph type="subTitle" idx="1"/>
          </p:nvPr>
        </p:nvSpPr>
        <p:spPr>
          <a:xfrm>
            <a:off x="494189" y="1088135"/>
            <a:ext cx="11188223" cy="274320"/>
          </a:xfrm>
        </p:spPr>
        <p:txBody>
          <a:bodyPr>
            <a:normAutofit/>
          </a:bodyPr>
          <a:lstStyle/>
          <a:p>
            <a:r>
              <a:rPr lang="de-DE"/>
              <a:t>Join the community of open standards and developments</a:t>
            </a:r>
            <a:endParaRPr lang="en-US"/>
          </a:p>
        </p:txBody>
      </p:sp>
      <p:graphicFrame>
        <p:nvGraphicFramePr>
          <p:cNvPr id="13" name="Content Placeholder 9">
            <a:extLst>
              <a:ext uri="{FF2B5EF4-FFF2-40B4-BE49-F238E27FC236}">
                <a16:creationId xmlns:a16="http://schemas.microsoft.com/office/drawing/2014/main" id="{EC14AF31-EE74-8B07-7EBF-7FC86D0D142D}"/>
              </a:ext>
            </a:extLst>
          </p:cNvPr>
          <p:cNvGraphicFramePr>
            <a:graphicFrameLocks noGrp="1"/>
          </p:cNvGraphicFramePr>
          <p:nvPr>
            <p:ph sz="quarter" idx="14"/>
            <p:extLst>
              <p:ext uri="{D42A27DB-BD31-4B8C-83A1-F6EECF244321}">
                <p14:modId xmlns:p14="http://schemas.microsoft.com/office/powerpoint/2010/main" val="2222908254"/>
              </p:ext>
            </p:extLst>
          </p:nvPr>
        </p:nvGraphicFramePr>
        <p:xfrm>
          <a:off x="495300" y="1719072"/>
          <a:ext cx="11187112" cy="46817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3462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242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2CF2FAB-EA79-A156-2AF8-65CDFD988D06}"/>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88AB56E3-EED9-7E84-F034-D5B24943BF52}"/>
              </a:ext>
            </a:extLst>
          </p:cNvPr>
          <p:cNvSpPr>
            <a:spLocks noGrp="1"/>
          </p:cNvSpPr>
          <p:nvPr>
            <p:ph type="title"/>
          </p:nvPr>
        </p:nvSpPr>
        <p:spPr>
          <a:xfrm>
            <a:off x="495300" y="642644"/>
            <a:ext cx="11187112" cy="361959"/>
          </a:xfrm>
        </p:spPr>
        <p:txBody>
          <a:bodyPr/>
          <a:lstStyle/>
          <a:p>
            <a:r>
              <a:rPr lang="de-DE" dirty="0"/>
              <a:t>Rel-16 5G Media Streaming – The Idea</a:t>
            </a:r>
            <a:endParaRPr lang="en-US" dirty="0"/>
          </a:p>
        </p:txBody>
      </p:sp>
      <p:sp>
        <p:nvSpPr>
          <p:cNvPr id="5" name="Subtitle 4">
            <a:extLst>
              <a:ext uri="{FF2B5EF4-FFF2-40B4-BE49-F238E27FC236}">
                <a16:creationId xmlns:a16="http://schemas.microsoft.com/office/drawing/2014/main" id="{D283FFAC-7389-3520-A63E-E23416B5F6E6}"/>
              </a:ext>
            </a:extLst>
          </p:cNvPr>
          <p:cNvSpPr>
            <a:spLocks noGrp="1"/>
          </p:cNvSpPr>
          <p:nvPr>
            <p:ph type="subTitle" idx="1"/>
          </p:nvPr>
        </p:nvSpPr>
        <p:spPr/>
        <p:txBody>
          <a:bodyPr/>
          <a:lstStyle/>
          <a:p>
            <a:endParaRPr lang="en-US"/>
          </a:p>
        </p:txBody>
      </p:sp>
      <p:sp>
        <p:nvSpPr>
          <p:cNvPr id="6" name="Content Placeholder 1">
            <a:extLst>
              <a:ext uri="{FF2B5EF4-FFF2-40B4-BE49-F238E27FC236}">
                <a16:creationId xmlns:a16="http://schemas.microsoft.com/office/drawing/2014/main" id="{64FDE822-26B9-A11F-01A6-866B639EA03C}"/>
              </a:ext>
            </a:extLst>
          </p:cNvPr>
          <p:cNvSpPr txBox="1">
            <a:spLocks/>
          </p:cNvSpPr>
          <p:nvPr/>
        </p:nvSpPr>
        <p:spPr>
          <a:xfrm>
            <a:off x="417513" y="1664996"/>
            <a:ext cx="11774487" cy="4366441"/>
          </a:xfrm>
          <a:prstGeom prst="rect">
            <a:avLst/>
          </a:prstGeom>
        </p:spPr>
        <p:txBody>
          <a:bodyPr vert="horz" lIns="0" tIns="0" rIns="0" bIns="0" rtlCol="0">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r>
              <a:rPr lang="de-DE" sz="1867" dirty="0"/>
              <a:t>Approach: </a:t>
            </a:r>
          </a:p>
          <a:p>
            <a:pPr lvl="1"/>
            <a:r>
              <a:rPr lang="de-DE" sz="1867" dirty="0">
                <a:solidFill>
                  <a:srgbClr val="00A0D2"/>
                </a:solidFill>
              </a:rPr>
              <a:t>Framework</a:t>
            </a:r>
            <a:r>
              <a:rPr lang="de-DE" sz="1867" dirty="0"/>
              <a:t> aligned with today‘s OTTmedia distribution practices</a:t>
            </a:r>
          </a:p>
          <a:p>
            <a:pPr lvl="1"/>
            <a:r>
              <a:rPr lang="de-DE" sz="1867" dirty="0">
                <a:solidFill>
                  <a:srgbClr val="00A0D2"/>
                </a:solidFill>
              </a:rPr>
              <a:t>Supplementing</a:t>
            </a:r>
            <a:r>
              <a:rPr lang="de-DE" sz="1867" dirty="0"/>
              <a:t> MNO and third-party media services to </a:t>
            </a:r>
            <a:r>
              <a:rPr lang="de-DE" sz="1867" dirty="0">
                <a:solidFill>
                  <a:srgbClr val="00A0D2"/>
                </a:solidFill>
              </a:rPr>
              <a:t>easily access </a:t>
            </a:r>
            <a:r>
              <a:rPr lang="de-DE" sz="1867" dirty="0"/>
              <a:t>5GS and 5GMS features</a:t>
            </a:r>
          </a:p>
          <a:p>
            <a:pPr lvl="1"/>
            <a:r>
              <a:rPr lang="en-US" sz="1867" dirty="0"/>
              <a:t>Concrete </a:t>
            </a:r>
            <a:r>
              <a:rPr lang="en-US" sz="1867" dirty="0">
                <a:solidFill>
                  <a:srgbClr val="00A0D2"/>
                </a:solidFill>
              </a:rPr>
              <a:t>instantiation</a:t>
            </a:r>
            <a:r>
              <a:rPr lang="en-US" sz="1867" dirty="0"/>
              <a:t> for one or a small subset of recommended technologies</a:t>
            </a:r>
            <a:br>
              <a:rPr lang="en-US" sz="1867" dirty="0"/>
            </a:br>
            <a:r>
              <a:rPr lang="en-US" sz="1867" dirty="0"/>
              <a:t>(e.g. codecs, formats, etc.)</a:t>
            </a:r>
          </a:p>
          <a:p>
            <a:endParaRPr lang="en-DE" sz="1867" dirty="0"/>
          </a:p>
        </p:txBody>
      </p:sp>
      <p:graphicFrame>
        <p:nvGraphicFramePr>
          <p:cNvPr id="7" name="Object 6">
            <a:extLst>
              <a:ext uri="{FF2B5EF4-FFF2-40B4-BE49-F238E27FC236}">
                <a16:creationId xmlns:a16="http://schemas.microsoft.com/office/drawing/2014/main" id="{FEA0ED4C-CFB6-307D-16F5-53A82444CFF5}"/>
              </a:ext>
            </a:extLst>
          </p:cNvPr>
          <p:cNvGraphicFramePr>
            <a:graphicFrameLocks noChangeAspect="1"/>
          </p:cNvGraphicFramePr>
          <p:nvPr/>
        </p:nvGraphicFramePr>
        <p:xfrm>
          <a:off x="193836" y="3528338"/>
          <a:ext cx="6082504" cy="2590521"/>
        </p:xfrm>
        <a:graphic>
          <a:graphicData uri="http://schemas.openxmlformats.org/presentationml/2006/ole">
            <mc:AlternateContent xmlns:mc="http://schemas.openxmlformats.org/markup-compatibility/2006">
              <mc:Choice xmlns:v="urn:schemas-microsoft-com:vml" Requires="v">
                <p:oleObj name="Visio" r:id="rId2" imgW="14973078" imgH="6362480" progId="Visio.Drawing.15">
                  <p:embed/>
                </p:oleObj>
              </mc:Choice>
              <mc:Fallback>
                <p:oleObj name="Visio" r:id="rId2" imgW="14973078" imgH="6362480" progId="Visio.Drawing.15">
                  <p:embed/>
                  <p:pic>
                    <p:nvPicPr>
                      <p:cNvPr id="7" name="Object 6">
                        <a:extLst>
                          <a:ext uri="{FF2B5EF4-FFF2-40B4-BE49-F238E27FC236}">
                            <a16:creationId xmlns:a16="http://schemas.microsoft.com/office/drawing/2014/main" id="{FEA0ED4C-CFB6-307D-16F5-53A82444CF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836" y="3528338"/>
                        <a:ext cx="6082504" cy="2590521"/>
                      </a:xfrm>
                      <a:prstGeom prst="rect">
                        <a:avLst/>
                      </a:prstGeom>
                      <a:noFill/>
                    </p:spPr>
                  </p:pic>
                </p:oleObj>
              </mc:Fallback>
            </mc:AlternateContent>
          </a:graphicData>
        </a:graphic>
      </p:graphicFrame>
      <p:graphicFrame>
        <p:nvGraphicFramePr>
          <p:cNvPr id="8" name="Object 7">
            <a:extLst>
              <a:ext uri="{FF2B5EF4-FFF2-40B4-BE49-F238E27FC236}">
                <a16:creationId xmlns:a16="http://schemas.microsoft.com/office/drawing/2014/main" id="{77702358-E692-E73C-BC15-513B4BD2F864}"/>
              </a:ext>
            </a:extLst>
          </p:cNvPr>
          <p:cNvGraphicFramePr>
            <a:graphicFrameLocks/>
          </p:cNvGraphicFramePr>
          <p:nvPr/>
        </p:nvGraphicFramePr>
        <p:xfrm>
          <a:off x="6575625" y="3306233"/>
          <a:ext cx="5353911" cy="3109808"/>
        </p:xfrm>
        <a:graphic>
          <a:graphicData uri="http://schemas.openxmlformats.org/presentationml/2006/ole">
            <mc:AlternateContent xmlns:mc="http://schemas.openxmlformats.org/markup-compatibility/2006">
              <mc:Choice xmlns:v="urn:schemas-microsoft-com:vml" Requires="v">
                <p:oleObj name="Signalling Chart" r:id="rId4" imgW="7028215" imgH="4282818" progId="Mscgen.Chart">
                  <p:embed/>
                </p:oleObj>
              </mc:Choice>
              <mc:Fallback>
                <p:oleObj name="Signalling Chart" r:id="rId4" imgW="7028215" imgH="4282818" progId="Mscgen.Chart">
                  <p:embed/>
                  <p:pic>
                    <p:nvPicPr>
                      <p:cNvPr id="8" name="Object 7">
                        <a:extLst>
                          <a:ext uri="{FF2B5EF4-FFF2-40B4-BE49-F238E27FC236}">
                            <a16:creationId xmlns:a16="http://schemas.microsoft.com/office/drawing/2014/main" id="{77702358-E692-E73C-BC15-513B4BD2F864}"/>
                          </a:ext>
                        </a:extLst>
                      </p:cNvPr>
                      <p:cNvPicPr preferRelativeResize="0">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75625" y="3306233"/>
                        <a:ext cx="5353911" cy="3109808"/>
                      </a:xfrm>
                      <a:prstGeom prst="rect">
                        <a:avLst/>
                      </a:prstGeom>
                      <a:solidFill>
                        <a:srgbClr val="FFFFFF"/>
                      </a:solidFill>
                    </p:spPr>
                  </p:pic>
                </p:oleObj>
              </mc:Fallback>
            </mc:AlternateContent>
          </a:graphicData>
        </a:graphic>
      </p:graphicFrame>
    </p:spTree>
    <p:extLst>
      <p:ext uri="{BB962C8B-B14F-4D97-AF65-F5344CB8AC3E}">
        <p14:creationId xmlns:p14="http://schemas.microsoft.com/office/powerpoint/2010/main" val="2468286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AD8A5D5-0F50-A4D8-F1ED-67A3D8993C09}"/>
              </a:ext>
            </a:extLst>
          </p:cNvPr>
          <p:cNvSpPr>
            <a:spLocks noGrp="1"/>
          </p:cNvSpPr>
          <p:nvPr>
            <p:ph type="ftr" sz="quarter" idx="3"/>
          </p:nvPr>
        </p:nvSpPr>
        <p:spPr/>
        <p:txBody>
          <a:bodyPr/>
          <a:lstStyle/>
          <a:p>
            <a:r>
              <a:rPr lang="en-US"/>
              <a:t>Media Web Symposium 2023</a:t>
            </a:r>
            <a:endParaRPr lang="en-US" dirty="0"/>
          </a:p>
        </p:txBody>
      </p:sp>
      <p:pic>
        <p:nvPicPr>
          <p:cNvPr id="4" name="Picture 3">
            <a:extLst>
              <a:ext uri="{FF2B5EF4-FFF2-40B4-BE49-F238E27FC236}">
                <a16:creationId xmlns:a16="http://schemas.microsoft.com/office/drawing/2014/main" id="{BE4AE145-19C4-8F02-40D9-6D427AFB12A8}"/>
              </a:ext>
            </a:extLst>
          </p:cNvPr>
          <p:cNvPicPr>
            <a:picLocks noChangeAspect="1"/>
          </p:cNvPicPr>
          <p:nvPr/>
        </p:nvPicPr>
        <p:blipFill>
          <a:blip r:embed="rId3"/>
          <a:stretch>
            <a:fillRect/>
          </a:stretch>
        </p:blipFill>
        <p:spPr>
          <a:xfrm>
            <a:off x="-1" y="0"/>
            <a:ext cx="12061371" cy="6861460"/>
          </a:xfrm>
          <a:prstGeom prst="rect">
            <a:avLst/>
          </a:prstGeom>
        </p:spPr>
      </p:pic>
    </p:spTree>
    <p:extLst>
      <p:ext uri="{BB962C8B-B14F-4D97-AF65-F5344CB8AC3E}">
        <p14:creationId xmlns:p14="http://schemas.microsoft.com/office/powerpoint/2010/main" val="535335478"/>
      </p:ext>
    </p:extLst>
  </p:cSld>
  <p:clrMapOvr>
    <a:masterClrMapping/>
  </p:clrMapOvr>
  <mc:AlternateContent xmlns:mc="http://schemas.openxmlformats.org/markup-compatibility/2006" xmlns:p14="http://schemas.microsoft.com/office/powerpoint/2010/main">
    <mc:Choice Requires="p14">
      <p:transition spd="med" p14:dur="700" advTm="33930">
        <p:fade/>
      </p:transition>
    </mc:Choice>
    <mc:Fallback xmlns="">
      <p:transition spd="med" advTm="33930">
        <p:fade/>
      </p:transition>
    </mc:Fallback>
  </mc:AlternateContent>
  <p:extLst>
    <p:ext uri="{3A86A75C-4F4B-4683-9AE1-C65F6400EC91}">
      <p14:laserTraceLst xmlns:p14="http://schemas.microsoft.com/office/powerpoint/2010/main">
        <p14:tracePtLst>
          <p14:tracePt t="732" x="1501775" y="4306888"/>
          <p14:tracePt t="22339" x="1501775" y="4297363"/>
          <p14:tracePt t="22346" x="1535113" y="4289425"/>
          <p14:tracePt t="22381" x="1593850" y="4271963"/>
          <p14:tracePt t="22407" x="1677988" y="4271963"/>
          <p14:tracePt t="22419" x="1695450" y="4271963"/>
          <p14:tracePt t="22440" x="1770063" y="4271963"/>
          <p14:tracePt t="22451" x="1787525" y="4271963"/>
          <p14:tracePt t="22464" x="1820863" y="4281488"/>
          <p14:tracePt t="22477" x="1846263" y="4289425"/>
          <p14:tracePt t="22499" x="1854200" y="4297363"/>
          <p14:tracePt t="22512" x="1854200" y="4340225"/>
          <p14:tracePt t="22527" x="1846263" y="4389438"/>
          <p14:tracePt t="22540" x="1803400" y="4424363"/>
          <p14:tracePt t="22554" x="1744663" y="4465638"/>
          <p14:tracePt t="22568" x="1670050" y="4491038"/>
          <p14:tracePt t="22582" x="1519238" y="4541838"/>
          <p14:tracePt t="22586" x="1427163" y="4549775"/>
          <p14:tracePt t="22597" x="1325563" y="4557713"/>
          <p14:tracePt t="22613" x="1141413" y="4557713"/>
          <p14:tracePt t="22629" x="1039813" y="4557713"/>
          <p14:tracePt t="22641" x="847725" y="4541838"/>
          <p14:tracePt t="22654" x="730250" y="4491038"/>
          <p14:tracePt t="22667" x="704850" y="4473575"/>
          <p14:tracePt t="22683" x="687388" y="4432300"/>
          <p14:tracePt t="22696" x="696913" y="4406900"/>
          <p14:tracePt t="22708" x="696913" y="4389438"/>
          <p14:tracePt t="22727" x="738188" y="4365625"/>
          <p14:tracePt t="22741" x="755650" y="4348163"/>
          <p14:tracePt t="22757" x="771525" y="4330700"/>
          <p14:tracePt t="22782" x="898525" y="4281488"/>
          <p14:tracePt t="22807" x="990600" y="4271963"/>
          <p14:tracePt t="22822" x="1166813" y="4271963"/>
          <p14:tracePt t="22836" x="1368425" y="4271963"/>
          <p14:tracePt t="22843" x="1485900" y="4271963"/>
          <p14:tracePt t="22857" x="1644650" y="4306888"/>
          <p14:tracePt t="22869" x="1685925" y="4322763"/>
          <p14:tracePt t="22881" x="1736725" y="4356100"/>
          <p14:tracePt t="22894" x="1736725" y="4373563"/>
          <p14:tracePt t="22906" x="1736725" y="4381500"/>
          <p14:tracePt t="22919" x="1720850" y="4389438"/>
          <p14:tracePt t="22930" x="1670050" y="4414838"/>
          <p14:tracePt t="22945" x="1619250" y="4424363"/>
          <p14:tracePt t="22957" x="1427163" y="4432300"/>
          <p14:tracePt t="22971" x="1225550" y="4432300"/>
          <p14:tracePt t="22988" x="1016000" y="4432300"/>
          <p14:tracePt t="23011" x="855663" y="4398963"/>
          <p14:tracePt t="23024" x="804863" y="4381500"/>
          <p14:tracePt t="23039" x="804863" y="4373563"/>
          <p14:tracePt t="23051" x="822325" y="4365625"/>
          <p14:tracePt t="23066" x="847725" y="4356100"/>
          <p14:tracePt t="23081" x="881063" y="4356100"/>
          <p14:tracePt t="23112" x="889000" y="4356100"/>
          <p14:tracePt t="23939" x="889000" y="4398963"/>
          <p14:tracePt t="23952" x="889000" y="4448175"/>
          <p14:tracePt t="23965" x="898525" y="4465638"/>
          <p14:tracePt t="23971" x="898525" y="4491038"/>
          <p14:tracePt t="23998" x="906463" y="4633913"/>
          <p14:tracePt t="24021" x="914400" y="4826000"/>
          <p14:tracePt t="24035" x="922338" y="4968875"/>
          <p14:tracePt t="24049" x="939800" y="5103813"/>
          <p14:tracePt t="24063" x="939800" y="5213350"/>
          <p14:tracePt t="24077" x="939800" y="5262563"/>
          <p14:tracePt t="24088" x="939800" y="5295900"/>
          <p14:tracePt t="24102" x="939800" y="5364163"/>
          <p14:tracePt t="24115" x="931863" y="5414963"/>
          <p14:tracePt t="24130" x="922338" y="5438775"/>
          <p14:tracePt t="24144" x="914400" y="5456238"/>
          <p14:tracePt t="24155" x="914400" y="5473700"/>
          <p14:tracePt t="24170" x="914400" y="5481638"/>
          <p14:tracePt t="24180" x="906463" y="5514975"/>
          <p14:tracePt t="24200" x="906463" y="5573713"/>
          <p14:tracePt t="24214" x="898525" y="5624513"/>
          <p14:tracePt t="24227" x="881063" y="5683250"/>
          <p14:tracePt t="24233" x="873125" y="5716588"/>
          <p14:tracePt t="24248" x="839788" y="5767388"/>
          <p14:tracePt t="24287" x="822325" y="5826125"/>
          <p14:tracePt t="24308" x="814388" y="5826125"/>
          <p14:tracePt t="24403" x="804863" y="5826125"/>
          <p14:tracePt t="24415" x="796925" y="5826125"/>
          <p14:tracePt t="24443" x="788988" y="5826125"/>
          <p14:tracePt t="24476" x="781050" y="5816600"/>
          <p14:tracePt t="24487" x="781050" y="5808663"/>
          <p14:tracePt t="24505" x="781050" y="5800725"/>
          <p14:tracePt t="24518" x="771525" y="5800725"/>
          <p14:tracePt t="24561" x="763588" y="5800725"/>
          <p14:tracePt t="25818" x="781050" y="5800725"/>
          <p14:tracePt t="25832" x="814388" y="5791200"/>
          <p14:tracePt t="25860" x="957263" y="5783263"/>
          <p14:tracePt t="25881" x="1090613" y="5767388"/>
          <p14:tracePt t="25904" x="1838325" y="5657850"/>
          <p14:tracePt t="25916" x="2147888" y="5599113"/>
          <p14:tracePt t="25931" x="2811463" y="5481638"/>
          <p14:tracePt t="25944" x="3146425" y="5422900"/>
          <p14:tracePt t="25957" x="3759200" y="5330825"/>
          <p14:tracePt t="25973" x="4287838" y="5262563"/>
          <p14:tracePt t="25984" x="4665663" y="5237163"/>
          <p14:tracePt t="25998" x="4808538" y="5229225"/>
          <p14:tracePt t="26009" x="4916488" y="5229225"/>
          <p14:tracePt t="26024" x="5118100" y="5221288"/>
          <p14:tracePt t="26038" x="5386388" y="5187950"/>
          <p14:tracePt t="26050" x="5822950" y="5129213"/>
          <p14:tracePt t="26063" x="6310313" y="5045075"/>
          <p14:tracePt t="26086" x="6704013" y="4968875"/>
          <p14:tracePt t="26100" x="6972300" y="4919663"/>
          <p14:tracePt t="26113" x="7123113" y="4884738"/>
          <p14:tracePt t="26124" x="7158038" y="4876800"/>
          <p14:tracePt t="26137" x="7165975" y="4876800"/>
          <p14:tracePt t="26152" x="7181850" y="4868863"/>
          <p14:tracePt t="26172" x="7240588" y="4860925"/>
          <p14:tracePt t="26190" x="7308850" y="4843463"/>
          <p14:tracePt t="26207" x="7451725" y="4818063"/>
          <p14:tracePt t="26218" x="7585075" y="4792663"/>
          <p14:tracePt t="26232" x="7651750" y="4776788"/>
          <p14:tracePt t="26267" x="7896225" y="4759325"/>
          <p14:tracePt t="26288" x="8156575" y="4743450"/>
          <p14:tracePt t="26300" x="8239125" y="4733925"/>
          <p14:tracePt t="26316" x="8315325" y="4718050"/>
          <p14:tracePt t="26332" x="8483600" y="4684713"/>
          <p14:tracePt t="26352" x="8802688" y="4675188"/>
          <p14:tracePt t="26367" x="8986838" y="4675188"/>
          <p14:tracePt t="26381" x="9078913" y="4675188"/>
          <p14:tracePt t="26398" x="9255125" y="4675188"/>
          <p14:tracePt t="26412" x="9339263" y="4675188"/>
          <p14:tracePt t="26430" x="9556750" y="4675188"/>
          <p14:tracePt t="26447" x="9658350" y="4675188"/>
          <p14:tracePt t="26462" x="9742488" y="4675188"/>
          <p14:tracePt t="26470" x="9766300" y="4675188"/>
          <p14:tracePt t="26491" x="9809163" y="4675188"/>
          <p14:tracePt t="26506" x="9883775" y="4675188"/>
          <p14:tracePt t="26517" x="10026650" y="4684713"/>
          <p14:tracePt t="26533" x="10161588" y="4700588"/>
          <p14:tracePt t="26548" x="10287000" y="4708525"/>
          <p14:tracePt t="26561" x="10329863" y="4708525"/>
          <p14:tracePt t="26611" x="10337800" y="4700588"/>
          <p14:tracePt t="26626" x="10345738" y="4692650"/>
          <p14:tracePt t="26641" x="10345738" y="4684713"/>
          <p14:tracePt t="26654" x="10353675" y="4684713"/>
          <p14:tracePt t="26669" x="10379075" y="4684713"/>
          <p14:tracePt t="26691" x="10412413" y="4675188"/>
          <p14:tracePt t="26704" x="10455275" y="4667250"/>
          <p14:tracePt t="26715" x="10471150" y="4667250"/>
          <p14:tracePt t="26727" x="10496550" y="4667250"/>
          <p14:tracePt t="26737" x="10506075" y="4667250"/>
          <p14:tracePt t="26751" x="10514013" y="4659313"/>
          <p14:tracePt t="26766" x="10529888" y="4649788"/>
          <p14:tracePt t="26778" x="10539413" y="4649788"/>
          <p14:tracePt t="26789" x="10572750" y="4641850"/>
          <p14:tracePt t="26803" x="10614025" y="4624388"/>
          <p14:tracePt t="26817" x="10682288" y="4608513"/>
          <p14:tracePt t="26829" x="10706100" y="4600575"/>
          <p14:tracePt t="26842" x="10731500" y="4583113"/>
          <p14:tracePt t="26857" x="10756900" y="4575175"/>
          <p14:tracePt t="26868" x="10774363" y="4575175"/>
          <p14:tracePt t="26878" x="10790238" y="4565650"/>
          <p14:tracePt t="26898" x="10833100" y="4557713"/>
          <p14:tracePt t="26911" x="10858500" y="4549775"/>
          <p14:tracePt t="26925" x="10891838" y="4532313"/>
          <p14:tracePt t="26937" x="10933113" y="4524375"/>
          <p14:tracePt t="26952" x="10983913" y="4516438"/>
          <p14:tracePt t="26965" x="11042650" y="4498975"/>
          <p14:tracePt t="26979" x="11075988" y="4498975"/>
          <p14:tracePt t="26992" x="11083925" y="4498975"/>
          <p14:tracePt t="27027" x="11101388" y="4491038"/>
          <p14:tracePt t="27040" x="11109325" y="4483100"/>
          <p14:tracePt t="27052" x="11126788" y="4473575"/>
          <p14:tracePt t="27068" x="11134725" y="4473575"/>
          <p14:tracePt t="27084" x="11160125" y="4465638"/>
          <p14:tracePt t="27099" x="11176000" y="4465638"/>
          <p14:tracePt t="27112" x="11176000" y="4457700"/>
          <p14:tracePt t="32971" x="11152188" y="4414838"/>
          <p14:tracePt t="32986" x="10941050" y="4264025"/>
          <p14:tracePt t="32999" x="10698163" y="4046538"/>
          <p14:tracePt t="33025" x="10437813" y="3776663"/>
          <p14:tracePt t="33042" x="10118725" y="3433763"/>
          <p14:tracePt t="33057" x="9750425" y="3030538"/>
          <p14:tracePt t="33089" x="9137650" y="2233613"/>
          <p14:tracePt t="33106" x="8902700" y="1889125"/>
          <p14:tracePt t="33122" x="8743950" y="1603375"/>
          <p14:tracePt t="33136" x="8650288" y="1401763"/>
          <p14:tracePt t="33145" x="8567738" y="1250950"/>
          <p14:tracePt t="33159" x="8542338" y="1192213"/>
          <p14:tracePt t="33172" x="8499475" y="1090613"/>
          <p14:tracePt t="33185" x="8499475" y="1066800"/>
          <p14:tracePt t="33198" x="8474075" y="1008063"/>
          <p14:tracePt t="33208" x="8450263" y="973138"/>
          <p14:tracePt t="33220" x="8450263" y="957263"/>
          <p14:tracePt t="33232" x="8432800" y="939800"/>
          <p14:tracePt t="33246" x="8407400" y="889000"/>
          <p14:tracePt t="33257" x="8391525" y="865188"/>
          <p14:tracePt t="33271" x="8374063" y="814388"/>
          <p14:tracePt t="33284" x="8356600" y="781050"/>
          <p14:tracePt t="33296" x="8332788" y="722313"/>
          <p14:tracePt t="33308" x="8274050" y="612775"/>
          <p14:tracePt t="33324" x="8223250" y="503238"/>
          <p14:tracePt t="33338" x="8180388" y="403225"/>
          <p14:tracePt t="33352" x="8164513" y="285750"/>
          <p14:tracePt t="33368" x="8164513" y="252413"/>
          <p14:tracePt t="33382" x="8164513" y="184150"/>
          <p14:tracePt t="33396" x="8156575" y="92075"/>
          <p14:tracePt t="33411" x="8147050" y="41275"/>
        </p14:tracePtLst>
      </p14:laserTraceLst>
    </p:ext>
  </p:extLs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1135E6FB-F56D-336A-238F-38FB341EFD5F}"/>
              </a:ext>
            </a:extLst>
          </p:cNvPr>
          <p:cNvSpPr/>
          <p:nvPr/>
        </p:nvSpPr>
        <p:spPr>
          <a:xfrm>
            <a:off x="4476752" y="10826"/>
            <a:ext cx="2664278" cy="6488811"/>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Content Provider UK</a:t>
            </a:r>
            <a:endParaRPr lang="en-US" dirty="0" err="1">
              <a:solidFill>
                <a:schemeClr val="bg1"/>
              </a:solidFill>
              <a:latin typeface="Microsoft Sans Serif"/>
              <a:cs typeface="Microsoft Sans Serif" panose="020B0604020202020204" pitchFamily="34" charset="0"/>
            </a:endParaRPr>
          </a:p>
        </p:txBody>
      </p:sp>
      <p:sp>
        <p:nvSpPr>
          <p:cNvPr id="30" name="Rectangle 29">
            <a:extLst>
              <a:ext uri="{FF2B5EF4-FFF2-40B4-BE49-F238E27FC236}">
                <a16:creationId xmlns:a16="http://schemas.microsoft.com/office/drawing/2014/main" id="{6E1CC291-6E16-55D3-0D5D-5D9425465322}"/>
              </a:ext>
            </a:extLst>
          </p:cNvPr>
          <p:cNvSpPr/>
          <p:nvPr/>
        </p:nvSpPr>
        <p:spPr>
          <a:xfrm>
            <a:off x="156754" y="10826"/>
            <a:ext cx="4035880"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UE in China</a:t>
            </a: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980B7A59-AF0D-4809-3FBD-F0F9A6D67666}"/>
              </a:ext>
            </a:extLst>
          </p:cNvPr>
          <p:cNvSpPr>
            <a:spLocks noGrp="1"/>
          </p:cNvSpPr>
          <p:nvPr>
            <p:ph type="ftr" sz="quarter" idx="3"/>
          </p:nvPr>
        </p:nvSpPr>
        <p:spPr/>
        <p:txBody>
          <a:bodyPr/>
          <a:lstStyle/>
          <a:p>
            <a:r>
              <a:rPr lang="en-US"/>
              <a:t>Media Web Symposium 2023</a:t>
            </a:r>
            <a:endParaRPr lang="en-US" dirty="0"/>
          </a:p>
        </p:txBody>
      </p:sp>
      <p:pic>
        <p:nvPicPr>
          <p:cNvPr id="3" name="Screen Recording 3">
            <a:hlinkClick r:id="" action="ppaction://media"/>
            <a:extLst>
              <a:ext uri="{FF2B5EF4-FFF2-40B4-BE49-F238E27FC236}">
                <a16:creationId xmlns:a16="http://schemas.microsoft.com/office/drawing/2014/main" id="{0C65979D-BE46-8B46-0DC1-C89FB0B037C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141029" y="0"/>
            <a:ext cx="5050972" cy="6801613"/>
          </a:xfrm>
          <a:prstGeom prst="rect">
            <a:avLst/>
          </a:prstGeom>
        </p:spPr>
      </p:pic>
      <p:sp>
        <p:nvSpPr>
          <p:cNvPr id="15" name="Rectangle 14">
            <a:extLst>
              <a:ext uri="{FF2B5EF4-FFF2-40B4-BE49-F238E27FC236}">
                <a16:creationId xmlns:a16="http://schemas.microsoft.com/office/drawing/2014/main" id="{557C8431-4B5D-C26E-92C1-40E67257A7C7}"/>
              </a:ext>
            </a:extLst>
          </p:cNvPr>
          <p:cNvSpPr/>
          <p:nvPr/>
        </p:nvSpPr>
        <p:spPr>
          <a:xfrm>
            <a:off x="277585" y="574761"/>
            <a:ext cx="1220289" cy="775062"/>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5GMS-aware Application</a:t>
            </a:r>
            <a:endParaRPr lang="en-US" sz="1600" dirty="0" err="1">
              <a:solidFill>
                <a:schemeClr val="bg1"/>
              </a:solidFill>
              <a:latin typeface="Microsoft Sans Serif"/>
              <a:cs typeface="Microsoft Sans Serif" panose="020B0604020202020204" pitchFamily="34" charset="0"/>
            </a:endParaRPr>
          </a:p>
        </p:txBody>
      </p:sp>
      <p:sp>
        <p:nvSpPr>
          <p:cNvPr id="16" name="Rectangle 15">
            <a:extLst>
              <a:ext uri="{FF2B5EF4-FFF2-40B4-BE49-F238E27FC236}">
                <a16:creationId xmlns:a16="http://schemas.microsoft.com/office/drawing/2014/main" id="{0B737771-687A-A862-8D48-199A9EDA57E7}"/>
              </a:ext>
            </a:extLst>
          </p:cNvPr>
          <p:cNvSpPr/>
          <p:nvPr/>
        </p:nvSpPr>
        <p:spPr>
          <a:xfrm>
            <a:off x="169272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Session Handler</a:t>
            </a:r>
            <a:endParaRPr lang="en-US" sz="1600" dirty="0" err="1">
              <a:solidFill>
                <a:schemeClr val="tx1"/>
              </a:solidFill>
              <a:latin typeface="Microsoft Sans Serif"/>
              <a:cs typeface="Microsoft Sans Serif" panose="020B0604020202020204" pitchFamily="34" charset="0"/>
            </a:endParaRPr>
          </a:p>
        </p:txBody>
      </p:sp>
      <p:sp>
        <p:nvSpPr>
          <p:cNvPr id="17" name="Rectangle 16">
            <a:extLst>
              <a:ext uri="{FF2B5EF4-FFF2-40B4-BE49-F238E27FC236}">
                <a16:creationId xmlns:a16="http://schemas.microsoft.com/office/drawing/2014/main" id="{1BED46F9-09F8-A503-05CC-619964C9C021}"/>
              </a:ext>
            </a:extLst>
          </p:cNvPr>
          <p:cNvSpPr/>
          <p:nvPr/>
        </p:nvSpPr>
        <p:spPr>
          <a:xfrm>
            <a:off x="292063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Player</a:t>
            </a:r>
            <a:endParaRPr lang="en-US" sz="1600" dirty="0" err="1">
              <a:solidFill>
                <a:schemeClr val="tx1"/>
              </a:solidFill>
              <a:latin typeface="Microsoft Sans Serif"/>
              <a:cs typeface="Microsoft Sans Serif" panose="020B0604020202020204" pitchFamily="34" charset="0"/>
            </a:endParaRPr>
          </a:p>
        </p:txBody>
      </p:sp>
      <p:sp>
        <p:nvSpPr>
          <p:cNvPr id="18" name="Rectangle 17">
            <a:extLst>
              <a:ext uri="{FF2B5EF4-FFF2-40B4-BE49-F238E27FC236}">
                <a16:creationId xmlns:a16="http://schemas.microsoft.com/office/drawing/2014/main" id="{78A2ADF0-4C0E-2987-D733-A5F01B1AE9F4}"/>
              </a:ext>
            </a:extLst>
          </p:cNvPr>
          <p:cNvSpPr/>
          <p:nvPr/>
        </p:nvSpPr>
        <p:spPr>
          <a:xfrm>
            <a:off x="480277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a:t>
            </a:r>
            <a:br>
              <a:rPr lang="de-DE" sz="1600" dirty="0">
                <a:solidFill>
                  <a:schemeClr val="tx1"/>
                </a:solidFill>
                <a:latin typeface="Microsoft Sans Serif"/>
                <a:cs typeface="Microsoft Sans Serif" panose="020B0604020202020204" pitchFamily="34" charset="0"/>
              </a:rPr>
            </a:br>
            <a:r>
              <a:rPr lang="de-DE" sz="1600" dirty="0">
                <a:solidFill>
                  <a:schemeClr val="tx1"/>
                </a:solidFill>
                <a:latin typeface="Microsoft Sans Serif"/>
                <a:cs typeface="Microsoft Sans Serif" panose="020B0604020202020204" pitchFamily="34" charset="0"/>
              </a:rPr>
              <a:t>AS</a:t>
            </a:r>
            <a:endParaRPr lang="en-US" sz="1600" dirty="0" err="1">
              <a:solidFill>
                <a:schemeClr val="tx1"/>
              </a:solidFill>
              <a:latin typeface="Microsoft Sans Serif"/>
              <a:cs typeface="Microsoft Sans Serif" panose="020B0604020202020204" pitchFamily="34" charset="0"/>
            </a:endParaRPr>
          </a:p>
        </p:txBody>
      </p:sp>
      <p:sp>
        <p:nvSpPr>
          <p:cNvPr id="19" name="Rectangle 18">
            <a:extLst>
              <a:ext uri="{FF2B5EF4-FFF2-40B4-BE49-F238E27FC236}">
                <a16:creationId xmlns:a16="http://schemas.microsoft.com/office/drawing/2014/main" id="{3517A28C-DA1F-1C96-876C-83B0065B803C}"/>
              </a:ext>
            </a:extLst>
          </p:cNvPr>
          <p:cNvSpPr/>
          <p:nvPr/>
        </p:nvSpPr>
        <p:spPr>
          <a:xfrm>
            <a:off x="603068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 AF</a:t>
            </a:r>
            <a:endParaRPr lang="en-US" sz="1600" dirty="0" err="1">
              <a:solidFill>
                <a:schemeClr val="tx1"/>
              </a:solidFill>
              <a:latin typeface="Microsoft Sans Serif"/>
              <a:cs typeface="Microsoft Sans Serif" panose="020B0604020202020204" pitchFamily="34" charset="0"/>
            </a:endParaRPr>
          </a:p>
        </p:txBody>
      </p:sp>
      <p:cxnSp>
        <p:nvCxnSpPr>
          <p:cNvPr id="21" name="Straight Connector 20">
            <a:extLst>
              <a:ext uri="{FF2B5EF4-FFF2-40B4-BE49-F238E27FC236}">
                <a16:creationId xmlns:a16="http://schemas.microsoft.com/office/drawing/2014/main" id="{399C33C2-D1F6-0105-B83A-7564075763AF}"/>
              </a:ext>
            </a:extLst>
          </p:cNvPr>
          <p:cNvCxnSpPr>
            <a:cxnSpLocks/>
            <a:stCxn id="15" idx="2"/>
          </p:cNvCxnSpPr>
          <p:nvPr/>
        </p:nvCxnSpPr>
        <p:spPr>
          <a:xfrm>
            <a:off x="887730"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3" name="Straight Connector 22">
            <a:extLst>
              <a:ext uri="{FF2B5EF4-FFF2-40B4-BE49-F238E27FC236}">
                <a16:creationId xmlns:a16="http://schemas.microsoft.com/office/drawing/2014/main" id="{6ECAB8CB-FEAF-8BEB-F3D9-0DD898B79E55}"/>
              </a:ext>
            </a:extLst>
          </p:cNvPr>
          <p:cNvCxnSpPr>
            <a:cxnSpLocks/>
          </p:cNvCxnSpPr>
          <p:nvPr/>
        </p:nvCxnSpPr>
        <p:spPr>
          <a:xfrm>
            <a:off x="2224495"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4" name="Straight Connector 23">
            <a:extLst>
              <a:ext uri="{FF2B5EF4-FFF2-40B4-BE49-F238E27FC236}">
                <a16:creationId xmlns:a16="http://schemas.microsoft.com/office/drawing/2014/main" id="{36489752-3A35-B4C3-FE81-C820E6593970}"/>
              </a:ext>
            </a:extLst>
          </p:cNvPr>
          <p:cNvCxnSpPr>
            <a:cxnSpLocks/>
          </p:cNvCxnSpPr>
          <p:nvPr/>
        </p:nvCxnSpPr>
        <p:spPr>
          <a:xfrm>
            <a:off x="3443696"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5" name="Straight Connector 24">
            <a:extLst>
              <a:ext uri="{FF2B5EF4-FFF2-40B4-BE49-F238E27FC236}">
                <a16:creationId xmlns:a16="http://schemas.microsoft.com/office/drawing/2014/main" id="{D34E8231-459C-26A0-AAD9-37DCFEB1F2A9}"/>
              </a:ext>
            </a:extLst>
          </p:cNvPr>
          <p:cNvCxnSpPr>
            <a:cxnSpLocks/>
          </p:cNvCxnSpPr>
          <p:nvPr/>
        </p:nvCxnSpPr>
        <p:spPr>
          <a:xfrm>
            <a:off x="5381354"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6" name="Straight Connector 25">
            <a:extLst>
              <a:ext uri="{FF2B5EF4-FFF2-40B4-BE49-F238E27FC236}">
                <a16:creationId xmlns:a16="http://schemas.microsoft.com/office/drawing/2014/main" id="{89DB1910-BE80-15DE-E4A7-FC83FC2DC6AA}"/>
              </a:ext>
            </a:extLst>
          </p:cNvPr>
          <p:cNvCxnSpPr>
            <a:cxnSpLocks/>
          </p:cNvCxnSpPr>
          <p:nvPr/>
        </p:nvCxnSpPr>
        <p:spPr>
          <a:xfrm>
            <a:off x="6530886"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sp>
        <p:nvSpPr>
          <p:cNvPr id="32" name="Arrow: Right 31">
            <a:extLst>
              <a:ext uri="{FF2B5EF4-FFF2-40B4-BE49-F238E27FC236}">
                <a16:creationId xmlns:a16="http://schemas.microsoft.com/office/drawing/2014/main" id="{D8791100-AA3E-9A37-B8B8-8EFD15141120}"/>
              </a:ext>
            </a:extLst>
          </p:cNvPr>
          <p:cNvSpPr/>
          <p:nvPr/>
        </p:nvSpPr>
        <p:spPr>
          <a:xfrm>
            <a:off x="887730" y="1663337"/>
            <a:ext cx="1336761" cy="374469"/>
          </a:xfrm>
          <a:prstGeom prst="rightArrow">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Select BBC</a:t>
            </a:r>
            <a:endParaRPr lang="en-US" sz="1600" dirty="0" err="1">
              <a:solidFill>
                <a:schemeClr val="bg1"/>
              </a:solidFill>
              <a:latin typeface="Microsoft Sans Serif"/>
              <a:cs typeface="Microsoft Sans Serif" panose="020B0604020202020204" pitchFamily="34" charset="0"/>
            </a:endParaRPr>
          </a:p>
        </p:txBody>
      </p:sp>
      <p:sp>
        <p:nvSpPr>
          <p:cNvPr id="34" name="Arrow: Right 33">
            <a:extLst>
              <a:ext uri="{FF2B5EF4-FFF2-40B4-BE49-F238E27FC236}">
                <a16:creationId xmlns:a16="http://schemas.microsoft.com/office/drawing/2014/main" id="{1585F248-376C-97ED-BF30-CD9753072E8C}"/>
              </a:ext>
            </a:extLst>
          </p:cNvPr>
          <p:cNvSpPr/>
          <p:nvPr/>
        </p:nvSpPr>
        <p:spPr>
          <a:xfrm>
            <a:off x="2240819" y="1924580"/>
            <a:ext cx="4306394" cy="775061"/>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Access: </a:t>
            </a:r>
            <a:br>
              <a:rPr lang="de-DE" sz="1600" dirty="0">
                <a:solidFill>
                  <a:schemeClr val="bg1"/>
                </a:solidFill>
                <a:latin typeface="Microsoft Sans Serif"/>
                <a:cs typeface="Microsoft Sans Serif" panose="020B0604020202020204" pitchFamily="34" charset="0"/>
              </a:rPr>
            </a:br>
            <a:r>
              <a:rPr lang="de-DE" sz="1050" dirty="0">
                <a:solidFill>
                  <a:schemeClr val="bg1"/>
                </a:solidFill>
                <a:latin typeface="Courier New" panose="02070309020205020404" pitchFamily="49" charset="0"/>
                <a:cs typeface="Courier New" panose="02070309020205020404" pitchFamily="49" charset="0"/>
              </a:rPr>
              <a:t>http://5gms.bbc.uk/3gpp-m5/v2/service-access-information/d54a1fcc-d411-4e32-807b-2c60dbaeaf5f</a:t>
            </a:r>
            <a:endParaRPr lang="de-DE" sz="1600" dirty="0">
              <a:solidFill>
                <a:schemeClr val="bg1"/>
              </a:solidFill>
              <a:latin typeface="Courier New" panose="02070309020205020404" pitchFamily="49" charset="0"/>
              <a:cs typeface="Courier New" panose="02070309020205020404" pitchFamily="49" charset="0"/>
            </a:endParaRPr>
          </a:p>
        </p:txBody>
      </p:sp>
      <p:sp>
        <p:nvSpPr>
          <p:cNvPr id="35" name="Arrow: Right 34">
            <a:extLst>
              <a:ext uri="{FF2B5EF4-FFF2-40B4-BE49-F238E27FC236}">
                <a16:creationId xmlns:a16="http://schemas.microsoft.com/office/drawing/2014/main" id="{B697C507-C829-E64B-92D0-D39F4CCB0986}"/>
              </a:ext>
            </a:extLst>
          </p:cNvPr>
          <p:cNvSpPr/>
          <p:nvPr/>
        </p:nvSpPr>
        <p:spPr>
          <a:xfrm flipH="1">
            <a:off x="2240818" y="2950011"/>
            <a:ext cx="4273741" cy="494211"/>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e-DE" sz="1600" dirty="0">
                <a:solidFill>
                  <a:schemeClr val="bg1"/>
                </a:solidFill>
                <a:latin typeface="Microsoft Sans Serif"/>
                <a:cs typeface="Microsoft Sans Serif" panose="020B0604020202020204" pitchFamily="34" charset="0"/>
              </a:rPr>
              <a:t>JSON Response</a:t>
            </a:r>
            <a:endParaRPr lang="de-DE" sz="700" dirty="0">
              <a:solidFill>
                <a:schemeClr val="bg1"/>
              </a:solidFill>
              <a:latin typeface="Courier New" panose="02070309020205020404" pitchFamily="49" charset="0"/>
              <a:cs typeface="Courier New" panose="02070309020205020404" pitchFamily="49" charset="0"/>
            </a:endParaRPr>
          </a:p>
        </p:txBody>
      </p:sp>
      <p:sp>
        <p:nvSpPr>
          <p:cNvPr id="36" name="Rectangle: Folded Corner 35">
            <a:extLst>
              <a:ext uri="{FF2B5EF4-FFF2-40B4-BE49-F238E27FC236}">
                <a16:creationId xmlns:a16="http://schemas.microsoft.com/office/drawing/2014/main" id="{3A0AEB2A-A4C2-CFF9-AD40-6D0F986E3512}"/>
              </a:ext>
            </a:extLst>
          </p:cNvPr>
          <p:cNvSpPr/>
          <p:nvPr/>
        </p:nvSpPr>
        <p:spPr>
          <a:xfrm>
            <a:off x="533944" y="3474702"/>
            <a:ext cx="6568441" cy="1138693"/>
          </a:xfrm>
          <a:prstGeom prst="foldedCorner">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800" dirty="0">
                <a:solidFill>
                  <a:srgbClr val="000000"/>
                </a:solidFill>
                <a:highlight>
                  <a:srgbClr val="FFFFFF"/>
                </a:highlight>
              </a:rPr>
              <a:t>{</a:t>
            </a:r>
            <a:endParaRPr lang="en-US" sz="800" dirty="0">
              <a:solidFill>
                <a:srgbClr val="000000"/>
              </a:solidFill>
              <a:highlight>
                <a:srgbClr val="FFFFFF"/>
              </a:highlight>
              <a:latin typeface="Consolas" panose="020B0609020204030204" pitchFamily="49" charset="0"/>
            </a:endParaRP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provisioningSessionId</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"d54a1fcc-d411-4e32-807b-2c60dbaeaf5f"</a:t>
            </a:r>
            <a:r>
              <a:rPr lang="en-US" sz="800" dirty="0">
                <a:solidFill>
                  <a:srgbClr val="000000"/>
                </a:solidFill>
                <a:highlight>
                  <a:srgbClr val="FFFFFF"/>
                </a:highlight>
                <a:latin typeface="Consolas" panose="020B0609020204030204" pitchFamily="49" charset="0"/>
              </a:rPr>
              <a:t>,</a:t>
            </a: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provisioningSessionType</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"DOWNLINK"</a:t>
            </a:r>
            <a:r>
              <a:rPr lang="en-US" sz="800" dirty="0">
                <a:solidFill>
                  <a:srgbClr val="000000"/>
                </a:solidFill>
                <a:highlight>
                  <a:srgbClr val="FFFFFF"/>
                </a:highlight>
                <a:latin typeface="Consolas" panose="020B0609020204030204" pitchFamily="49" charset="0"/>
              </a:rPr>
              <a:t>,</a:t>
            </a: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streamingAccess</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p>
          <a:p>
            <a:r>
              <a:rPr lang="en-US" sz="800" dirty="0">
                <a:solidFill>
                  <a:srgbClr val="000000"/>
                </a:solidFill>
                <a:highlight>
                  <a:srgbClr val="FFFFFF"/>
                </a:highlight>
                <a:latin typeface="Consolas" panose="020B0609020204030204" pitchFamily="49" charset="0"/>
              </a:rPr>
              <a:t>	</a:t>
            </a:r>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mediaPlayerEntry</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a:t>
            </a:r>
            <a:r>
              <a:rPr lang="en-US" sz="800" dirty="0">
                <a:solidFill>
                  <a:srgbClr val="0000FF"/>
                </a:solidFill>
                <a:highlight>
                  <a:srgbClr val="FFFFFF"/>
                </a:highlight>
                <a:latin typeface="Consolas" panose="020B0609020204030204" pitchFamily="49" charset="0"/>
              </a:rPr>
              <a:t>http://5gms.bbc.uk/m4d/provisioning-session-d54a1fcc-d411-4e32-807b-</a:t>
            </a:r>
          </a:p>
          <a:p>
            <a:r>
              <a:rPr lang="en-US" sz="800" dirty="0">
                <a:solidFill>
                  <a:srgbClr val="0000FF"/>
                </a:solidFill>
                <a:highlight>
                  <a:srgbClr val="FFFFFF"/>
                </a:highlight>
                <a:latin typeface="Consolas" panose="020B0609020204030204" pitchFamily="49" charset="0"/>
              </a:rPr>
              <a:t>		     2c60dbaeaf5f/Christmas-Greetings-to-5G-MAG.mpd</a:t>
            </a:r>
            <a:r>
              <a:rPr lang="en-US" sz="800" dirty="0">
                <a:solidFill>
                  <a:srgbClr val="008040"/>
                </a:solidFill>
                <a:highlight>
                  <a:srgbClr val="FFFFFF"/>
                </a:highlight>
                <a:latin typeface="Consolas" panose="020B0609020204030204" pitchFamily="49" charset="0"/>
              </a:rPr>
              <a:t>"</a:t>
            </a:r>
            <a:endParaRPr lang="en-US" sz="800" dirty="0">
              <a:solidFill>
                <a:srgbClr val="000000"/>
              </a:solidFill>
              <a:highlight>
                <a:srgbClr val="FFFFFF"/>
              </a:highlight>
              <a:latin typeface="Consolas" panose="020B0609020204030204" pitchFamily="49" charset="0"/>
            </a:endParaRPr>
          </a:p>
          <a:p>
            <a:r>
              <a:rPr lang="en-US" sz="800" dirty="0">
                <a:solidFill>
                  <a:srgbClr val="000000"/>
                </a:solidFill>
                <a:highlight>
                  <a:srgbClr val="FFFFFF"/>
                </a:highlight>
                <a:latin typeface="Consolas" panose="020B0609020204030204" pitchFamily="49" charset="0"/>
              </a:rPr>
              <a:t>	}</a:t>
            </a:r>
          </a:p>
          <a:p>
            <a:r>
              <a:rPr lang="en-US" sz="800" dirty="0">
                <a:solidFill>
                  <a:srgbClr val="000000"/>
                </a:solidFill>
                <a:highlight>
                  <a:srgbClr val="FFFFFF"/>
                </a:highlight>
                <a:latin typeface="Consolas" panose="020B0609020204030204" pitchFamily="49" charset="0"/>
              </a:rPr>
              <a:t>}</a:t>
            </a:r>
            <a:endParaRPr lang="de-DE" sz="800" dirty="0">
              <a:solidFill>
                <a:schemeClr val="bg1"/>
              </a:solidFill>
              <a:latin typeface="Courier New" panose="02070309020205020404" pitchFamily="49" charset="0"/>
              <a:cs typeface="Courier New" panose="02070309020205020404" pitchFamily="49" charset="0"/>
            </a:endParaRPr>
          </a:p>
        </p:txBody>
      </p:sp>
      <p:sp>
        <p:nvSpPr>
          <p:cNvPr id="37" name="Arrow: Right 36">
            <a:extLst>
              <a:ext uri="{FF2B5EF4-FFF2-40B4-BE49-F238E27FC236}">
                <a16:creationId xmlns:a16="http://schemas.microsoft.com/office/drawing/2014/main" id="{68322561-23BB-AF1E-CB28-4CB1D935AAE4}"/>
              </a:ext>
            </a:extLst>
          </p:cNvPr>
          <p:cNvSpPr/>
          <p:nvPr/>
        </p:nvSpPr>
        <p:spPr>
          <a:xfrm>
            <a:off x="2224491" y="4750498"/>
            <a:ext cx="1219205" cy="374469"/>
          </a:xfrm>
          <a:prstGeom prst="rightArrow">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Play BBC</a:t>
            </a:r>
            <a:endParaRPr lang="en-US" sz="1600" dirty="0" err="1">
              <a:solidFill>
                <a:schemeClr val="bg1"/>
              </a:solidFill>
              <a:latin typeface="Microsoft Sans Serif"/>
              <a:cs typeface="Microsoft Sans Serif" panose="020B0604020202020204" pitchFamily="34" charset="0"/>
            </a:endParaRPr>
          </a:p>
        </p:txBody>
      </p:sp>
      <p:sp>
        <p:nvSpPr>
          <p:cNvPr id="38" name="Arrow: Right 37">
            <a:extLst>
              <a:ext uri="{FF2B5EF4-FFF2-40B4-BE49-F238E27FC236}">
                <a16:creationId xmlns:a16="http://schemas.microsoft.com/office/drawing/2014/main" id="{FD5650AB-4EF5-4213-BCA6-19927E86D708}"/>
              </a:ext>
            </a:extLst>
          </p:cNvPr>
          <p:cNvSpPr/>
          <p:nvPr/>
        </p:nvSpPr>
        <p:spPr>
          <a:xfrm>
            <a:off x="3447787" y="5177177"/>
            <a:ext cx="1917241"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GET X-MAS MPD</a:t>
            </a:r>
          </a:p>
        </p:txBody>
      </p:sp>
      <p:sp>
        <p:nvSpPr>
          <p:cNvPr id="39" name="Arrow: Right 38">
            <a:extLst>
              <a:ext uri="{FF2B5EF4-FFF2-40B4-BE49-F238E27FC236}">
                <a16:creationId xmlns:a16="http://schemas.microsoft.com/office/drawing/2014/main" id="{D280E9D4-8116-6665-5EAF-62ECA2EBBFB9}"/>
              </a:ext>
            </a:extLst>
          </p:cNvPr>
          <p:cNvSpPr/>
          <p:nvPr/>
        </p:nvSpPr>
        <p:spPr>
          <a:xfrm flipH="1">
            <a:off x="3460023" y="5852996"/>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MPD Response</a:t>
            </a:r>
          </a:p>
        </p:txBody>
      </p:sp>
    </p:spTree>
    <p:extLst>
      <p:ext uri="{BB962C8B-B14F-4D97-AF65-F5344CB8AC3E}">
        <p14:creationId xmlns:p14="http://schemas.microsoft.com/office/powerpoint/2010/main" val="2605373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886" fill="hold"/>
                                        <p:tgtEl>
                                          <p:spTgt spid="3"/>
                                        </p:tgtEl>
                                      </p:cBhvr>
                                    </p:cmd>
                                  </p:childTnLst>
                                </p:cTn>
                              </p:par>
                              <p:par>
                                <p:cTn id="7" presetID="17" presetClass="entr" presetSubtype="8"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anim calcmode="lin" valueType="num">
                                      <p:cBhvr>
                                        <p:cTn id="9" dur="1500" fill="hold"/>
                                        <p:tgtEl>
                                          <p:spTgt spid="32"/>
                                        </p:tgtEl>
                                        <p:attrNameLst>
                                          <p:attrName>ppt_x</p:attrName>
                                        </p:attrNameLst>
                                      </p:cBhvr>
                                      <p:tavLst>
                                        <p:tav tm="0">
                                          <p:val>
                                            <p:strVal val="#ppt_x-#ppt_w/2"/>
                                          </p:val>
                                        </p:tav>
                                        <p:tav tm="100000">
                                          <p:val>
                                            <p:strVal val="#ppt_x"/>
                                          </p:val>
                                        </p:tav>
                                      </p:tavLst>
                                    </p:anim>
                                    <p:anim calcmode="lin" valueType="num">
                                      <p:cBhvr>
                                        <p:cTn id="10" dur="1500" fill="hold"/>
                                        <p:tgtEl>
                                          <p:spTgt spid="32"/>
                                        </p:tgtEl>
                                        <p:attrNameLst>
                                          <p:attrName>ppt_y</p:attrName>
                                        </p:attrNameLst>
                                      </p:cBhvr>
                                      <p:tavLst>
                                        <p:tav tm="0">
                                          <p:val>
                                            <p:strVal val="#ppt_y"/>
                                          </p:val>
                                        </p:tav>
                                        <p:tav tm="100000">
                                          <p:val>
                                            <p:strVal val="#ppt_y"/>
                                          </p:val>
                                        </p:tav>
                                      </p:tavLst>
                                    </p:anim>
                                    <p:anim calcmode="lin" valueType="num">
                                      <p:cBhvr>
                                        <p:cTn id="11" dur="1500" fill="hold"/>
                                        <p:tgtEl>
                                          <p:spTgt spid="32"/>
                                        </p:tgtEl>
                                        <p:attrNameLst>
                                          <p:attrName>ppt_w</p:attrName>
                                        </p:attrNameLst>
                                      </p:cBhvr>
                                      <p:tavLst>
                                        <p:tav tm="0">
                                          <p:val>
                                            <p:fltVal val="0"/>
                                          </p:val>
                                        </p:tav>
                                        <p:tav tm="100000">
                                          <p:val>
                                            <p:strVal val="#ppt_w"/>
                                          </p:val>
                                        </p:tav>
                                      </p:tavLst>
                                    </p:anim>
                                    <p:anim calcmode="lin" valueType="num">
                                      <p:cBhvr>
                                        <p:cTn id="12" dur="1500" fill="hold"/>
                                        <p:tgtEl>
                                          <p:spTgt spid="32"/>
                                        </p:tgtEl>
                                        <p:attrNameLst>
                                          <p:attrName>ppt_h</p:attrName>
                                        </p:attrNameLst>
                                      </p:cBhvr>
                                      <p:tavLst>
                                        <p:tav tm="0">
                                          <p:val>
                                            <p:strVal val="#ppt_h"/>
                                          </p:val>
                                        </p:tav>
                                        <p:tav tm="100000">
                                          <p:val>
                                            <p:strVal val="#ppt_h"/>
                                          </p:val>
                                        </p:tav>
                                      </p:tavLst>
                                    </p:anim>
                                  </p:childTnLst>
                                </p:cTn>
                              </p:par>
                              <p:par>
                                <p:cTn id="13" presetID="17" presetClass="entr" presetSubtype="8" fill="hold" grpId="0" nodeType="withEffect">
                                  <p:stCondLst>
                                    <p:cond delay="1000"/>
                                  </p:stCondLst>
                                  <p:childTnLst>
                                    <p:set>
                                      <p:cBhvr>
                                        <p:cTn id="14" dur="1" fill="hold">
                                          <p:stCondLst>
                                            <p:cond delay="0"/>
                                          </p:stCondLst>
                                        </p:cTn>
                                        <p:tgtEl>
                                          <p:spTgt spid="34"/>
                                        </p:tgtEl>
                                        <p:attrNameLst>
                                          <p:attrName>style.visibility</p:attrName>
                                        </p:attrNameLst>
                                      </p:cBhvr>
                                      <p:to>
                                        <p:strVal val="visible"/>
                                      </p:to>
                                    </p:set>
                                    <p:anim calcmode="lin" valueType="num">
                                      <p:cBhvr>
                                        <p:cTn id="15" dur="3000" fill="hold"/>
                                        <p:tgtEl>
                                          <p:spTgt spid="34"/>
                                        </p:tgtEl>
                                        <p:attrNameLst>
                                          <p:attrName>ppt_x</p:attrName>
                                        </p:attrNameLst>
                                      </p:cBhvr>
                                      <p:tavLst>
                                        <p:tav tm="0">
                                          <p:val>
                                            <p:strVal val="#ppt_x-#ppt_w/2"/>
                                          </p:val>
                                        </p:tav>
                                        <p:tav tm="100000">
                                          <p:val>
                                            <p:strVal val="#ppt_x"/>
                                          </p:val>
                                        </p:tav>
                                      </p:tavLst>
                                    </p:anim>
                                    <p:anim calcmode="lin" valueType="num">
                                      <p:cBhvr>
                                        <p:cTn id="16" dur="3000" fill="hold"/>
                                        <p:tgtEl>
                                          <p:spTgt spid="34"/>
                                        </p:tgtEl>
                                        <p:attrNameLst>
                                          <p:attrName>ppt_y</p:attrName>
                                        </p:attrNameLst>
                                      </p:cBhvr>
                                      <p:tavLst>
                                        <p:tav tm="0">
                                          <p:val>
                                            <p:strVal val="#ppt_y"/>
                                          </p:val>
                                        </p:tav>
                                        <p:tav tm="100000">
                                          <p:val>
                                            <p:strVal val="#ppt_y"/>
                                          </p:val>
                                        </p:tav>
                                      </p:tavLst>
                                    </p:anim>
                                    <p:anim calcmode="lin" valueType="num">
                                      <p:cBhvr>
                                        <p:cTn id="17" dur="3000" fill="hold"/>
                                        <p:tgtEl>
                                          <p:spTgt spid="34"/>
                                        </p:tgtEl>
                                        <p:attrNameLst>
                                          <p:attrName>ppt_w</p:attrName>
                                        </p:attrNameLst>
                                      </p:cBhvr>
                                      <p:tavLst>
                                        <p:tav tm="0">
                                          <p:val>
                                            <p:fltVal val="0"/>
                                          </p:val>
                                        </p:tav>
                                        <p:tav tm="100000">
                                          <p:val>
                                            <p:strVal val="#ppt_w"/>
                                          </p:val>
                                        </p:tav>
                                      </p:tavLst>
                                    </p:anim>
                                    <p:anim calcmode="lin" valueType="num">
                                      <p:cBhvr>
                                        <p:cTn id="18" dur="3000" fill="hold"/>
                                        <p:tgtEl>
                                          <p:spTgt spid="34"/>
                                        </p:tgtEl>
                                        <p:attrNameLst>
                                          <p:attrName>ppt_h</p:attrName>
                                        </p:attrNameLst>
                                      </p:cBhvr>
                                      <p:tavLst>
                                        <p:tav tm="0">
                                          <p:val>
                                            <p:strVal val="#ppt_h"/>
                                          </p:val>
                                        </p:tav>
                                        <p:tav tm="100000">
                                          <p:val>
                                            <p:strVal val="#ppt_h"/>
                                          </p:val>
                                        </p:tav>
                                      </p:tavLst>
                                    </p:anim>
                                  </p:childTnLst>
                                </p:cTn>
                              </p:par>
                              <p:par>
                                <p:cTn id="19" presetID="17" presetClass="entr" presetSubtype="2" fill="hold" grpId="0" nodeType="withEffect">
                                  <p:stCondLst>
                                    <p:cond delay="4000"/>
                                  </p:stCondLst>
                                  <p:childTnLst>
                                    <p:set>
                                      <p:cBhvr>
                                        <p:cTn id="20" dur="1" fill="hold">
                                          <p:stCondLst>
                                            <p:cond delay="0"/>
                                          </p:stCondLst>
                                        </p:cTn>
                                        <p:tgtEl>
                                          <p:spTgt spid="35"/>
                                        </p:tgtEl>
                                        <p:attrNameLst>
                                          <p:attrName>style.visibility</p:attrName>
                                        </p:attrNameLst>
                                      </p:cBhvr>
                                      <p:to>
                                        <p:strVal val="visible"/>
                                      </p:to>
                                    </p:set>
                                    <p:anim calcmode="lin" valueType="num">
                                      <p:cBhvr>
                                        <p:cTn id="21" dur="3000" fill="hold"/>
                                        <p:tgtEl>
                                          <p:spTgt spid="35"/>
                                        </p:tgtEl>
                                        <p:attrNameLst>
                                          <p:attrName>ppt_x</p:attrName>
                                        </p:attrNameLst>
                                      </p:cBhvr>
                                      <p:tavLst>
                                        <p:tav tm="0">
                                          <p:val>
                                            <p:strVal val="#ppt_x+#ppt_w/2"/>
                                          </p:val>
                                        </p:tav>
                                        <p:tav tm="100000">
                                          <p:val>
                                            <p:strVal val="#ppt_x"/>
                                          </p:val>
                                        </p:tav>
                                      </p:tavLst>
                                    </p:anim>
                                    <p:anim calcmode="lin" valueType="num">
                                      <p:cBhvr>
                                        <p:cTn id="22" dur="3000" fill="hold"/>
                                        <p:tgtEl>
                                          <p:spTgt spid="35"/>
                                        </p:tgtEl>
                                        <p:attrNameLst>
                                          <p:attrName>ppt_y</p:attrName>
                                        </p:attrNameLst>
                                      </p:cBhvr>
                                      <p:tavLst>
                                        <p:tav tm="0">
                                          <p:val>
                                            <p:strVal val="#ppt_y"/>
                                          </p:val>
                                        </p:tav>
                                        <p:tav tm="100000">
                                          <p:val>
                                            <p:strVal val="#ppt_y"/>
                                          </p:val>
                                        </p:tav>
                                      </p:tavLst>
                                    </p:anim>
                                    <p:anim calcmode="lin" valueType="num">
                                      <p:cBhvr>
                                        <p:cTn id="23" dur="3000" fill="hold"/>
                                        <p:tgtEl>
                                          <p:spTgt spid="35"/>
                                        </p:tgtEl>
                                        <p:attrNameLst>
                                          <p:attrName>ppt_w</p:attrName>
                                        </p:attrNameLst>
                                      </p:cBhvr>
                                      <p:tavLst>
                                        <p:tav tm="0">
                                          <p:val>
                                            <p:fltVal val="0"/>
                                          </p:val>
                                        </p:tav>
                                        <p:tav tm="100000">
                                          <p:val>
                                            <p:strVal val="#ppt_w"/>
                                          </p:val>
                                        </p:tav>
                                      </p:tavLst>
                                    </p:anim>
                                    <p:anim calcmode="lin" valueType="num">
                                      <p:cBhvr>
                                        <p:cTn id="24" dur="3000" fill="hold"/>
                                        <p:tgtEl>
                                          <p:spTgt spid="35"/>
                                        </p:tgtEl>
                                        <p:attrNameLst>
                                          <p:attrName>ppt_h</p:attrName>
                                        </p:attrNameLst>
                                      </p:cBhvr>
                                      <p:tavLst>
                                        <p:tav tm="0">
                                          <p:val>
                                            <p:strVal val="#ppt_h"/>
                                          </p:val>
                                        </p:tav>
                                        <p:tav tm="100000">
                                          <p:val>
                                            <p:strVal val="#ppt_h"/>
                                          </p:val>
                                        </p:tav>
                                      </p:tavLst>
                                    </p:anim>
                                  </p:childTnLst>
                                </p:cTn>
                              </p:par>
                              <p:par>
                                <p:cTn id="25" presetID="47" presetClass="entr" presetSubtype="0" fill="hold" grpId="0" nodeType="withEffect">
                                  <p:stCondLst>
                                    <p:cond delay="700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2000"/>
                                        <p:tgtEl>
                                          <p:spTgt spid="36"/>
                                        </p:tgtEl>
                                      </p:cBhvr>
                                    </p:animEffect>
                                    <p:anim calcmode="lin" valueType="num">
                                      <p:cBhvr>
                                        <p:cTn id="28" dur="2000" fill="hold"/>
                                        <p:tgtEl>
                                          <p:spTgt spid="36"/>
                                        </p:tgtEl>
                                        <p:attrNameLst>
                                          <p:attrName>ppt_x</p:attrName>
                                        </p:attrNameLst>
                                      </p:cBhvr>
                                      <p:tavLst>
                                        <p:tav tm="0">
                                          <p:val>
                                            <p:strVal val="#ppt_x"/>
                                          </p:val>
                                        </p:tav>
                                        <p:tav tm="100000">
                                          <p:val>
                                            <p:strVal val="#ppt_x"/>
                                          </p:val>
                                        </p:tav>
                                      </p:tavLst>
                                    </p:anim>
                                    <p:anim calcmode="lin" valueType="num">
                                      <p:cBhvr>
                                        <p:cTn id="29" dur="2000" fill="hold"/>
                                        <p:tgtEl>
                                          <p:spTgt spid="36"/>
                                        </p:tgtEl>
                                        <p:attrNameLst>
                                          <p:attrName>ppt_y</p:attrName>
                                        </p:attrNameLst>
                                      </p:cBhvr>
                                      <p:tavLst>
                                        <p:tav tm="0">
                                          <p:val>
                                            <p:strVal val="#ppt_y-.1"/>
                                          </p:val>
                                        </p:tav>
                                        <p:tav tm="100000">
                                          <p:val>
                                            <p:strVal val="#ppt_y"/>
                                          </p:val>
                                        </p:tav>
                                      </p:tavLst>
                                    </p:anim>
                                  </p:childTnLst>
                                </p:cTn>
                              </p:par>
                              <p:par>
                                <p:cTn id="30" presetID="17" presetClass="entr" presetSubtype="8" fill="hold" grpId="0" nodeType="withEffect">
                                  <p:stCondLst>
                                    <p:cond delay="9000"/>
                                  </p:stCondLst>
                                  <p:childTnLst>
                                    <p:set>
                                      <p:cBhvr>
                                        <p:cTn id="31" dur="1" fill="hold">
                                          <p:stCondLst>
                                            <p:cond delay="0"/>
                                          </p:stCondLst>
                                        </p:cTn>
                                        <p:tgtEl>
                                          <p:spTgt spid="37"/>
                                        </p:tgtEl>
                                        <p:attrNameLst>
                                          <p:attrName>style.visibility</p:attrName>
                                        </p:attrNameLst>
                                      </p:cBhvr>
                                      <p:to>
                                        <p:strVal val="visible"/>
                                      </p:to>
                                    </p:set>
                                    <p:anim calcmode="lin" valueType="num">
                                      <p:cBhvr>
                                        <p:cTn id="32" dur="2000" fill="hold"/>
                                        <p:tgtEl>
                                          <p:spTgt spid="37"/>
                                        </p:tgtEl>
                                        <p:attrNameLst>
                                          <p:attrName>ppt_x</p:attrName>
                                        </p:attrNameLst>
                                      </p:cBhvr>
                                      <p:tavLst>
                                        <p:tav tm="0">
                                          <p:val>
                                            <p:strVal val="#ppt_x-#ppt_w/2"/>
                                          </p:val>
                                        </p:tav>
                                        <p:tav tm="100000">
                                          <p:val>
                                            <p:strVal val="#ppt_x"/>
                                          </p:val>
                                        </p:tav>
                                      </p:tavLst>
                                    </p:anim>
                                    <p:anim calcmode="lin" valueType="num">
                                      <p:cBhvr>
                                        <p:cTn id="33" dur="2000" fill="hold"/>
                                        <p:tgtEl>
                                          <p:spTgt spid="37"/>
                                        </p:tgtEl>
                                        <p:attrNameLst>
                                          <p:attrName>ppt_y</p:attrName>
                                        </p:attrNameLst>
                                      </p:cBhvr>
                                      <p:tavLst>
                                        <p:tav tm="0">
                                          <p:val>
                                            <p:strVal val="#ppt_y"/>
                                          </p:val>
                                        </p:tav>
                                        <p:tav tm="100000">
                                          <p:val>
                                            <p:strVal val="#ppt_y"/>
                                          </p:val>
                                        </p:tav>
                                      </p:tavLst>
                                    </p:anim>
                                    <p:anim calcmode="lin" valueType="num">
                                      <p:cBhvr>
                                        <p:cTn id="34" dur="2000" fill="hold"/>
                                        <p:tgtEl>
                                          <p:spTgt spid="37"/>
                                        </p:tgtEl>
                                        <p:attrNameLst>
                                          <p:attrName>ppt_w</p:attrName>
                                        </p:attrNameLst>
                                      </p:cBhvr>
                                      <p:tavLst>
                                        <p:tav tm="0">
                                          <p:val>
                                            <p:fltVal val="0"/>
                                          </p:val>
                                        </p:tav>
                                        <p:tav tm="100000">
                                          <p:val>
                                            <p:strVal val="#ppt_w"/>
                                          </p:val>
                                        </p:tav>
                                      </p:tavLst>
                                    </p:anim>
                                    <p:anim calcmode="lin" valueType="num">
                                      <p:cBhvr>
                                        <p:cTn id="35" dur="2000" fill="hold"/>
                                        <p:tgtEl>
                                          <p:spTgt spid="37"/>
                                        </p:tgtEl>
                                        <p:attrNameLst>
                                          <p:attrName>ppt_h</p:attrName>
                                        </p:attrNameLst>
                                      </p:cBhvr>
                                      <p:tavLst>
                                        <p:tav tm="0">
                                          <p:val>
                                            <p:strVal val="#ppt_h"/>
                                          </p:val>
                                        </p:tav>
                                        <p:tav tm="100000">
                                          <p:val>
                                            <p:strVal val="#ppt_h"/>
                                          </p:val>
                                        </p:tav>
                                      </p:tavLst>
                                    </p:anim>
                                  </p:childTnLst>
                                </p:cTn>
                              </p:par>
                              <p:par>
                                <p:cTn id="36" presetID="17" presetClass="entr" presetSubtype="8" fill="hold" grpId="0" nodeType="withEffect">
                                  <p:stCondLst>
                                    <p:cond delay="110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2000" fill="hold"/>
                                        <p:tgtEl>
                                          <p:spTgt spid="38"/>
                                        </p:tgtEl>
                                        <p:attrNameLst>
                                          <p:attrName>ppt_x</p:attrName>
                                        </p:attrNameLst>
                                      </p:cBhvr>
                                      <p:tavLst>
                                        <p:tav tm="0">
                                          <p:val>
                                            <p:strVal val="#ppt_x-#ppt_w/2"/>
                                          </p:val>
                                        </p:tav>
                                        <p:tav tm="100000">
                                          <p:val>
                                            <p:strVal val="#ppt_x"/>
                                          </p:val>
                                        </p:tav>
                                      </p:tavLst>
                                    </p:anim>
                                    <p:anim calcmode="lin" valueType="num">
                                      <p:cBhvr>
                                        <p:cTn id="39" dur="2000" fill="hold"/>
                                        <p:tgtEl>
                                          <p:spTgt spid="38"/>
                                        </p:tgtEl>
                                        <p:attrNameLst>
                                          <p:attrName>ppt_y</p:attrName>
                                        </p:attrNameLst>
                                      </p:cBhvr>
                                      <p:tavLst>
                                        <p:tav tm="0">
                                          <p:val>
                                            <p:strVal val="#ppt_y"/>
                                          </p:val>
                                        </p:tav>
                                        <p:tav tm="100000">
                                          <p:val>
                                            <p:strVal val="#ppt_y"/>
                                          </p:val>
                                        </p:tav>
                                      </p:tavLst>
                                    </p:anim>
                                    <p:anim calcmode="lin" valueType="num">
                                      <p:cBhvr>
                                        <p:cTn id="40" dur="2000" fill="hold"/>
                                        <p:tgtEl>
                                          <p:spTgt spid="38"/>
                                        </p:tgtEl>
                                        <p:attrNameLst>
                                          <p:attrName>ppt_w</p:attrName>
                                        </p:attrNameLst>
                                      </p:cBhvr>
                                      <p:tavLst>
                                        <p:tav tm="0">
                                          <p:val>
                                            <p:fltVal val="0"/>
                                          </p:val>
                                        </p:tav>
                                        <p:tav tm="100000">
                                          <p:val>
                                            <p:strVal val="#ppt_w"/>
                                          </p:val>
                                        </p:tav>
                                      </p:tavLst>
                                    </p:anim>
                                    <p:anim calcmode="lin" valueType="num">
                                      <p:cBhvr>
                                        <p:cTn id="41" dur="2000" fill="hold"/>
                                        <p:tgtEl>
                                          <p:spTgt spid="38"/>
                                        </p:tgtEl>
                                        <p:attrNameLst>
                                          <p:attrName>ppt_h</p:attrName>
                                        </p:attrNameLst>
                                      </p:cBhvr>
                                      <p:tavLst>
                                        <p:tav tm="0">
                                          <p:val>
                                            <p:strVal val="#ppt_h"/>
                                          </p:val>
                                        </p:tav>
                                        <p:tav tm="100000">
                                          <p:val>
                                            <p:strVal val="#ppt_h"/>
                                          </p:val>
                                        </p:tav>
                                      </p:tavLst>
                                    </p:anim>
                                  </p:childTnLst>
                                </p:cTn>
                              </p:par>
                            </p:childTnLst>
                          </p:cTn>
                        </p:par>
                        <p:par>
                          <p:cTn id="42" fill="hold">
                            <p:stCondLst>
                              <p:cond delay="13000"/>
                            </p:stCondLst>
                            <p:childTnLst>
                              <p:par>
                                <p:cTn id="43" presetID="17" presetClass="entr" presetSubtype="2" fill="hold" grpId="0" nodeType="after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2000" fill="hold"/>
                                        <p:tgtEl>
                                          <p:spTgt spid="39"/>
                                        </p:tgtEl>
                                        <p:attrNameLst>
                                          <p:attrName>ppt_x</p:attrName>
                                        </p:attrNameLst>
                                      </p:cBhvr>
                                      <p:tavLst>
                                        <p:tav tm="0">
                                          <p:val>
                                            <p:strVal val="#ppt_x+#ppt_w/2"/>
                                          </p:val>
                                        </p:tav>
                                        <p:tav tm="100000">
                                          <p:val>
                                            <p:strVal val="#ppt_x"/>
                                          </p:val>
                                        </p:tav>
                                      </p:tavLst>
                                    </p:anim>
                                    <p:anim calcmode="lin" valueType="num">
                                      <p:cBhvr>
                                        <p:cTn id="46" dur="2000" fill="hold"/>
                                        <p:tgtEl>
                                          <p:spTgt spid="39"/>
                                        </p:tgtEl>
                                        <p:attrNameLst>
                                          <p:attrName>ppt_y</p:attrName>
                                        </p:attrNameLst>
                                      </p:cBhvr>
                                      <p:tavLst>
                                        <p:tav tm="0">
                                          <p:val>
                                            <p:strVal val="#ppt_y"/>
                                          </p:val>
                                        </p:tav>
                                        <p:tav tm="100000">
                                          <p:val>
                                            <p:strVal val="#ppt_y"/>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anim calcmode="lin" valueType="num">
                                      <p:cBhvr>
                                        <p:cTn id="48" dur="2000" fill="hold"/>
                                        <p:tgtEl>
                                          <p:spTgt spid="3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49" fill="hold" display="0">
                  <p:stCondLst>
                    <p:cond delay="indefinite"/>
                  </p:stCondLst>
                </p:cTn>
                <p:tgtEl>
                  <p:spTgt spid="3"/>
                </p:tgtEl>
              </p:cMediaNode>
            </p:video>
          </p:childTnLst>
        </p:cTn>
      </p:par>
    </p:tnLst>
    <p:bldLst>
      <p:bldP spid="32" grpId="0" animBg="1"/>
      <p:bldP spid="34" grpId="0" animBg="1"/>
      <p:bldP spid="35" grpId="0" animBg="1"/>
      <p:bldP spid="36" grpId="0" animBg="1"/>
      <p:bldP spid="37" grpId="0" animBg="1"/>
      <p:bldP spid="38" grpId="0" animBg="1"/>
      <p:bldP spid="3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1135E6FB-F56D-336A-238F-38FB341EFD5F}"/>
              </a:ext>
            </a:extLst>
          </p:cNvPr>
          <p:cNvSpPr/>
          <p:nvPr/>
        </p:nvSpPr>
        <p:spPr>
          <a:xfrm>
            <a:off x="4476752" y="60960"/>
            <a:ext cx="2664278"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Content Provider UK</a:t>
            </a:r>
            <a:endParaRPr lang="en-US" dirty="0" err="1">
              <a:solidFill>
                <a:schemeClr val="bg1"/>
              </a:solidFill>
              <a:latin typeface="Microsoft Sans Serif"/>
              <a:cs typeface="Microsoft Sans Serif" panose="020B0604020202020204" pitchFamily="34" charset="0"/>
            </a:endParaRPr>
          </a:p>
        </p:txBody>
      </p:sp>
      <p:sp>
        <p:nvSpPr>
          <p:cNvPr id="30" name="Rectangle 29">
            <a:extLst>
              <a:ext uri="{FF2B5EF4-FFF2-40B4-BE49-F238E27FC236}">
                <a16:creationId xmlns:a16="http://schemas.microsoft.com/office/drawing/2014/main" id="{6E1CC291-6E16-55D3-0D5D-5D9425465322}"/>
              </a:ext>
            </a:extLst>
          </p:cNvPr>
          <p:cNvSpPr/>
          <p:nvPr/>
        </p:nvSpPr>
        <p:spPr>
          <a:xfrm>
            <a:off x="156754" y="10826"/>
            <a:ext cx="4035880"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UE in China</a:t>
            </a: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980B7A59-AF0D-4809-3FBD-F0F9A6D67666}"/>
              </a:ext>
            </a:extLst>
          </p:cNvPr>
          <p:cNvSpPr>
            <a:spLocks noGrp="1"/>
          </p:cNvSpPr>
          <p:nvPr>
            <p:ph type="ftr" sz="quarter" idx="3"/>
          </p:nvPr>
        </p:nvSpPr>
        <p:spPr/>
        <p:txBody>
          <a:bodyPr/>
          <a:lstStyle/>
          <a:p>
            <a:r>
              <a:rPr lang="en-US"/>
              <a:t>Media Web Symposium 2023</a:t>
            </a:r>
            <a:endParaRPr lang="en-US" dirty="0"/>
          </a:p>
        </p:txBody>
      </p:sp>
      <p:sp>
        <p:nvSpPr>
          <p:cNvPr id="15" name="Rectangle 14">
            <a:extLst>
              <a:ext uri="{FF2B5EF4-FFF2-40B4-BE49-F238E27FC236}">
                <a16:creationId xmlns:a16="http://schemas.microsoft.com/office/drawing/2014/main" id="{557C8431-4B5D-C26E-92C1-40E67257A7C7}"/>
              </a:ext>
            </a:extLst>
          </p:cNvPr>
          <p:cNvSpPr/>
          <p:nvPr/>
        </p:nvSpPr>
        <p:spPr>
          <a:xfrm>
            <a:off x="277585" y="574761"/>
            <a:ext cx="1220289" cy="775062"/>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5GMS-aware Application</a:t>
            </a:r>
            <a:endParaRPr lang="en-US" sz="1600" dirty="0" err="1">
              <a:solidFill>
                <a:schemeClr val="bg1"/>
              </a:solidFill>
              <a:latin typeface="Microsoft Sans Serif"/>
              <a:cs typeface="Microsoft Sans Serif" panose="020B0604020202020204" pitchFamily="34" charset="0"/>
            </a:endParaRPr>
          </a:p>
        </p:txBody>
      </p:sp>
      <p:sp>
        <p:nvSpPr>
          <p:cNvPr id="16" name="Rectangle 15">
            <a:extLst>
              <a:ext uri="{FF2B5EF4-FFF2-40B4-BE49-F238E27FC236}">
                <a16:creationId xmlns:a16="http://schemas.microsoft.com/office/drawing/2014/main" id="{0B737771-687A-A862-8D48-199A9EDA57E7}"/>
              </a:ext>
            </a:extLst>
          </p:cNvPr>
          <p:cNvSpPr/>
          <p:nvPr/>
        </p:nvSpPr>
        <p:spPr>
          <a:xfrm>
            <a:off x="169272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Session Handler</a:t>
            </a:r>
            <a:endParaRPr lang="en-US" sz="1600" dirty="0" err="1">
              <a:solidFill>
                <a:schemeClr val="tx1"/>
              </a:solidFill>
              <a:latin typeface="Microsoft Sans Serif"/>
              <a:cs typeface="Microsoft Sans Serif" panose="020B0604020202020204" pitchFamily="34" charset="0"/>
            </a:endParaRPr>
          </a:p>
        </p:txBody>
      </p:sp>
      <p:sp>
        <p:nvSpPr>
          <p:cNvPr id="17" name="Rectangle 16">
            <a:extLst>
              <a:ext uri="{FF2B5EF4-FFF2-40B4-BE49-F238E27FC236}">
                <a16:creationId xmlns:a16="http://schemas.microsoft.com/office/drawing/2014/main" id="{1BED46F9-09F8-A503-05CC-619964C9C021}"/>
              </a:ext>
            </a:extLst>
          </p:cNvPr>
          <p:cNvSpPr/>
          <p:nvPr/>
        </p:nvSpPr>
        <p:spPr>
          <a:xfrm>
            <a:off x="292063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Player</a:t>
            </a:r>
            <a:endParaRPr lang="en-US" sz="1600" dirty="0" err="1">
              <a:solidFill>
                <a:schemeClr val="tx1"/>
              </a:solidFill>
              <a:latin typeface="Microsoft Sans Serif"/>
              <a:cs typeface="Microsoft Sans Serif" panose="020B0604020202020204" pitchFamily="34" charset="0"/>
            </a:endParaRPr>
          </a:p>
        </p:txBody>
      </p:sp>
      <p:sp>
        <p:nvSpPr>
          <p:cNvPr id="18" name="Rectangle 17">
            <a:extLst>
              <a:ext uri="{FF2B5EF4-FFF2-40B4-BE49-F238E27FC236}">
                <a16:creationId xmlns:a16="http://schemas.microsoft.com/office/drawing/2014/main" id="{78A2ADF0-4C0E-2987-D733-A5F01B1AE9F4}"/>
              </a:ext>
            </a:extLst>
          </p:cNvPr>
          <p:cNvSpPr/>
          <p:nvPr/>
        </p:nvSpPr>
        <p:spPr>
          <a:xfrm>
            <a:off x="480277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a:t>
            </a:r>
            <a:br>
              <a:rPr lang="de-DE" sz="1600" dirty="0">
                <a:solidFill>
                  <a:schemeClr val="tx1"/>
                </a:solidFill>
                <a:latin typeface="Microsoft Sans Serif"/>
                <a:cs typeface="Microsoft Sans Serif" panose="020B0604020202020204" pitchFamily="34" charset="0"/>
              </a:rPr>
            </a:br>
            <a:r>
              <a:rPr lang="de-DE" sz="1600" dirty="0">
                <a:solidFill>
                  <a:schemeClr val="tx1"/>
                </a:solidFill>
                <a:latin typeface="Microsoft Sans Serif"/>
                <a:cs typeface="Microsoft Sans Serif" panose="020B0604020202020204" pitchFamily="34" charset="0"/>
              </a:rPr>
              <a:t>AS</a:t>
            </a:r>
            <a:endParaRPr lang="en-US" sz="1600" dirty="0" err="1">
              <a:solidFill>
                <a:schemeClr val="tx1"/>
              </a:solidFill>
              <a:latin typeface="Microsoft Sans Serif"/>
              <a:cs typeface="Microsoft Sans Serif" panose="020B0604020202020204" pitchFamily="34" charset="0"/>
            </a:endParaRPr>
          </a:p>
        </p:txBody>
      </p:sp>
      <p:sp>
        <p:nvSpPr>
          <p:cNvPr id="19" name="Rectangle 18">
            <a:extLst>
              <a:ext uri="{FF2B5EF4-FFF2-40B4-BE49-F238E27FC236}">
                <a16:creationId xmlns:a16="http://schemas.microsoft.com/office/drawing/2014/main" id="{3517A28C-DA1F-1C96-876C-83B0065B803C}"/>
              </a:ext>
            </a:extLst>
          </p:cNvPr>
          <p:cNvSpPr/>
          <p:nvPr/>
        </p:nvSpPr>
        <p:spPr>
          <a:xfrm>
            <a:off x="603068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 AF</a:t>
            </a:r>
            <a:endParaRPr lang="en-US" sz="1600" dirty="0" err="1">
              <a:solidFill>
                <a:schemeClr val="tx1"/>
              </a:solidFill>
              <a:latin typeface="Microsoft Sans Serif"/>
              <a:cs typeface="Microsoft Sans Serif" panose="020B0604020202020204" pitchFamily="34" charset="0"/>
            </a:endParaRPr>
          </a:p>
        </p:txBody>
      </p:sp>
      <p:cxnSp>
        <p:nvCxnSpPr>
          <p:cNvPr id="21" name="Straight Connector 20">
            <a:extLst>
              <a:ext uri="{FF2B5EF4-FFF2-40B4-BE49-F238E27FC236}">
                <a16:creationId xmlns:a16="http://schemas.microsoft.com/office/drawing/2014/main" id="{399C33C2-D1F6-0105-B83A-7564075763AF}"/>
              </a:ext>
            </a:extLst>
          </p:cNvPr>
          <p:cNvCxnSpPr>
            <a:cxnSpLocks/>
            <a:stCxn id="15" idx="2"/>
          </p:cNvCxnSpPr>
          <p:nvPr/>
        </p:nvCxnSpPr>
        <p:spPr>
          <a:xfrm>
            <a:off x="887730"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3" name="Straight Connector 22">
            <a:extLst>
              <a:ext uri="{FF2B5EF4-FFF2-40B4-BE49-F238E27FC236}">
                <a16:creationId xmlns:a16="http://schemas.microsoft.com/office/drawing/2014/main" id="{6ECAB8CB-FEAF-8BEB-F3D9-0DD898B79E55}"/>
              </a:ext>
            </a:extLst>
          </p:cNvPr>
          <p:cNvCxnSpPr>
            <a:cxnSpLocks/>
          </p:cNvCxnSpPr>
          <p:nvPr/>
        </p:nvCxnSpPr>
        <p:spPr>
          <a:xfrm>
            <a:off x="2224495"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4" name="Straight Connector 23">
            <a:extLst>
              <a:ext uri="{FF2B5EF4-FFF2-40B4-BE49-F238E27FC236}">
                <a16:creationId xmlns:a16="http://schemas.microsoft.com/office/drawing/2014/main" id="{36489752-3A35-B4C3-FE81-C820E6593970}"/>
              </a:ext>
            </a:extLst>
          </p:cNvPr>
          <p:cNvCxnSpPr>
            <a:cxnSpLocks/>
          </p:cNvCxnSpPr>
          <p:nvPr/>
        </p:nvCxnSpPr>
        <p:spPr>
          <a:xfrm>
            <a:off x="3443696"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5" name="Straight Connector 24">
            <a:extLst>
              <a:ext uri="{FF2B5EF4-FFF2-40B4-BE49-F238E27FC236}">
                <a16:creationId xmlns:a16="http://schemas.microsoft.com/office/drawing/2014/main" id="{D34E8231-459C-26A0-AAD9-37DCFEB1F2A9}"/>
              </a:ext>
            </a:extLst>
          </p:cNvPr>
          <p:cNvCxnSpPr>
            <a:cxnSpLocks/>
          </p:cNvCxnSpPr>
          <p:nvPr/>
        </p:nvCxnSpPr>
        <p:spPr>
          <a:xfrm>
            <a:off x="5381354"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6" name="Straight Connector 25">
            <a:extLst>
              <a:ext uri="{FF2B5EF4-FFF2-40B4-BE49-F238E27FC236}">
                <a16:creationId xmlns:a16="http://schemas.microsoft.com/office/drawing/2014/main" id="{89DB1910-BE80-15DE-E4A7-FC83FC2DC6AA}"/>
              </a:ext>
            </a:extLst>
          </p:cNvPr>
          <p:cNvCxnSpPr>
            <a:cxnSpLocks/>
          </p:cNvCxnSpPr>
          <p:nvPr/>
        </p:nvCxnSpPr>
        <p:spPr>
          <a:xfrm>
            <a:off x="6530886"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sp>
        <p:nvSpPr>
          <p:cNvPr id="39" name="Arrow: Right 38">
            <a:extLst>
              <a:ext uri="{FF2B5EF4-FFF2-40B4-BE49-F238E27FC236}">
                <a16:creationId xmlns:a16="http://schemas.microsoft.com/office/drawing/2014/main" id="{D280E9D4-8116-6665-5EAF-62ECA2EBBFB9}"/>
              </a:ext>
            </a:extLst>
          </p:cNvPr>
          <p:cNvSpPr/>
          <p:nvPr/>
        </p:nvSpPr>
        <p:spPr>
          <a:xfrm flipH="1">
            <a:off x="3443696" y="1603425"/>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MPD Response</a:t>
            </a:r>
          </a:p>
        </p:txBody>
      </p:sp>
      <p:pic>
        <p:nvPicPr>
          <p:cNvPr id="4" name="Screen Recording 1">
            <a:hlinkClick r:id="" action="ppaction://media"/>
            <a:extLst>
              <a:ext uri="{FF2B5EF4-FFF2-40B4-BE49-F238E27FC236}">
                <a16:creationId xmlns:a16="http://schemas.microsoft.com/office/drawing/2014/main" id="{91EA7B74-E62F-7A41-FB09-A8BC54FB6B17}"/>
              </a:ext>
            </a:extLst>
          </p:cNvPr>
          <p:cNvPicPr>
            <a:picLocks noChangeAspect="1"/>
          </p:cNvPicPr>
          <p:nvPr>
            <a:videoFile r:link="rId1"/>
            <p:extLst>
              <p:ext uri="{DAA4B4D4-6D71-4841-9C94-3DE7FCFB9230}">
                <p14:media xmlns:p14="http://schemas.microsoft.com/office/powerpoint/2010/main" r:embed="rId2">
                  <p14:trim st="5092" end="4581.2947"/>
                </p14:media>
              </p:ext>
            </p:extLst>
          </p:nvPr>
        </p:nvPicPr>
        <p:blipFill>
          <a:blip r:embed="rId7"/>
          <a:stretch>
            <a:fillRect/>
          </a:stretch>
        </p:blipFill>
        <p:spPr>
          <a:xfrm>
            <a:off x="7419161" y="67744"/>
            <a:ext cx="4708525" cy="6340475"/>
          </a:xfrm>
          <a:prstGeom prst="rect">
            <a:avLst/>
          </a:prstGeom>
        </p:spPr>
      </p:pic>
      <p:sp>
        <p:nvSpPr>
          <p:cNvPr id="5" name="Rectangle: Folded Corner 4">
            <a:extLst>
              <a:ext uri="{FF2B5EF4-FFF2-40B4-BE49-F238E27FC236}">
                <a16:creationId xmlns:a16="http://schemas.microsoft.com/office/drawing/2014/main" id="{93D84A3C-202B-DF22-9CE5-A4512872595A}"/>
              </a:ext>
            </a:extLst>
          </p:cNvPr>
          <p:cNvSpPr/>
          <p:nvPr/>
        </p:nvSpPr>
        <p:spPr>
          <a:xfrm>
            <a:off x="412025" y="2133590"/>
            <a:ext cx="6568441" cy="1914469"/>
          </a:xfrm>
          <a:prstGeom prst="foldedCorner">
            <a:avLst>
              <a:gd name="adj" fmla="val 5077"/>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600" dirty="0">
                <a:solidFill>
                  <a:srgbClr val="FF0000"/>
                </a:solidFill>
                <a:highlight>
                  <a:srgbClr val="FFFFFF"/>
                </a:highlight>
              </a:rPr>
              <a:t>&lt;?</a:t>
            </a:r>
            <a:r>
              <a:rPr lang="en-US" sz="600" dirty="0">
                <a:solidFill>
                  <a:srgbClr val="0000FF"/>
                </a:solidFill>
                <a:highlight>
                  <a:srgbClr val="FFFFFF"/>
                </a:highlight>
              </a:rPr>
              <a:t>xml</a:t>
            </a:r>
            <a:r>
              <a:rPr lang="en-US" sz="800" dirty="0">
                <a:solidFill>
                  <a:srgbClr val="000000"/>
                </a:solidFill>
                <a:highlight>
                  <a:srgbClr val="FFFFFF"/>
                </a:highlight>
              </a:rPr>
              <a:t> </a:t>
            </a:r>
            <a:r>
              <a:rPr lang="en-US" sz="600" dirty="0">
                <a:solidFill>
                  <a:srgbClr val="FF0000"/>
                </a:solidFill>
                <a:highlight>
                  <a:srgbClr val="FFFFFF"/>
                </a:highlight>
              </a:rPr>
              <a:t>version</a:t>
            </a:r>
            <a:r>
              <a:rPr lang="en-US" sz="800" dirty="0">
                <a:solidFill>
                  <a:srgbClr val="000000"/>
                </a:solidFill>
                <a:highlight>
                  <a:srgbClr val="FFFFFF"/>
                </a:highlight>
              </a:rPr>
              <a:t>=</a:t>
            </a:r>
            <a:r>
              <a:rPr lang="en-US" sz="600" dirty="0">
                <a:solidFill>
                  <a:srgbClr val="008000"/>
                </a:solidFill>
                <a:highlight>
                  <a:srgbClr val="FFFFFF"/>
                </a:highlight>
              </a:rPr>
              <a:t>"1.0"</a:t>
            </a:r>
            <a:r>
              <a:rPr lang="en-US" sz="800" dirty="0">
                <a:solidFill>
                  <a:srgbClr val="000000"/>
                </a:solidFill>
                <a:highlight>
                  <a:srgbClr val="FFFFFF"/>
                </a:highlight>
              </a:rPr>
              <a:t> </a:t>
            </a:r>
            <a:r>
              <a:rPr lang="en-US" sz="600" dirty="0">
                <a:solidFill>
                  <a:srgbClr val="FF0000"/>
                </a:solidFill>
                <a:highlight>
                  <a:srgbClr val="FFFFFF"/>
                </a:highlight>
              </a:rPr>
              <a:t>?&gt;</a:t>
            </a:r>
            <a:endParaRPr lang="en-US" sz="600" dirty="0">
              <a:solidFill>
                <a:srgbClr val="000000"/>
              </a:solidFill>
              <a:highlight>
                <a:srgbClr val="FFFFFF"/>
              </a:highlight>
            </a:endParaRPr>
          </a:p>
          <a:p>
            <a:r>
              <a:rPr lang="en-US" sz="600" dirty="0">
                <a:solidFill>
                  <a:srgbClr val="008000"/>
                </a:solidFill>
                <a:highlight>
                  <a:srgbClr val="FFFFFF"/>
                </a:highlight>
              </a:rPr>
              <a:t>&lt;!-- MPD file BBC Christmas Greetings --&gt;</a:t>
            </a:r>
            <a:endParaRPr lang="en-US" sz="600" dirty="0">
              <a:solidFill>
                <a:srgbClr val="000000"/>
              </a:solidFill>
              <a:highlight>
                <a:srgbClr val="FFFFFF"/>
              </a:highlight>
            </a:endParaRPr>
          </a:p>
          <a:p>
            <a:r>
              <a:rPr lang="en-US" sz="600" dirty="0">
                <a:solidFill>
                  <a:srgbClr val="0000FF"/>
                </a:solidFill>
                <a:highlight>
                  <a:srgbClr val="FFFFFF"/>
                </a:highlight>
              </a:rPr>
              <a:t>&lt;MPD</a:t>
            </a:r>
            <a:r>
              <a:rPr lang="en-US" sz="800" dirty="0">
                <a:solidFill>
                  <a:srgbClr val="000000"/>
                </a:solidFill>
                <a:highlight>
                  <a:srgbClr val="FFFFFF"/>
                </a:highlight>
              </a:rPr>
              <a:t> </a:t>
            </a:r>
            <a:r>
              <a:rPr lang="en-US" sz="600" dirty="0" err="1">
                <a:solidFill>
                  <a:srgbClr val="FF0000"/>
                </a:solidFill>
                <a:highlight>
                  <a:srgbClr val="FFFFFF"/>
                </a:highlight>
              </a:rPr>
              <a:t>xmlns</a:t>
            </a:r>
            <a:r>
              <a:rPr lang="en-US" sz="800" dirty="0">
                <a:solidFill>
                  <a:srgbClr val="000000"/>
                </a:solidFill>
                <a:highlight>
                  <a:srgbClr val="FFFFFF"/>
                </a:highlight>
              </a:rPr>
              <a:t>=</a:t>
            </a:r>
            <a:r>
              <a:rPr lang="en-US" sz="600" dirty="0">
                <a:solidFill>
                  <a:srgbClr val="008000"/>
                </a:solidFill>
                <a:highlight>
                  <a:srgbClr val="FFFFFF"/>
                </a:highlight>
              </a:rPr>
              <a:t>"urn:mpeg:dash:schema:mpd:2011"</a:t>
            </a:r>
            <a:r>
              <a:rPr lang="en-US" sz="800" dirty="0">
                <a:solidFill>
                  <a:srgbClr val="000000"/>
                </a:solidFill>
                <a:highlight>
                  <a:srgbClr val="FFFFFF"/>
                </a:highlight>
              </a:rPr>
              <a:t> </a:t>
            </a:r>
            <a:r>
              <a:rPr lang="en-US" sz="600" dirty="0" err="1">
                <a:solidFill>
                  <a:srgbClr val="FF0000"/>
                </a:solidFill>
                <a:highlight>
                  <a:srgbClr val="FFFFFF"/>
                </a:highlight>
              </a:rPr>
              <a:t>minBufferTime</a:t>
            </a:r>
            <a:r>
              <a:rPr lang="en-US" sz="800" dirty="0">
                <a:solidFill>
                  <a:srgbClr val="000000"/>
                </a:solidFill>
                <a:highlight>
                  <a:srgbClr val="FFFFFF"/>
                </a:highlight>
              </a:rPr>
              <a:t>=</a:t>
            </a:r>
            <a:r>
              <a:rPr lang="en-US" sz="600" dirty="0">
                <a:solidFill>
                  <a:srgbClr val="008000"/>
                </a:solidFill>
                <a:highlight>
                  <a:srgbClr val="FFFFFF"/>
                </a:highlight>
              </a:rPr>
              <a:t>"PT2S"</a:t>
            </a:r>
            <a:r>
              <a:rPr lang="en-US" sz="800" dirty="0">
                <a:solidFill>
                  <a:srgbClr val="000000"/>
                </a:solidFill>
                <a:highlight>
                  <a:srgbClr val="FFFFFF"/>
                </a:highlight>
              </a:rPr>
              <a:t> </a:t>
            </a:r>
            <a:r>
              <a:rPr lang="en-US" sz="600" dirty="0">
                <a:solidFill>
                  <a:srgbClr val="FF0000"/>
                </a:solidFill>
                <a:highlight>
                  <a:srgbClr val="FFFFFF"/>
                </a:highlight>
              </a:rPr>
              <a:t>type</a:t>
            </a:r>
            <a:r>
              <a:rPr lang="en-US" sz="800" dirty="0">
                <a:solidFill>
                  <a:srgbClr val="000000"/>
                </a:solidFill>
                <a:highlight>
                  <a:srgbClr val="FFFFFF"/>
                </a:highlight>
              </a:rPr>
              <a:t>=</a:t>
            </a:r>
            <a:r>
              <a:rPr lang="en-US" sz="600" dirty="0">
                <a:solidFill>
                  <a:srgbClr val="008000"/>
                </a:solidFill>
                <a:highlight>
                  <a:srgbClr val="FFFFFF"/>
                </a:highlight>
              </a:rPr>
              <a:t>"static"</a:t>
            </a:r>
            <a:r>
              <a:rPr lang="en-US" sz="800" dirty="0">
                <a:solidFill>
                  <a:srgbClr val="000000"/>
                </a:solidFill>
                <a:highlight>
                  <a:srgbClr val="FFFFFF"/>
                </a:highlight>
              </a:rPr>
              <a:t> </a:t>
            </a:r>
            <a:r>
              <a:rPr lang="en-US" sz="600" dirty="0" err="1">
                <a:solidFill>
                  <a:srgbClr val="FF0000"/>
                </a:solidFill>
                <a:highlight>
                  <a:srgbClr val="FFFFFF"/>
                </a:highlight>
              </a:rPr>
              <a:t>mediaPresentationDuration</a:t>
            </a:r>
            <a:r>
              <a:rPr lang="en-US" sz="800" dirty="0">
                <a:solidFill>
                  <a:srgbClr val="000000"/>
                </a:solidFill>
                <a:highlight>
                  <a:srgbClr val="FFFFFF"/>
                </a:highlight>
              </a:rPr>
              <a:t>=</a:t>
            </a:r>
            <a:r>
              <a:rPr lang="en-US" sz="600" dirty="0">
                <a:solidFill>
                  <a:srgbClr val="008000"/>
                </a:solidFill>
                <a:highlight>
                  <a:srgbClr val="FFFFFF"/>
                </a:highlight>
              </a:rPr>
              <a:t>"PT0H0M30S"</a:t>
            </a:r>
            <a:r>
              <a:rPr lang="en-US" sz="800" dirty="0">
                <a:solidFill>
                  <a:srgbClr val="000000"/>
                </a:solidFill>
                <a:highlight>
                  <a:srgbClr val="FFFFFF"/>
                </a:highlight>
              </a:rPr>
              <a:t> </a:t>
            </a:r>
            <a:r>
              <a:rPr lang="en-US" sz="600" dirty="0" err="1">
                <a:solidFill>
                  <a:srgbClr val="FF0000"/>
                </a:solidFill>
                <a:highlight>
                  <a:srgbClr val="FFFFFF"/>
                </a:highlight>
              </a:rPr>
              <a:t>maxSegmentDuration</a:t>
            </a:r>
            <a:r>
              <a:rPr lang="en-US" sz="800" dirty="0">
                <a:solidFill>
                  <a:srgbClr val="000000"/>
                </a:solidFill>
                <a:highlight>
                  <a:srgbClr val="FFFFFF"/>
                </a:highlight>
              </a:rPr>
              <a:t>=</a:t>
            </a:r>
            <a:r>
              <a:rPr lang="en-US" sz="600" dirty="0">
                <a:solidFill>
                  <a:srgbClr val="008000"/>
                </a:solidFill>
                <a:highlight>
                  <a:srgbClr val="FFFFFF"/>
                </a:highlight>
              </a:rPr>
              <a:t>"PT0H0M2S"</a:t>
            </a:r>
            <a:r>
              <a:rPr lang="en-US" sz="800" dirty="0">
                <a:solidFill>
                  <a:srgbClr val="000000"/>
                </a:solidFill>
                <a:highlight>
                  <a:srgbClr val="FFFFFF"/>
                </a:highlight>
              </a:rPr>
              <a:t> </a:t>
            </a:r>
            <a:r>
              <a:rPr lang="en-US" sz="600" dirty="0">
                <a:solidFill>
                  <a:srgbClr val="FF0000"/>
                </a:solidFill>
                <a:highlight>
                  <a:srgbClr val="FFFFFF"/>
                </a:highlight>
              </a:rPr>
              <a:t>profiles</a:t>
            </a:r>
            <a:r>
              <a:rPr lang="en-US" sz="800" dirty="0">
                <a:solidFill>
                  <a:srgbClr val="000000"/>
                </a:solidFill>
                <a:highlight>
                  <a:srgbClr val="FFFFFF"/>
                </a:highlight>
              </a:rPr>
              <a:t>=</a:t>
            </a:r>
            <a:r>
              <a:rPr lang="en-US" sz="600" dirty="0">
                <a:solidFill>
                  <a:srgbClr val="008000"/>
                </a:solidFill>
                <a:highlight>
                  <a:srgbClr val="FFFFFF"/>
                </a:highlight>
              </a:rPr>
              <a:t>"urn:mpeg:dash:profile:isoff-live:2011 "</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&lt;Period</a:t>
            </a:r>
            <a:r>
              <a:rPr lang="en-US" sz="800" dirty="0">
                <a:solidFill>
                  <a:srgbClr val="000000"/>
                </a:solidFill>
                <a:highlight>
                  <a:srgbClr val="FFFFFF"/>
                </a:highlight>
              </a:rPr>
              <a:t> </a:t>
            </a:r>
            <a:r>
              <a:rPr lang="en-US" sz="600" dirty="0">
                <a:solidFill>
                  <a:srgbClr val="FF0000"/>
                </a:solidFill>
                <a:highlight>
                  <a:srgbClr val="FFFFFF"/>
                </a:highlight>
              </a:rPr>
              <a:t>duration</a:t>
            </a:r>
            <a:r>
              <a:rPr lang="en-US" sz="800" dirty="0">
                <a:solidFill>
                  <a:srgbClr val="000000"/>
                </a:solidFill>
                <a:highlight>
                  <a:srgbClr val="FFFFFF"/>
                </a:highlight>
              </a:rPr>
              <a:t>=</a:t>
            </a:r>
            <a:r>
              <a:rPr lang="en-US" sz="600" dirty="0">
                <a:solidFill>
                  <a:srgbClr val="008000"/>
                </a:solidFill>
                <a:highlight>
                  <a:srgbClr val="FFFFFF"/>
                </a:highlight>
              </a:rPr>
              <a:t>"PT0H0M30.000S"</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AdaptationSet</a:t>
            </a:r>
            <a:r>
              <a:rPr lang="en-US" sz="800" dirty="0">
                <a:solidFill>
                  <a:srgbClr val="000000"/>
                </a:solidFill>
                <a:highlight>
                  <a:srgbClr val="FFFFFF"/>
                </a:highlight>
              </a:rPr>
              <a:t> </a:t>
            </a:r>
            <a:r>
              <a:rPr lang="en-US" sz="600" dirty="0" err="1">
                <a:solidFill>
                  <a:srgbClr val="FF0000"/>
                </a:solidFill>
                <a:highlight>
                  <a:srgbClr val="FFFFFF"/>
                </a:highlight>
              </a:rPr>
              <a:t>segmentAlignment</a:t>
            </a:r>
            <a:r>
              <a:rPr lang="en-US" sz="800" dirty="0">
                <a:solidFill>
                  <a:srgbClr val="000000"/>
                </a:solidFill>
                <a:highlight>
                  <a:srgbClr val="FFFFFF"/>
                </a:highlight>
              </a:rPr>
              <a:t>=</a:t>
            </a:r>
            <a:r>
              <a:rPr lang="en-US" sz="600" dirty="0">
                <a:solidFill>
                  <a:srgbClr val="008000"/>
                </a:solidFill>
                <a:highlight>
                  <a:srgbClr val="FFFFFF"/>
                </a:highlight>
              </a:rPr>
              <a:t>"true"</a:t>
            </a:r>
            <a:r>
              <a:rPr lang="en-US" sz="800" dirty="0">
                <a:solidFill>
                  <a:srgbClr val="000000"/>
                </a:solidFill>
                <a:highlight>
                  <a:srgbClr val="FFFFFF"/>
                </a:highlight>
              </a:rPr>
              <a:t> </a:t>
            </a:r>
            <a:r>
              <a:rPr lang="en-US" sz="600" dirty="0" err="1">
                <a:solidFill>
                  <a:srgbClr val="FF0000"/>
                </a:solidFill>
                <a:highlight>
                  <a:srgbClr val="FFFFFF"/>
                </a:highlight>
              </a:rPr>
              <a:t>maxWidth</a:t>
            </a:r>
            <a:r>
              <a:rPr lang="en-US" sz="800" dirty="0">
                <a:solidFill>
                  <a:srgbClr val="000000"/>
                </a:solidFill>
                <a:highlight>
                  <a:srgbClr val="FFFFFF"/>
                </a:highlight>
              </a:rPr>
              <a:t>=</a:t>
            </a:r>
            <a:r>
              <a:rPr lang="en-US" sz="600" dirty="0">
                <a:solidFill>
                  <a:srgbClr val="008000"/>
                </a:solidFill>
                <a:highlight>
                  <a:srgbClr val="FFFFFF"/>
                </a:highlight>
              </a:rPr>
              <a:t>"1920"</a:t>
            </a:r>
            <a:r>
              <a:rPr lang="en-US" sz="800" dirty="0">
                <a:solidFill>
                  <a:srgbClr val="000000"/>
                </a:solidFill>
                <a:highlight>
                  <a:srgbClr val="FFFFFF"/>
                </a:highlight>
              </a:rPr>
              <a:t> </a:t>
            </a:r>
            <a:r>
              <a:rPr lang="en-US" sz="600" dirty="0" err="1">
                <a:solidFill>
                  <a:srgbClr val="FF0000"/>
                </a:solidFill>
                <a:highlight>
                  <a:srgbClr val="FFFFFF"/>
                </a:highlight>
              </a:rPr>
              <a:t>maxHeight</a:t>
            </a:r>
            <a:r>
              <a:rPr lang="en-US" sz="800" dirty="0">
                <a:solidFill>
                  <a:srgbClr val="000000"/>
                </a:solidFill>
                <a:highlight>
                  <a:srgbClr val="FFFFFF"/>
                </a:highlight>
              </a:rPr>
              <a:t>=</a:t>
            </a:r>
            <a:r>
              <a:rPr lang="en-US" sz="600" dirty="0">
                <a:solidFill>
                  <a:srgbClr val="008000"/>
                </a:solidFill>
                <a:highlight>
                  <a:srgbClr val="FFFFFF"/>
                </a:highlight>
              </a:rPr>
              <a:t>"1080"</a:t>
            </a:r>
            <a:r>
              <a:rPr lang="en-US" sz="800" dirty="0">
                <a:solidFill>
                  <a:srgbClr val="000000"/>
                </a:solidFill>
                <a:highlight>
                  <a:srgbClr val="FFFFFF"/>
                </a:highlight>
              </a:rPr>
              <a:t> </a:t>
            </a:r>
            <a:r>
              <a:rPr lang="en-US" sz="600" dirty="0" err="1">
                <a:solidFill>
                  <a:srgbClr val="FF0000"/>
                </a:solidFill>
                <a:highlight>
                  <a:srgbClr val="FFFFFF"/>
                </a:highlight>
              </a:rPr>
              <a:t>maxFrameRate</a:t>
            </a:r>
            <a:r>
              <a:rPr lang="en-US" sz="800" dirty="0">
                <a:solidFill>
                  <a:srgbClr val="000000"/>
                </a:solidFill>
                <a:highlight>
                  <a:srgbClr val="FFFFFF"/>
                </a:highlight>
              </a:rPr>
              <a:t>=</a:t>
            </a:r>
            <a:r>
              <a:rPr lang="en-US" sz="600" dirty="0">
                <a:solidFill>
                  <a:srgbClr val="008000"/>
                </a:solidFill>
                <a:highlight>
                  <a:srgbClr val="FFFFFF"/>
                </a:highlight>
              </a:rPr>
              <a:t>"25"</a:t>
            </a:r>
            <a:r>
              <a:rPr lang="en-US" sz="800" dirty="0">
                <a:solidFill>
                  <a:srgbClr val="000000"/>
                </a:solidFill>
                <a:highlight>
                  <a:srgbClr val="FFFFFF"/>
                </a:highlight>
              </a:rPr>
              <a:t> </a:t>
            </a:r>
            <a:r>
              <a:rPr lang="en-US" sz="600" dirty="0">
                <a:solidFill>
                  <a:srgbClr val="FF0000"/>
                </a:solidFill>
                <a:highlight>
                  <a:srgbClr val="FFFFFF"/>
                </a:highlight>
              </a:rPr>
              <a:t>par</a:t>
            </a:r>
            <a:r>
              <a:rPr lang="en-US" sz="800" dirty="0">
                <a:solidFill>
                  <a:srgbClr val="000000"/>
                </a:solidFill>
                <a:highlight>
                  <a:srgbClr val="FFFFFF"/>
                </a:highlight>
              </a:rPr>
              <a:t>=</a:t>
            </a:r>
            <a:r>
              <a:rPr lang="en-US" sz="600" dirty="0">
                <a:solidFill>
                  <a:srgbClr val="008000"/>
                </a:solidFill>
                <a:highlight>
                  <a:srgbClr val="FFFFFF"/>
                </a:highlight>
              </a:rPr>
              <a:t>"16:9"</a:t>
            </a:r>
            <a:r>
              <a:rPr lang="en-US" sz="800" dirty="0">
                <a:solidFill>
                  <a:srgbClr val="000000"/>
                </a:solidFill>
                <a:highlight>
                  <a:srgbClr val="FFFFFF"/>
                </a:highlight>
              </a:rPr>
              <a:t> </a:t>
            </a:r>
            <a:r>
              <a:rPr lang="en-US" sz="600" dirty="0">
                <a:solidFill>
                  <a:srgbClr val="FF0000"/>
                </a:solidFill>
                <a:highlight>
                  <a:srgbClr val="FFFFFF"/>
                </a:highlight>
              </a:rPr>
              <a:t>lang</a:t>
            </a:r>
            <a:r>
              <a:rPr lang="en-US" sz="800" dirty="0">
                <a:solidFill>
                  <a:srgbClr val="000000"/>
                </a:solidFill>
                <a:highlight>
                  <a:srgbClr val="FFFFFF"/>
                </a:highlight>
              </a:rPr>
              <a:t>=</a:t>
            </a:r>
            <a:r>
              <a:rPr lang="en-US" sz="600" dirty="0">
                <a:solidFill>
                  <a:srgbClr val="008000"/>
                </a:solidFill>
                <a:highlight>
                  <a:srgbClr val="FFFFFF"/>
                </a:highlight>
              </a:rPr>
              <a:t>"und"</a:t>
            </a:r>
            <a:r>
              <a:rPr lang="en-US" sz="800" dirty="0">
                <a:solidFill>
                  <a:srgbClr val="000000"/>
                </a:solidFill>
                <a:highlight>
                  <a:srgbClr val="FFFFFF"/>
                </a:highlight>
              </a:rPr>
              <a:t> </a:t>
            </a:r>
            <a:r>
              <a:rPr lang="en-US" sz="600" dirty="0" err="1">
                <a:solidFill>
                  <a:srgbClr val="FF0000"/>
                </a:solidFill>
                <a:highlight>
                  <a:srgbClr val="FFFFFF"/>
                </a:highlight>
              </a:rPr>
              <a:t>startWithSAP</a:t>
            </a:r>
            <a:r>
              <a:rPr lang="en-US" sz="800" dirty="0">
                <a:solidFill>
                  <a:srgbClr val="000000"/>
                </a:solidFill>
                <a:highlight>
                  <a:srgbClr val="FFFFFF"/>
                </a:highlight>
              </a:rPr>
              <a:t>=</a:t>
            </a:r>
            <a:r>
              <a:rPr lang="en-US" sz="600" dirty="0">
                <a:solidFill>
                  <a:srgbClr val="008000"/>
                </a:solidFill>
                <a:highlight>
                  <a:srgbClr val="FFFFFF"/>
                </a:highlight>
              </a:rPr>
              <a:t>"1"</a:t>
            </a:r>
            <a:r>
              <a:rPr lang="en-US" sz="800" dirty="0">
                <a:solidFill>
                  <a:srgbClr val="000000"/>
                </a:solidFill>
                <a:highlight>
                  <a:srgbClr val="FFFFFF"/>
                </a:highlight>
              </a:rPr>
              <a:t> </a:t>
            </a:r>
            <a:r>
              <a:rPr lang="en-US" sz="600" dirty="0" err="1">
                <a:solidFill>
                  <a:srgbClr val="FF0000"/>
                </a:solidFill>
                <a:highlight>
                  <a:srgbClr val="FFFFFF"/>
                </a:highlight>
              </a:rPr>
              <a:t>contentType</a:t>
            </a:r>
            <a:r>
              <a:rPr lang="en-US" sz="800" dirty="0">
                <a:solidFill>
                  <a:srgbClr val="000000"/>
                </a:solidFill>
                <a:highlight>
                  <a:srgbClr val="FFFFFF"/>
                </a:highlight>
              </a:rPr>
              <a:t>=</a:t>
            </a:r>
            <a:r>
              <a:rPr lang="en-US" sz="600" dirty="0">
                <a:solidFill>
                  <a:srgbClr val="008000"/>
                </a:solidFill>
                <a:highlight>
                  <a:srgbClr val="FFFFFF"/>
                </a:highlight>
              </a:rPr>
              <a:t>"video"</a:t>
            </a:r>
            <a:r>
              <a:rPr lang="en-US" sz="800" dirty="0">
                <a:solidFill>
                  <a:srgbClr val="000000"/>
                </a:solidFill>
                <a:highlight>
                  <a:srgbClr val="FFFFFF"/>
                </a:highlight>
              </a:rPr>
              <a:t> </a:t>
            </a:r>
            <a:r>
              <a:rPr lang="en-US" sz="600" dirty="0" err="1">
                <a:solidFill>
                  <a:srgbClr val="FF0000"/>
                </a:solidFill>
                <a:highlight>
                  <a:srgbClr val="FFFFFF"/>
                </a:highlight>
              </a:rPr>
              <a:t>containerProfiles</a:t>
            </a:r>
            <a:r>
              <a:rPr lang="en-US" sz="800" dirty="0">
                <a:solidFill>
                  <a:srgbClr val="000000"/>
                </a:solidFill>
                <a:highlight>
                  <a:srgbClr val="FFFFFF"/>
                </a:highlight>
              </a:rPr>
              <a:t>=</a:t>
            </a:r>
            <a:r>
              <a:rPr lang="en-US" sz="600" dirty="0">
                <a:solidFill>
                  <a:srgbClr val="008000"/>
                </a:solidFill>
                <a:highlight>
                  <a:srgbClr val="FFFFFF"/>
                </a:highlight>
              </a:rPr>
              <a:t>"'cmf2', '</a:t>
            </a:r>
            <a:r>
              <a:rPr lang="en-US" sz="600" dirty="0" err="1">
                <a:solidFill>
                  <a:srgbClr val="008000"/>
                </a:solidFill>
                <a:highlight>
                  <a:srgbClr val="FFFFFF"/>
                </a:highlight>
              </a:rPr>
              <a:t>cfhd</a:t>
            </a:r>
            <a:r>
              <a:rPr lang="en-US" sz="600" dirty="0">
                <a:solidFill>
                  <a:srgbClr val="008000"/>
                </a:solidFill>
                <a:highlight>
                  <a:srgbClr val="FFFFFF"/>
                </a:highlight>
              </a:rPr>
              <a:t>'"</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SegmentTemplate</a:t>
            </a:r>
            <a:r>
              <a:rPr lang="en-US" sz="800" dirty="0">
                <a:solidFill>
                  <a:srgbClr val="000000"/>
                </a:solidFill>
                <a:highlight>
                  <a:srgbClr val="FFFFFF"/>
                </a:highlight>
              </a:rPr>
              <a:t> </a:t>
            </a:r>
            <a:r>
              <a:rPr lang="en-US" sz="600" dirty="0">
                <a:solidFill>
                  <a:srgbClr val="FF0000"/>
                </a:solidFill>
                <a:highlight>
                  <a:srgbClr val="FFFFFF"/>
                </a:highlight>
              </a:rPr>
              <a:t>media</a:t>
            </a:r>
            <a:r>
              <a:rPr lang="en-US" sz="800" dirty="0">
                <a:solidFill>
                  <a:srgbClr val="000000"/>
                </a:solidFill>
                <a:highlight>
                  <a:srgbClr val="FFFFFF"/>
                </a:highlight>
              </a:rPr>
              <a:t>=</a:t>
            </a:r>
            <a:r>
              <a:rPr lang="en-US" sz="600" dirty="0">
                <a:solidFill>
                  <a:srgbClr val="008000"/>
                </a:solidFill>
                <a:highlight>
                  <a:srgbClr val="FFFFFF"/>
                </a:highlight>
              </a:rPr>
              <a:t>"1/$Time$.m4s"</a:t>
            </a:r>
            <a:r>
              <a:rPr lang="en-US" sz="800" dirty="0">
                <a:solidFill>
                  <a:srgbClr val="000000"/>
                </a:solidFill>
                <a:highlight>
                  <a:srgbClr val="FFFFFF"/>
                </a:highlight>
              </a:rPr>
              <a:t> </a:t>
            </a:r>
            <a:r>
              <a:rPr lang="en-US" sz="600" dirty="0">
                <a:solidFill>
                  <a:srgbClr val="FF0000"/>
                </a:solidFill>
                <a:highlight>
                  <a:srgbClr val="FFFFFF"/>
                </a:highlight>
              </a:rPr>
              <a:t>initialization</a:t>
            </a:r>
            <a:r>
              <a:rPr lang="en-US" sz="800" dirty="0">
                <a:solidFill>
                  <a:srgbClr val="000000"/>
                </a:solidFill>
                <a:highlight>
                  <a:srgbClr val="FFFFFF"/>
                </a:highlight>
              </a:rPr>
              <a:t>=</a:t>
            </a:r>
            <a:r>
              <a:rPr lang="en-US" sz="600" dirty="0">
                <a:solidFill>
                  <a:srgbClr val="008000"/>
                </a:solidFill>
                <a:highlight>
                  <a:srgbClr val="FFFFFF"/>
                </a:highlight>
              </a:rPr>
              <a:t>"1/init.mp4"</a:t>
            </a:r>
            <a:r>
              <a:rPr lang="en-US" sz="800" dirty="0">
                <a:solidFill>
                  <a:srgbClr val="000000"/>
                </a:solidFill>
                <a:highlight>
                  <a:srgbClr val="FFFFFF"/>
                </a:highlight>
              </a:rPr>
              <a:t> </a:t>
            </a:r>
            <a:r>
              <a:rPr lang="en-US" sz="600" dirty="0">
                <a:solidFill>
                  <a:srgbClr val="FF0000"/>
                </a:solidFill>
                <a:highlight>
                  <a:srgbClr val="FFFFFF"/>
                </a:highlight>
              </a:rPr>
              <a:t>timescale</a:t>
            </a:r>
            <a:r>
              <a:rPr lang="en-US" sz="800" dirty="0">
                <a:solidFill>
                  <a:srgbClr val="000000"/>
                </a:solidFill>
                <a:highlight>
                  <a:srgbClr val="FFFFFF"/>
                </a:highlight>
              </a:rPr>
              <a:t>=</a:t>
            </a:r>
            <a:r>
              <a:rPr lang="en-US" sz="600" dirty="0">
                <a:solidFill>
                  <a:srgbClr val="008000"/>
                </a:solidFill>
                <a:highlight>
                  <a:srgbClr val="FFFFFF"/>
                </a:highlight>
              </a:rPr>
              <a:t>"12800"</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SegmentTimeline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pt-BR" sz="600" dirty="0">
                <a:solidFill>
                  <a:srgbClr val="000000"/>
                </a:solidFill>
                <a:highlight>
                  <a:srgbClr val="FFFFFF"/>
                </a:highlight>
              </a:rPr>
              <a:t>          </a:t>
            </a:r>
            <a:r>
              <a:rPr lang="pt-BR" sz="600" dirty="0">
                <a:solidFill>
                  <a:srgbClr val="0000FF"/>
                </a:solidFill>
                <a:highlight>
                  <a:srgbClr val="FFFFFF"/>
                </a:highlight>
              </a:rPr>
              <a:t>&lt;S</a:t>
            </a:r>
            <a:r>
              <a:rPr lang="pt-BR" sz="800" dirty="0">
                <a:solidFill>
                  <a:srgbClr val="000000"/>
                </a:solidFill>
                <a:highlight>
                  <a:srgbClr val="FFFFFF"/>
                </a:highlight>
              </a:rPr>
              <a:t> </a:t>
            </a:r>
            <a:r>
              <a:rPr lang="pt-BR" sz="600" dirty="0">
                <a:solidFill>
                  <a:srgbClr val="FF0000"/>
                </a:solidFill>
                <a:highlight>
                  <a:srgbClr val="FFFFFF"/>
                </a:highlight>
              </a:rPr>
              <a:t>t</a:t>
            </a:r>
            <a:r>
              <a:rPr lang="pt-BR" sz="800" dirty="0">
                <a:solidFill>
                  <a:srgbClr val="000000"/>
                </a:solidFill>
                <a:highlight>
                  <a:srgbClr val="FFFFFF"/>
                </a:highlight>
              </a:rPr>
              <a:t>=</a:t>
            </a:r>
            <a:r>
              <a:rPr lang="pt-BR" sz="600" dirty="0">
                <a:solidFill>
                  <a:srgbClr val="008000"/>
                </a:solidFill>
                <a:highlight>
                  <a:srgbClr val="FFFFFF"/>
                </a:highlight>
              </a:rPr>
              <a:t>"0"</a:t>
            </a:r>
            <a:r>
              <a:rPr lang="pt-BR" sz="800" dirty="0">
                <a:solidFill>
                  <a:srgbClr val="000000"/>
                </a:solidFill>
                <a:highlight>
                  <a:srgbClr val="FFFFFF"/>
                </a:highlight>
              </a:rPr>
              <a:t> </a:t>
            </a:r>
            <a:r>
              <a:rPr lang="pt-BR" sz="600" dirty="0">
                <a:solidFill>
                  <a:srgbClr val="FF0000"/>
                </a:solidFill>
                <a:highlight>
                  <a:srgbClr val="FFFFFF"/>
                </a:highlight>
              </a:rPr>
              <a:t>d</a:t>
            </a:r>
            <a:r>
              <a:rPr lang="pt-BR" sz="800" dirty="0">
                <a:solidFill>
                  <a:srgbClr val="000000"/>
                </a:solidFill>
                <a:highlight>
                  <a:srgbClr val="FFFFFF"/>
                </a:highlight>
              </a:rPr>
              <a:t>=</a:t>
            </a:r>
            <a:r>
              <a:rPr lang="pt-BR" sz="600" dirty="0">
                <a:solidFill>
                  <a:srgbClr val="008000"/>
                </a:solidFill>
                <a:highlight>
                  <a:srgbClr val="FFFFFF"/>
                </a:highlight>
              </a:rPr>
              <a:t>"25600"</a:t>
            </a:r>
            <a:r>
              <a:rPr lang="pt-BR" sz="800" dirty="0">
                <a:solidFill>
                  <a:srgbClr val="000000"/>
                </a:solidFill>
                <a:highlight>
                  <a:srgbClr val="FFFFFF"/>
                </a:highlight>
              </a:rPr>
              <a:t> </a:t>
            </a:r>
            <a:r>
              <a:rPr lang="pt-BR" sz="600" dirty="0">
                <a:solidFill>
                  <a:srgbClr val="FF0000"/>
                </a:solidFill>
                <a:highlight>
                  <a:srgbClr val="FFFFFF"/>
                </a:highlight>
              </a:rPr>
              <a:t>r</a:t>
            </a:r>
            <a:r>
              <a:rPr lang="pt-BR" sz="800" dirty="0">
                <a:solidFill>
                  <a:srgbClr val="000000"/>
                </a:solidFill>
                <a:highlight>
                  <a:srgbClr val="FFFFFF"/>
                </a:highlight>
              </a:rPr>
              <a:t>=</a:t>
            </a:r>
            <a:r>
              <a:rPr lang="pt-BR" sz="600" dirty="0">
                <a:solidFill>
                  <a:srgbClr val="008000"/>
                </a:solidFill>
                <a:highlight>
                  <a:srgbClr val="FFFFFF"/>
                </a:highlight>
              </a:rPr>
              <a:t>"14"</a:t>
            </a:r>
            <a:r>
              <a:rPr lang="pt-BR" sz="600" dirty="0">
                <a:solidFill>
                  <a:srgbClr val="0000FF"/>
                </a:solidFill>
                <a:highlight>
                  <a:srgbClr val="FFFFFF"/>
                </a:highlight>
              </a:rPr>
              <a:t>/&gt;</a:t>
            </a:r>
            <a:endParaRPr lang="pt-BR"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SegmentTimeline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SegmentTemplate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&lt;Representation</a:t>
            </a:r>
            <a:r>
              <a:rPr lang="en-US" sz="800" dirty="0">
                <a:solidFill>
                  <a:srgbClr val="000000"/>
                </a:solidFill>
                <a:highlight>
                  <a:srgbClr val="FFFFFF"/>
                </a:highlight>
              </a:rPr>
              <a:t> </a:t>
            </a:r>
            <a:r>
              <a:rPr lang="en-US" sz="600" dirty="0">
                <a:solidFill>
                  <a:srgbClr val="FF0000"/>
                </a:solidFill>
                <a:highlight>
                  <a:srgbClr val="FFFFFF"/>
                </a:highlight>
              </a:rPr>
              <a:t>id</a:t>
            </a:r>
            <a:r>
              <a:rPr lang="en-US" sz="800" dirty="0">
                <a:solidFill>
                  <a:srgbClr val="000000"/>
                </a:solidFill>
                <a:highlight>
                  <a:srgbClr val="FFFFFF"/>
                </a:highlight>
              </a:rPr>
              <a:t>=</a:t>
            </a:r>
            <a:r>
              <a:rPr lang="en-US" sz="600" dirty="0">
                <a:solidFill>
                  <a:srgbClr val="008000"/>
                </a:solidFill>
                <a:highlight>
                  <a:srgbClr val="FFFFFF"/>
                </a:highlight>
              </a:rPr>
              <a:t>"1"</a:t>
            </a:r>
            <a:r>
              <a:rPr lang="en-US" sz="800" dirty="0">
                <a:solidFill>
                  <a:srgbClr val="000000"/>
                </a:solidFill>
                <a:highlight>
                  <a:srgbClr val="FFFFFF"/>
                </a:highlight>
              </a:rPr>
              <a:t> </a:t>
            </a:r>
            <a:r>
              <a:rPr lang="en-US" sz="600" dirty="0" err="1">
                <a:solidFill>
                  <a:srgbClr val="FF0000"/>
                </a:solidFill>
                <a:highlight>
                  <a:srgbClr val="FFFFFF"/>
                </a:highlight>
              </a:rPr>
              <a:t>mimeType</a:t>
            </a:r>
            <a:r>
              <a:rPr lang="en-US" sz="800" dirty="0">
                <a:solidFill>
                  <a:srgbClr val="000000"/>
                </a:solidFill>
                <a:highlight>
                  <a:srgbClr val="FFFFFF"/>
                </a:highlight>
              </a:rPr>
              <a:t>=</a:t>
            </a:r>
            <a:r>
              <a:rPr lang="en-US" sz="600" dirty="0">
                <a:solidFill>
                  <a:srgbClr val="008000"/>
                </a:solidFill>
                <a:highlight>
                  <a:srgbClr val="FFFFFF"/>
                </a:highlight>
              </a:rPr>
              <a:t>"video/mp4"</a:t>
            </a:r>
            <a:r>
              <a:rPr lang="en-US" sz="800" dirty="0">
                <a:solidFill>
                  <a:srgbClr val="000000"/>
                </a:solidFill>
                <a:highlight>
                  <a:srgbClr val="FFFFFF"/>
                </a:highlight>
              </a:rPr>
              <a:t> </a:t>
            </a:r>
            <a:r>
              <a:rPr lang="en-US" sz="600" dirty="0">
                <a:solidFill>
                  <a:srgbClr val="FF0000"/>
                </a:solidFill>
                <a:highlight>
                  <a:srgbClr val="FFFFFF"/>
                </a:highlight>
              </a:rPr>
              <a:t>codecs</a:t>
            </a:r>
            <a:r>
              <a:rPr lang="en-US" sz="800" dirty="0">
                <a:solidFill>
                  <a:srgbClr val="000000"/>
                </a:solidFill>
                <a:highlight>
                  <a:srgbClr val="FFFFFF"/>
                </a:highlight>
              </a:rPr>
              <a:t>=</a:t>
            </a:r>
            <a:r>
              <a:rPr lang="en-US" sz="600" dirty="0">
                <a:solidFill>
                  <a:srgbClr val="008000"/>
                </a:solidFill>
                <a:highlight>
                  <a:srgbClr val="FFFFFF"/>
                </a:highlight>
              </a:rPr>
              <a:t>"avc1.640028"</a:t>
            </a:r>
            <a:r>
              <a:rPr lang="en-US" sz="800" dirty="0">
                <a:solidFill>
                  <a:srgbClr val="000000"/>
                </a:solidFill>
                <a:highlight>
                  <a:srgbClr val="FFFFFF"/>
                </a:highlight>
              </a:rPr>
              <a:t> </a:t>
            </a:r>
            <a:r>
              <a:rPr lang="en-US" sz="600" dirty="0">
                <a:solidFill>
                  <a:srgbClr val="FF0000"/>
                </a:solidFill>
                <a:highlight>
                  <a:srgbClr val="FFFFFF"/>
                </a:highlight>
              </a:rPr>
              <a:t>width</a:t>
            </a:r>
            <a:r>
              <a:rPr lang="en-US" sz="800" dirty="0">
                <a:solidFill>
                  <a:srgbClr val="000000"/>
                </a:solidFill>
                <a:highlight>
                  <a:srgbClr val="FFFFFF"/>
                </a:highlight>
              </a:rPr>
              <a:t>=</a:t>
            </a:r>
            <a:r>
              <a:rPr lang="en-US" sz="600" dirty="0">
                <a:solidFill>
                  <a:srgbClr val="008000"/>
                </a:solidFill>
                <a:highlight>
                  <a:srgbClr val="FFFFFF"/>
                </a:highlight>
              </a:rPr>
              <a:t>"1920"</a:t>
            </a:r>
            <a:r>
              <a:rPr lang="en-US" sz="800" dirty="0">
                <a:solidFill>
                  <a:srgbClr val="000000"/>
                </a:solidFill>
                <a:highlight>
                  <a:srgbClr val="FFFFFF"/>
                </a:highlight>
              </a:rPr>
              <a:t> </a:t>
            </a:r>
            <a:r>
              <a:rPr lang="en-US" sz="600" dirty="0">
                <a:solidFill>
                  <a:srgbClr val="FF0000"/>
                </a:solidFill>
                <a:highlight>
                  <a:srgbClr val="FFFFFF"/>
                </a:highlight>
              </a:rPr>
              <a:t>height</a:t>
            </a:r>
            <a:r>
              <a:rPr lang="en-US" sz="800" dirty="0">
                <a:solidFill>
                  <a:srgbClr val="000000"/>
                </a:solidFill>
                <a:highlight>
                  <a:srgbClr val="FFFFFF"/>
                </a:highlight>
              </a:rPr>
              <a:t>=</a:t>
            </a:r>
            <a:r>
              <a:rPr lang="en-US" sz="600" dirty="0">
                <a:solidFill>
                  <a:srgbClr val="008000"/>
                </a:solidFill>
                <a:highlight>
                  <a:srgbClr val="FFFFFF"/>
                </a:highlight>
              </a:rPr>
              <a:t>"1080"</a:t>
            </a:r>
            <a:r>
              <a:rPr lang="en-US" sz="800" dirty="0">
                <a:solidFill>
                  <a:srgbClr val="000000"/>
                </a:solidFill>
                <a:highlight>
                  <a:srgbClr val="FFFFFF"/>
                </a:highlight>
              </a:rPr>
              <a:t> </a:t>
            </a:r>
            <a:r>
              <a:rPr lang="en-US" sz="600" dirty="0" err="1">
                <a:solidFill>
                  <a:srgbClr val="FF0000"/>
                </a:solidFill>
                <a:highlight>
                  <a:srgbClr val="FFFFFF"/>
                </a:highlight>
              </a:rPr>
              <a:t>frameRate</a:t>
            </a:r>
            <a:r>
              <a:rPr lang="en-US" sz="800" dirty="0">
                <a:solidFill>
                  <a:srgbClr val="000000"/>
                </a:solidFill>
                <a:highlight>
                  <a:srgbClr val="FFFFFF"/>
                </a:highlight>
              </a:rPr>
              <a:t>=</a:t>
            </a:r>
            <a:r>
              <a:rPr lang="en-US" sz="600" dirty="0">
                <a:solidFill>
                  <a:srgbClr val="008000"/>
                </a:solidFill>
                <a:highlight>
                  <a:srgbClr val="FFFFFF"/>
                </a:highlight>
              </a:rPr>
              <a:t>"25"</a:t>
            </a:r>
            <a:r>
              <a:rPr lang="en-US" sz="800" dirty="0">
                <a:solidFill>
                  <a:srgbClr val="000000"/>
                </a:solidFill>
                <a:highlight>
                  <a:srgbClr val="FFFFFF"/>
                </a:highlight>
              </a:rPr>
              <a:t> </a:t>
            </a:r>
            <a:r>
              <a:rPr lang="en-US" sz="600" dirty="0" err="1">
                <a:solidFill>
                  <a:srgbClr val="FF0000"/>
                </a:solidFill>
                <a:highlight>
                  <a:srgbClr val="FFFFFF"/>
                </a:highlight>
              </a:rPr>
              <a:t>sar</a:t>
            </a:r>
            <a:r>
              <a:rPr lang="en-US" sz="800" dirty="0">
                <a:solidFill>
                  <a:srgbClr val="000000"/>
                </a:solidFill>
                <a:highlight>
                  <a:srgbClr val="FFFFFF"/>
                </a:highlight>
              </a:rPr>
              <a:t>=</a:t>
            </a:r>
            <a:r>
              <a:rPr lang="en-US" sz="600" dirty="0">
                <a:solidFill>
                  <a:srgbClr val="008000"/>
                </a:solidFill>
                <a:highlight>
                  <a:srgbClr val="FFFFFF"/>
                </a:highlight>
              </a:rPr>
              <a:t>"1:1"</a:t>
            </a:r>
            <a:r>
              <a:rPr lang="en-US" sz="800" dirty="0">
                <a:solidFill>
                  <a:srgbClr val="000000"/>
                </a:solidFill>
                <a:highlight>
                  <a:srgbClr val="FFFFFF"/>
                </a:highlight>
              </a:rPr>
              <a:t> </a:t>
            </a:r>
            <a:r>
              <a:rPr lang="en-US" sz="600" dirty="0">
                <a:solidFill>
                  <a:srgbClr val="FF0000"/>
                </a:solidFill>
                <a:highlight>
                  <a:srgbClr val="FFFFFF"/>
                </a:highlight>
              </a:rPr>
              <a:t>bandwidth</a:t>
            </a:r>
            <a:r>
              <a:rPr lang="en-US" sz="800" dirty="0">
                <a:solidFill>
                  <a:srgbClr val="000000"/>
                </a:solidFill>
                <a:highlight>
                  <a:srgbClr val="FFFFFF"/>
                </a:highlight>
              </a:rPr>
              <a:t>=</a:t>
            </a:r>
            <a:r>
              <a:rPr lang="en-US" sz="600" dirty="0">
                <a:solidFill>
                  <a:srgbClr val="008000"/>
                </a:solidFill>
                <a:highlight>
                  <a:srgbClr val="FFFFFF"/>
                </a:highlight>
              </a:rPr>
              <a:t>"5100000"</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&lt;/Representation&gt;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AdaptationSet</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&lt;/Period&gt;</a:t>
            </a:r>
            <a:endParaRPr lang="en-US" sz="600" dirty="0">
              <a:solidFill>
                <a:srgbClr val="000000"/>
              </a:solidFill>
              <a:highlight>
                <a:srgbClr val="FFFFFF"/>
              </a:highlight>
            </a:endParaRPr>
          </a:p>
          <a:p>
            <a:r>
              <a:rPr lang="en-US" sz="600" dirty="0">
                <a:solidFill>
                  <a:srgbClr val="0000FF"/>
                </a:solidFill>
                <a:highlight>
                  <a:srgbClr val="FFFFFF"/>
                </a:highlight>
              </a:rPr>
              <a:t>&lt;/MPD&gt;</a:t>
            </a:r>
            <a:endParaRPr lang="de-DE" sz="600" dirty="0">
              <a:solidFill>
                <a:schemeClr val="bg1"/>
              </a:solidFill>
              <a:latin typeface="Courier New" panose="02070309020205020404" pitchFamily="49" charset="0"/>
              <a:cs typeface="Courier New" panose="02070309020205020404" pitchFamily="49" charset="0"/>
            </a:endParaRPr>
          </a:p>
        </p:txBody>
      </p:sp>
      <p:sp>
        <p:nvSpPr>
          <p:cNvPr id="7" name="Arrow: Right 6">
            <a:extLst>
              <a:ext uri="{FF2B5EF4-FFF2-40B4-BE49-F238E27FC236}">
                <a16:creationId xmlns:a16="http://schemas.microsoft.com/office/drawing/2014/main" id="{2CB938FE-4FD8-9FD4-6FF0-808AAD014008}"/>
              </a:ext>
            </a:extLst>
          </p:cNvPr>
          <p:cNvSpPr/>
          <p:nvPr/>
        </p:nvSpPr>
        <p:spPr>
          <a:xfrm>
            <a:off x="3438463" y="4183803"/>
            <a:ext cx="1917241"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GET X-MAS Segments</a:t>
            </a:r>
          </a:p>
        </p:txBody>
      </p:sp>
      <p:sp>
        <p:nvSpPr>
          <p:cNvPr id="8" name="Arrow: Right 7">
            <a:extLst>
              <a:ext uri="{FF2B5EF4-FFF2-40B4-BE49-F238E27FC236}">
                <a16:creationId xmlns:a16="http://schemas.microsoft.com/office/drawing/2014/main" id="{0B6147D6-9B73-D1C5-4F60-27C1687D17DE}"/>
              </a:ext>
            </a:extLst>
          </p:cNvPr>
          <p:cNvSpPr/>
          <p:nvPr/>
        </p:nvSpPr>
        <p:spPr>
          <a:xfrm flipH="1">
            <a:off x="3459137" y="4859623"/>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Segment Response</a:t>
            </a:r>
          </a:p>
        </p:txBody>
      </p:sp>
      <p:sp>
        <p:nvSpPr>
          <p:cNvPr id="10" name="Arrow: Left-Right 9">
            <a:extLst>
              <a:ext uri="{FF2B5EF4-FFF2-40B4-BE49-F238E27FC236}">
                <a16:creationId xmlns:a16="http://schemas.microsoft.com/office/drawing/2014/main" id="{6817ADF4-9245-6265-85F8-B25F1E183A42}"/>
              </a:ext>
            </a:extLst>
          </p:cNvPr>
          <p:cNvSpPr/>
          <p:nvPr/>
        </p:nvSpPr>
        <p:spPr>
          <a:xfrm>
            <a:off x="2240823" y="5550590"/>
            <a:ext cx="4306390" cy="427656"/>
          </a:xfrm>
          <a:prstGeom prst="leftRightArrow">
            <a:avLst>
              <a:gd name="adj1" fmla="val 69386"/>
              <a:gd name="adj2" fmla="val 50000"/>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Monitor and Support</a:t>
            </a:r>
            <a:endParaRPr lang="en-US" sz="1600" dirty="0" err="1">
              <a:solidFill>
                <a:schemeClr val="bg1"/>
              </a:solidFill>
              <a:latin typeface="Courier New" panose="02070309020205020404" pitchFamily="49" charset="0"/>
              <a:cs typeface="Courier New" panose="02070309020205020404" pitchFamily="49" charset="0"/>
            </a:endParaRPr>
          </a:p>
        </p:txBody>
      </p:sp>
      <p:pic>
        <p:nvPicPr>
          <p:cNvPr id="11" name="Christmas BBC">
            <a:hlinkClick r:id="" action="ppaction://media"/>
            <a:extLst>
              <a:ext uri="{FF2B5EF4-FFF2-40B4-BE49-F238E27FC236}">
                <a16:creationId xmlns:a16="http://schemas.microsoft.com/office/drawing/2014/main" id="{03B10381-8D57-45D6-CB33-E6F3DE098AC5}"/>
              </a:ext>
            </a:extLst>
          </p:cNvPr>
          <p:cNvPicPr>
            <a:picLocks noChangeAspect="1"/>
          </p:cNvPicPr>
          <p:nvPr>
            <a:videoFile r:link="rId4"/>
            <p:extLst>
              <p:ext uri="{DAA4B4D4-6D71-4841-9C94-3DE7FCFB9230}">
                <p14:media xmlns:p14="http://schemas.microsoft.com/office/powerpoint/2010/main" r:embed="rId3"/>
              </p:ext>
            </p:extLst>
          </p:nvPr>
        </p:nvPicPr>
        <p:blipFill>
          <a:blip r:embed="rId8"/>
          <a:stretch>
            <a:fillRect/>
          </a:stretch>
        </p:blipFill>
        <p:spPr>
          <a:xfrm>
            <a:off x="8395607" y="2246024"/>
            <a:ext cx="2803616" cy="1577034"/>
          </a:xfrm>
          <a:prstGeom prst="rect">
            <a:avLst/>
          </a:prstGeom>
        </p:spPr>
      </p:pic>
    </p:spTree>
    <p:extLst>
      <p:ext uri="{BB962C8B-B14F-4D97-AF65-F5344CB8AC3E}">
        <p14:creationId xmlns:p14="http://schemas.microsoft.com/office/powerpoint/2010/main" val="495899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ppt_x</p:attrName>
                                        </p:attrNameLst>
                                      </p:cBhvr>
                                      <p:tavLst>
                                        <p:tav tm="0">
                                          <p:val>
                                            <p:strVal val="#ppt_x"/>
                                          </p:val>
                                        </p:tav>
                                        <p:tav tm="100000">
                                          <p:val>
                                            <p:strVal val="#ppt_x"/>
                                          </p:val>
                                        </p:tav>
                                      </p:tavLst>
                                    </p:anim>
                                    <p:anim calcmode="lin" valueType="num">
                                      <p:cBhvr>
                                        <p:cTn id="9" dur="2000" fill="hold"/>
                                        <p:tgtEl>
                                          <p:spTgt spid="5"/>
                                        </p:tgtEl>
                                        <p:attrNameLst>
                                          <p:attrName>ppt_y</p:attrName>
                                        </p:attrNameLst>
                                      </p:cBhvr>
                                      <p:tavLst>
                                        <p:tav tm="0">
                                          <p:val>
                                            <p:strVal val="#ppt_y-.1"/>
                                          </p:val>
                                        </p:tav>
                                        <p:tav tm="100000">
                                          <p:val>
                                            <p:strVal val="#ppt_y"/>
                                          </p:val>
                                        </p:tav>
                                      </p:tavLst>
                                    </p:anim>
                                  </p:childTnLst>
                                </p:cTn>
                              </p:par>
                              <p:par>
                                <p:cTn id="10" presetID="17" presetClass="entr" presetSubtype="8" fill="hold" grpId="0" nodeType="withEffect">
                                  <p:stCondLst>
                                    <p:cond delay="2000"/>
                                  </p:stCondLst>
                                  <p:childTnLst>
                                    <p:set>
                                      <p:cBhvr>
                                        <p:cTn id="11" dur="1" fill="hold">
                                          <p:stCondLst>
                                            <p:cond delay="0"/>
                                          </p:stCondLst>
                                        </p:cTn>
                                        <p:tgtEl>
                                          <p:spTgt spid="7"/>
                                        </p:tgtEl>
                                        <p:attrNameLst>
                                          <p:attrName>style.visibility</p:attrName>
                                        </p:attrNameLst>
                                      </p:cBhvr>
                                      <p:to>
                                        <p:strVal val="visible"/>
                                      </p:to>
                                    </p:set>
                                    <p:anim calcmode="lin" valueType="num">
                                      <p:cBhvr>
                                        <p:cTn id="12" dur="2000" fill="hold"/>
                                        <p:tgtEl>
                                          <p:spTgt spid="7"/>
                                        </p:tgtEl>
                                        <p:attrNameLst>
                                          <p:attrName>ppt_x</p:attrName>
                                        </p:attrNameLst>
                                      </p:cBhvr>
                                      <p:tavLst>
                                        <p:tav tm="0">
                                          <p:val>
                                            <p:strVal val="#ppt_x-#ppt_w/2"/>
                                          </p:val>
                                        </p:tav>
                                        <p:tav tm="100000">
                                          <p:val>
                                            <p:strVal val="#ppt_x"/>
                                          </p:val>
                                        </p:tav>
                                      </p:tavLst>
                                    </p:anim>
                                    <p:anim calcmode="lin" valueType="num">
                                      <p:cBhvr>
                                        <p:cTn id="13" dur="2000" fill="hold"/>
                                        <p:tgtEl>
                                          <p:spTgt spid="7"/>
                                        </p:tgtEl>
                                        <p:attrNameLst>
                                          <p:attrName>ppt_y</p:attrName>
                                        </p:attrNameLst>
                                      </p:cBhvr>
                                      <p:tavLst>
                                        <p:tav tm="0">
                                          <p:val>
                                            <p:strVal val="#ppt_y"/>
                                          </p:val>
                                        </p:tav>
                                        <p:tav tm="100000">
                                          <p:val>
                                            <p:strVal val="#ppt_y"/>
                                          </p:val>
                                        </p:tav>
                                      </p:tavLst>
                                    </p:anim>
                                    <p:anim calcmode="lin" valueType="num">
                                      <p:cBhvr>
                                        <p:cTn id="14" dur="2000" fill="hold"/>
                                        <p:tgtEl>
                                          <p:spTgt spid="7"/>
                                        </p:tgtEl>
                                        <p:attrNameLst>
                                          <p:attrName>ppt_w</p:attrName>
                                        </p:attrNameLst>
                                      </p:cBhvr>
                                      <p:tavLst>
                                        <p:tav tm="0">
                                          <p:val>
                                            <p:fltVal val="0"/>
                                          </p:val>
                                        </p:tav>
                                        <p:tav tm="100000">
                                          <p:val>
                                            <p:strVal val="#ppt_w"/>
                                          </p:val>
                                        </p:tav>
                                      </p:tavLst>
                                    </p:anim>
                                    <p:anim calcmode="lin" valueType="num">
                                      <p:cBhvr>
                                        <p:cTn id="15" dur="2000" fill="hold"/>
                                        <p:tgtEl>
                                          <p:spTgt spid="7"/>
                                        </p:tgtEl>
                                        <p:attrNameLst>
                                          <p:attrName>ppt_h</p:attrName>
                                        </p:attrNameLst>
                                      </p:cBhvr>
                                      <p:tavLst>
                                        <p:tav tm="0">
                                          <p:val>
                                            <p:strVal val="#ppt_h"/>
                                          </p:val>
                                        </p:tav>
                                        <p:tav tm="100000">
                                          <p:val>
                                            <p:strVal val="#ppt_h"/>
                                          </p:val>
                                        </p:tav>
                                      </p:tavLst>
                                    </p:anim>
                                  </p:childTnLst>
                                </p:cTn>
                              </p:par>
                            </p:childTnLst>
                          </p:cTn>
                        </p:par>
                        <p:par>
                          <p:cTn id="16" fill="hold">
                            <p:stCondLst>
                              <p:cond delay="4000"/>
                            </p:stCondLst>
                            <p:childTnLst>
                              <p:par>
                                <p:cTn id="17" presetID="17" presetClass="entr" presetSubtype="2"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2000" fill="hold"/>
                                        <p:tgtEl>
                                          <p:spTgt spid="8"/>
                                        </p:tgtEl>
                                        <p:attrNameLst>
                                          <p:attrName>ppt_x</p:attrName>
                                        </p:attrNameLst>
                                      </p:cBhvr>
                                      <p:tavLst>
                                        <p:tav tm="0">
                                          <p:val>
                                            <p:strVal val="#ppt_x+#ppt_w/2"/>
                                          </p:val>
                                        </p:tav>
                                        <p:tav tm="100000">
                                          <p:val>
                                            <p:strVal val="#ppt_x"/>
                                          </p:val>
                                        </p:tav>
                                      </p:tavLst>
                                    </p:anim>
                                    <p:anim calcmode="lin" valueType="num">
                                      <p:cBhvr>
                                        <p:cTn id="20" dur="2000" fill="hold"/>
                                        <p:tgtEl>
                                          <p:spTgt spid="8"/>
                                        </p:tgtEl>
                                        <p:attrNameLst>
                                          <p:attrName>ppt_y</p:attrName>
                                        </p:attrNameLst>
                                      </p:cBhvr>
                                      <p:tavLst>
                                        <p:tav tm="0">
                                          <p:val>
                                            <p:strVal val="#ppt_y"/>
                                          </p:val>
                                        </p:tav>
                                        <p:tav tm="100000">
                                          <p:val>
                                            <p:strVal val="#ppt_y"/>
                                          </p:val>
                                        </p:tav>
                                      </p:tavLst>
                                    </p:anim>
                                    <p:anim calcmode="lin" valueType="num">
                                      <p:cBhvr>
                                        <p:cTn id="21" dur="2000" fill="hold"/>
                                        <p:tgtEl>
                                          <p:spTgt spid="8"/>
                                        </p:tgtEl>
                                        <p:attrNameLst>
                                          <p:attrName>ppt_w</p:attrName>
                                        </p:attrNameLst>
                                      </p:cBhvr>
                                      <p:tavLst>
                                        <p:tav tm="0">
                                          <p:val>
                                            <p:fltVal val="0"/>
                                          </p:val>
                                        </p:tav>
                                        <p:tav tm="100000">
                                          <p:val>
                                            <p:strVal val="#ppt_w"/>
                                          </p:val>
                                        </p:tav>
                                      </p:tavLst>
                                    </p:anim>
                                    <p:anim calcmode="lin" valueType="num">
                                      <p:cBhvr>
                                        <p:cTn id="22" dur="2000" fill="hold"/>
                                        <p:tgtEl>
                                          <p:spTgt spid="8"/>
                                        </p:tgtEl>
                                        <p:attrNameLst>
                                          <p:attrName>ppt_h</p:attrName>
                                        </p:attrNameLst>
                                      </p:cBhvr>
                                      <p:tavLst>
                                        <p:tav tm="0">
                                          <p:val>
                                            <p:strVal val="#ppt_h"/>
                                          </p:val>
                                        </p:tav>
                                        <p:tav tm="100000">
                                          <p:val>
                                            <p:strVal val="#ppt_h"/>
                                          </p:val>
                                        </p:tav>
                                      </p:tavLst>
                                    </p:anim>
                                  </p:childTnLst>
                                </p:cTn>
                              </p:par>
                            </p:childTnLst>
                          </p:cTn>
                        </p:par>
                        <p:par>
                          <p:cTn id="23" fill="hold">
                            <p:stCondLst>
                              <p:cond delay="6000"/>
                            </p:stCondLst>
                            <p:childTnLst>
                              <p:par>
                                <p:cTn id="24" presetID="17" presetClass="entr" presetSubtype="1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2500" fill="hold"/>
                                        <p:tgtEl>
                                          <p:spTgt spid="10"/>
                                        </p:tgtEl>
                                        <p:attrNameLst>
                                          <p:attrName>ppt_w</p:attrName>
                                        </p:attrNameLst>
                                      </p:cBhvr>
                                      <p:tavLst>
                                        <p:tav tm="0">
                                          <p:val>
                                            <p:fltVal val="0"/>
                                          </p:val>
                                        </p:tav>
                                        <p:tav tm="100000">
                                          <p:val>
                                            <p:strVal val="#ppt_w"/>
                                          </p:val>
                                        </p:tav>
                                      </p:tavLst>
                                    </p:anim>
                                    <p:anim calcmode="lin" valueType="num">
                                      <p:cBhvr>
                                        <p:cTn id="27" dur="2500" fill="hold"/>
                                        <p:tgtEl>
                                          <p:spTgt spid="10"/>
                                        </p:tgtEl>
                                        <p:attrNameLst>
                                          <p:attrName>ppt_h</p:attrName>
                                        </p:attrNameLst>
                                      </p:cBhvr>
                                      <p:tavLst>
                                        <p:tav tm="0">
                                          <p:val>
                                            <p:strVal val="#ppt_h"/>
                                          </p:val>
                                        </p:tav>
                                        <p:tav tm="100000">
                                          <p:val>
                                            <p:strVal val="#ppt_h"/>
                                          </p:val>
                                        </p:tav>
                                      </p:tavLst>
                                    </p:anim>
                                  </p:childTnLst>
                                </p:cTn>
                              </p:par>
                            </p:childTnLst>
                          </p:cTn>
                        </p:par>
                        <p:par>
                          <p:cTn id="28" fill="hold">
                            <p:stCondLst>
                              <p:cond delay="8500"/>
                            </p:stCondLst>
                            <p:childTnLst>
                              <p:par>
                                <p:cTn id="29" presetID="1" presetClass="mediacall" presetSubtype="0" fill="hold" nodeType="afterEffect">
                                  <p:stCondLst>
                                    <p:cond delay="0"/>
                                  </p:stCondLst>
                                  <p:childTnLst>
                                    <p:cmd type="call" cmd="playFrom(0.0)">
                                      <p:cBhvr>
                                        <p:cTn id="30" dur="5549"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31" fill="hold" display="0">
                  <p:stCondLst>
                    <p:cond delay="indefinite"/>
                  </p:stCondLst>
                </p:cTn>
                <p:tgtEl>
                  <p:spTgt spid="4"/>
                </p:tgtEl>
              </p:cMediaNode>
            </p:video>
            <p:video>
              <p:cMediaNode vol="80000">
                <p:cTn id="32" fill="hold" display="0">
                  <p:stCondLst>
                    <p:cond delay="indefinite"/>
                  </p:stCondLst>
                </p:cTn>
                <p:tgtEl>
                  <p:spTgt spid="11"/>
                </p:tgtEl>
              </p:cMediaNode>
            </p:video>
          </p:childTnLst>
        </p:cTn>
      </p:par>
    </p:tnLst>
    <p:bldLst>
      <p:bldP spid="5" grpId="0" animBg="1"/>
      <p:bldP spid="7" grpId="0" animBg="1"/>
      <p:bldP spid="8" grpId="0" animBg="1"/>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C66C22E-784F-8179-3432-E47261E2AB53}"/>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7BCDAF2B-5032-2777-9C51-AFBF07D76CFD}"/>
              </a:ext>
            </a:extLst>
          </p:cNvPr>
          <p:cNvSpPr>
            <a:spLocks noGrp="1"/>
          </p:cNvSpPr>
          <p:nvPr>
            <p:ph type="title"/>
          </p:nvPr>
        </p:nvSpPr>
        <p:spPr>
          <a:xfrm>
            <a:off x="495300" y="642644"/>
            <a:ext cx="11187112" cy="361959"/>
          </a:xfrm>
        </p:spPr>
        <p:txBody>
          <a:bodyPr/>
          <a:lstStyle/>
          <a:p>
            <a:r>
              <a:rPr lang="de-DE" dirty="0"/>
              <a:t>5G Media Streaming Features for Rel-16</a:t>
            </a:r>
            <a:endParaRPr lang="en-US" dirty="0"/>
          </a:p>
        </p:txBody>
      </p:sp>
      <p:sp>
        <p:nvSpPr>
          <p:cNvPr id="4" name="Subtitle 3">
            <a:extLst>
              <a:ext uri="{FF2B5EF4-FFF2-40B4-BE49-F238E27FC236}">
                <a16:creationId xmlns:a16="http://schemas.microsoft.com/office/drawing/2014/main" id="{62CF07AA-70B6-AEFD-BBDB-B850B01855FB}"/>
              </a:ext>
            </a:extLst>
          </p:cNvPr>
          <p:cNvSpPr>
            <a:spLocks noGrp="1"/>
          </p:cNvSpPr>
          <p:nvPr>
            <p:ph type="subTitle" idx="1"/>
          </p:nvPr>
        </p:nvSpPr>
        <p:spPr/>
        <p:txBody>
          <a:bodyPr/>
          <a:lstStyle/>
          <a:p>
            <a:r>
              <a:rPr lang="de-DE" dirty="0"/>
              <a:t>Only downlink features</a:t>
            </a:r>
            <a:endParaRPr lang="en-US" dirty="0"/>
          </a:p>
        </p:txBody>
      </p:sp>
      <p:graphicFrame>
        <p:nvGraphicFramePr>
          <p:cNvPr id="6" name="Object 5">
            <a:extLst>
              <a:ext uri="{FF2B5EF4-FFF2-40B4-BE49-F238E27FC236}">
                <a16:creationId xmlns:a16="http://schemas.microsoft.com/office/drawing/2014/main" id="{2C0E4957-BA99-006E-A3FD-E6DBCB639CF0}"/>
              </a:ext>
            </a:extLst>
          </p:cNvPr>
          <p:cNvGraphicFramePr>
            <a:graphicFrameLocks noChangeAspect="1"/>
          </p:cNvGraphicFramePr>
          <p:nvPr/>
        </p:nvGraphicFramePr>
        <p:xfrm>
          <a:off x="0" y="1628775"/>
          <a:ext cx="5562600" cy="1800225"/>
        </p:xfrm>
        <a:graphic>
          <a:graphicData uri="http://schemas.openxmlformats.org/presentationml/2006/ole">
            <mc:AlternateContent xmlns:mc="http://schemas.openxmlformats.org/markup-compatibility/2006">
              <mc:Choice xmlns:v="urn:schemas-microsoft-com:vml" Requires="v">
                <p:oleObj name="Visio" r:id="rId2" imgW="11192044" imgH="3629025" progId="Visio.Drawing.15">
                  <p:embed/>
                </p:oleObj>
              </mc:Choice>
              <mc:Fallback>
                <p:oleObj name="Visio" r:id="rId2" imgW="11192044" imgH="3629025" progId="Visio.Drawing.15">
                  <p:embed/>
                  <p:pic>
                    <p:nvPicPr>
                      <p:cNvPr id="6" name="Object 5">
                        <a:extLst>
                          <a:ext uri="{FF2B5EF4-FFF2-40B4-BE49-F238E27FC236}">
                            <a16:creationId xmlns:a16="http://schemas.microsoft.com/office/drawing/2014/main" id="{2C0E4957-BA99-006E-A3FD-E6DBCB639C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28775"/>
                        <a:ext cx="5562600" cy="1800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 name="Object 9">
            <a:extLst>
              <a:ext uri="{FF2B5EF4-FFF2-40B4-BE49-F238E27FC236}">
                <a16:creationId xmlns:a16="http://schemas.microsoft.com/office/drawing/2014/main" id="{1A3FE254-1FC6-EA8D-49B1-559BFB5A9A93}"/>
              </a:ext>
            </a:extLst>
          </p:cNvPr>
          <p:cNvGraphicFramePr>
            <a:graphicFrameLocks noChangeAspect="1"/>
          </p:cNvGraphicFramePr>
          <p:nvPr/>
        </p:nvGraphicFramePr>
        <p:xfrm>
          <a:off x="0" y="4014787"/>
          <a:ext cx="5562600" cy="2428875"/>
        </p:xfrm>
        <a:graphic>
          <a:graphicData uri="http://schemas.openxmlformats.org/presentationml/2006/ole">
            <mc:AlternateContent xmlns:mc="http://schemas.openxmlformats.org/markup-compatibility/2006">
              <mc:Choice xmlns:v="urn:schemas-microsoft-com:vml" Requires="v">
                <p:oleObj name="Visio" r:id="rId4" imgW="11192044" imgH="4895850" progId="Visio.Drawing.15">
                  <p:embed/>
                </p:oleObj>
              </mc:Choice>
              <mc:Fallback>
                <p:oleObj name="Visio" r:id="rId4" imgW="11192044" imgH="4895850" progId="Visio.Drawing.15">
                  <p:embed/>
                  <p:pic>
                    <p:nvPicPr>
                      <p:cNvPr id="10" name="Object 9">
                        <a:extLst>
                          <a:ext uri="{FF2B5EF4-FFF2-40B4-BE49-F238E27FC236}">
                            <a16:creationId xmlns:a16="http://schemas.microsoft.com/office/drawing/2014/main" id="{1A3FE254-1FC6-EA8D-49B1-559BFB5A9A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014787"/>
                        <a:ext cx="5562600" cy="2428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 name="Object 11">
            <a:extLst>
              <a:ext uri="{FF2B5EF4-FFF2-40B4-BE49-F238E27FC236}">
                <a16:creationId xmlns:a16="http://schemas.microsoft.com/office/drawing/2014/main" id="{E58BE7C5-1BB1-A7B2-51FB-465D88A57860}"/>
              </a:ext>
            </a:extLst>
          </p:cNvPr>
          <p:cNvGraphicFramePr>
            <a:graphicFrameLocks noChangeAspect="1"/>
          </p:cNvGraphicFramePr>
          <p:nvPr/>
        </p:nvGraphicFramePr>
        <p:xfrm>
          <a:off x="6143625" y="466775"/>
          <a:ext cx="5553075" cy="1800225"/>
        </p:xfrm>
        <a:graphic>
          <a:graphicData uri="http://schemas.openxmlformats.org/presentationml/2006/ole">
            <mc:AlternateContent xmlns:mc="http://schemas.openxmlformats.org/markup-compatibility/2006">
              <mc:Choice xmlns:v="urn:schemas-microsoft-com:vml" Requires="v">
                <p:oleObj name="Visio" r:id="rId6" imgW="11192044" imgH="3629025" progId="Visio.Drawing.15">
                  <p:embed/>
                </p:oleObj>
              </mc:Choice>
              <mc:Fallback>
                <p:oleObj name="Visio" r:id="rId6" imgW="11192044" imgH="3629025" progId="Visio.Drawing.15">
                  <p:embed/>
                  <p:pic>
                    <p:nvPicPr>
                      <p:cNvPr id="12" name="Object 11">
                        <a:extLst>
                          <a:ext uri="{FF2B5EF4-FFF2-40B4-BE49-F238E27FC236}">
                            <a16:creationId xmlns:a16="http://schemas.microsoft.com/office/drawing/2014/main" id="{E58BE7C5-1BB1-A7B2-51FB-465D88A578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3625" y="466775"/>
                        <a:ext cx="5553075" cy="1800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4" name="Object 13">
            <a:extLst>
              <a:ext uri="{FF2B5EF4-FFF2-40B4-BE49-F238E27FC236}">
                <a16:creationId xmlns:a16="http://schemas.microsoft.com/office/drawing/2014/main" id="{791765E9-0C62-7F5E-CADA-7C09966CF347}"/>
              </a:ext>
            </a:extLst>
          </p:cNvPr>
          <p:cNvGraphicFramePr>
            <a:graphicFrameLocks noChangeAspect="1"/>
          </p:cNvGraphicFramePr>
          <p:nvPr/>
        </p:nvGraphicFramePr>
        <p:xfrm>
          <a:off x="6096000" y="2598443"/>
          <a:ext cx="5553075" cy="1266825"/>
        </p:xfrm>
        <a:graphic>
          <a:graphicData uri="http://schemas.openxmlformats.org/presentationml/2006/ole">
            <mc:AlternateContent xmlns:mc="http://schemas.openxmlformats.org/markup-compatibility/2006">
              <mc:Choice xmlns:v="urn:schemas-microsoft-com:vml" Requires="v">
                <p:oleObj name="Visio" r:id="rId8" imgW="11192044" imgH="2552700" progId="Visio.Drawing.15">
                  <p:embed/>
                </p:oleObj>
              </mc:Choice>
              <mc:Fallback>
                <p:oleObj name="Visio" r:id="rId8" imgW="11192044" imgH="2552700" progId="Visio.Drawing.15">
                  <p:embed/>
                  <p:pic>
                    <p:nvPicPr>
                      <p:cNvPr id="14" name="Object 13">
                        <a:extLst>
                          <a:ext uri="{FF2B5EF4-FFF2-40B4-BE49-F238E27FC236}">
                            <a16:creationId xmlns:a16="http://schemas.microsoft.com/office/drawing/2014/main" id="{791765E9-0C62-7F5E-CADA-7C09966CF34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000" y="2598443"/>
                        <a:ext cx="5553075" cy="1266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6" name="Object 15">
            <a:extLst>
              <a:ext uri="{FF2B5EF4-FFF2-40B4-BE49-F238E27FC236}">
                <a16:creationId xmlns:a16="http://schemas.microsoft.com/office/drawing/2014/main" id="{676AF1A3-7D66-88D3-45E4-95724D4AF73A}"/>
              </a:ext>
            </a:extLst>
          </p:cNvPr>
          <p:cNvGraphicFramePr>
            <a:graphicFrameLocks noChangeAspect="1"/>
          </p:cNvGraphicFramePr>
          <p:nvPr/>
        </p:nvGraphicFramePr>
        <p:xfrm>
          <a:off x="6110288" y="4235995"/>
          <a:ext cx="5438775" cy="1857375"/>
        </p:xfrm>
        <a:graphic>
          <a:graphicData uri="http://schemas.openxmlformats.org/presentationml/2006/ole">
            <mc:AlternateContent xmlns:mc="http://schemas.openxmlformats.org/markup-compatibility/2006">
              <mc:Choice xmlns:v="urn:schemas-microsoft-com:vml" Requires="v">
                <p:oleObj name="Visio" r:id="rId10" imgW="11195002" imgH="3816373" progId="Visio.Drawing.15">
                  <p:embed/>
                </p:oleObj>
              </mc:Choice>
              <mc:Fallback>
                <p:oleObj name="Visio" r:id="rId10" imgW="11195002" imgH="3816373" progId="Visio.Drawing.15">
                  <p:embed/>
                  <p:pic>
                    <p:nvPicPr>
                      <p:cNvPr id="16" name="Object 15">
                        <a:extLst>
                          <a:ext uri="{FF2B5EF4-FFF2-40B4-BE49-F238E27FC236}">
                            <a16:creationId xmlns:a16="http://schemas.microsoft.com/office/drawing/2014/main" id="{676AF1A3-7D66-88D3-45E4-95724D4AF73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110288" y="4235995"/>
                        <a:ext cx="5438775" cy="18573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 name="Rectangle 16">
            <a:extLst>
              <a:ext uri="{FF2B5EF4-FFF2-40B4-BE49-F238E27FC236}">
                <a16:creationId xmlns:a16="http://schemas.microsoft.com/office/drawing/2014/main" id="{BDBF7338-C212-89F4-A813-D54C5D9428CE}"/>
              </a:ext>
            </a:extLst>
          </p:cNvPr>
          <p:cNvSpPr/>
          <p:nvPr/>
        </p:nvSpPr>
        <p:spPr>
          <a:xfrm>
            <a:off x="2037861" y="3130554"/>
            <a:ext cx="2858475"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Content Hosting</a:t>
            </a:r>
          </a:p>
        </p:txBody>
      </p:sp>
      <p:sp>
        <p:nvSpPr>
          <p:cNvPr id="18" name="Rectangle 17">
            <a:extLst>
              <a:ext uri="{FF2B5EF4-FFF2-40B4-BE49-F238E27FC236}">
                <a16:creationId xmlns:a16="http://schemas.microsoft.com/office/drawing/2014/main" id="{B4683E18-AFE0-32FB-E602-635D9B5E8350}"/>
              </a:ext>
            </a:extLst>
          </p:cNvPr>
          <p:cNvSpPr/>
          <p:nvPr/>
        </p:nvSpPr>
        <p:spPr>
          <a:xfrm>
            <a:off x="2482342" y="6112480"/>
            <a:ext cx="3456395"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Network Assistance</a:t>
            </a:r>
          </a:p>
        </p:txBody>
      </p:sp>
      <p:sp>
        <p:nvSpPr>
          <p:cNvPr id="19" name="Rectangle 18">
            <a:extLst>
              <a:ext uri="{FF2B5EF4-FFF2-40B4-BE49-F238E27FC236}">
                <a16:creationId xmlns:a16="http://schemas.microsoft.com/office/drawing/2014/main" id="{D1DEEBA1-D500-D705-5FB1-1890EE22935A}"/>
              </a:ext>
            </a:extLst>
          </p:cNvPr>
          <p:cNvSpPr/>
          <p:nvPr/>
        </p:nvSpPr>
        <p:spPr>
          <a:xfrm>
            <a:off x="8168089" y="1968091"/>
            <a:ext cx="3029997"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Dynamic Policies</a:t>
            </a:r>
          </a:p>
        </p:txBody>
      </p:sp>
      <p:sp>
        <p:nvSpPr>
          <p:cNvPr id="20" name="Rectangle 19">
            <a:extLst>
              <a:ext uri="{FF2B5EF4-FFF2-40B4-BE49-F238E27FC236}">
                <a16:creationId xmlns:a16="http://schemas.microsoft.com/office/drawing/2014/main" id="{5A408C2A-3D3E-DEA7-AAC2-322B54510150}"/>
              </a:ext>
            </a:extLst>
          </p:cNvPr>
          <p:cNvSpPr/>
          <p:nvPr/>
        </p:nvSpPr>
        <p:spPr>
          <a:xfrm>
            <a:off x="7983668" y="3573229"/>
            <a:ext cx="4100803"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Consumption Reporting</a:t>
            </a:r>
          </a:p>
        </p:txBody>
      </p:sp>
      <p:sp>
        <p:nvSpPr>
          <p:cNvPr id="21" name="Rectangle 20">
            <a:extLst>
              <a:ext uri="{FF2B5EF4-FFF2-40B4-BE49-F238E27FC236}">
                <a16:creationId xmlns:a16="http://schemas.microsoft.com/office/drawing/2014/main" id="{B884E16C-65EC-DE6F-92B4-A535070BCE8E}"/>
              </a:ext>
            </a:extLst>
          </p:cNvPr>
          <p:cNvSpPr/>
          <p:nvPr/>
        </p:nvSpPr>
        <p:spPr>
          <a:xfrm>
            <a:off x="8471902" y="5773798"/>
            <a:ext cx="3113353"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Metrics Reporting</a:t>
            </a:r>
          </a:p>
        </p:txBody>
      </p:sp>
    </p:spTree>
    <p:extLst>
      <p:ext uri="{BB962C8B-B14F-4D97-AF65-F5344CB8AC3E}">
        <p14:creationId xmlns:p14="http://schemas.microsoft.com/office/powerpoint/2010/main" val="133346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7EAFA429-C441-3786-EB67-B467CDCB2FE0}"/>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3D47F71F-C2CA-5991-5CD9-AF0C1BF482BD}"/>
              </a:ext>
            </a:extLst>
          </p:cNvPr>
          <p:cNvSpPr>
            <a:spLocks noGrp="1"/>
          </p:cNvSpPr>
          <p:nvPr>
            <p:ph type="title"/>
          </p:nvPr>
        </p:nvSpPr>
        <p:spPr>
          <a:xfrm>
            <a:off x="495300" y="642644"/>
            <a:ext cx="11187112" cy="361959"/>
          </a:xfrm>
        </p:spPr>
        <p:txBody>
          <a:bodyPr/>
          <a:lstStyle/>
          <a:p>
            <a:r>
              <a:rPr lang="de-DE" dirty="0"/>
              <a:t>Timelines for Rel-17 and Rel-18</a:t>
            </a:r>
            <a:endParaRPr lang="en-US" dirty="0"/>
          </a:p>
        </p:txBody>
      </p:sp>
      <p:sp>
        <p:nvSpPr>
          <p:cNvPr id="4" name="Subtitle 3">
            <a:extLst>
              <a:ext uri="{FF2B5EF4-FFF2-40B4-BE49-F238E27FC236}">
                <a16:creationId xmlns:a16="http://schemas.microsoft.com/office/drawing/2014/main" id="{0DD1FB1F-97BA-7008-2EB7-5E0CA2B05362}"/>
              </a:ext>
            </a:extLst>
          </p:cNvPr>
          <p:cNvSpPr>
            <a:spLocks noGrp="1"/>
          </p:cNvSpPr>
          <p:nvPr>
            <p:ph type="subTitle" idx="1"/>
          </p:nvPr>
        </p:nvSpPr>
        <p:spPr/>
        <p:txBody>
          <a:bodyPr/>
          <a:lstStyle/>
          <a:p>
            <a:endParaRPr lang="en-US"/>
          </a:p>
        </p:txBody>
      </p:sp>
      <p:pic>
        <p:nvPicPr>
          <p:cNvPr id="6" name="Picture 2" descr="Diagram, timeline&#10;&#10;Description automatically generated">
            <a:extLst>
              <a:ext uri="{FF2B5EF4-FFF2-40B4-BE49-F238E27FC236}">
                <a16:creationId xmlns:a16="http://schemas.microsoft.com/office/drawing/2014/main" id="{1602DA96-384E-8307-2115-E197C2B841D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90419" y="1709292"/>
            <a:ext cx="10515599" cy="4232528"/>
          </a:xfrm>
          <a:prstGeom prst="rect">
            <a:avLst/>
          </a:prstGeom>
          <a:noFill/>
          <a:extLst>
            <a:ext uri="{909E8E84-426E-40DD-AFC4-6F175D3DCCD1}">
              <a14:hiddenFill xmlns:a14="http://schemas.microsoft.com/office/drawing/2010/main">
                <a:solidFill>
                  <a:srgbClr val="FFFFFF"/>
                </a:solidFill>
              </a14:hiddenFill>
            </a:ext>
          </a:extLst>
        </p:spPr>
      </p:pic>
      <p:sp>
        <p:nvSpPr>
          <p:cNvPr id="7" name="Arrow: Right 6">
            <a:extLst>
              <a:ext uri="{FF2B5EF4-FFF2-40B4-BE49-F238E27FC236}">
                <a16:creationId xmlns:a16="http://schemas.microsoft.com/office/drawing/2014/main" id="{EF329200-9643-763F-5155-6929B2424EEA}"/>
              </a:ext>
            </a:extLst>
          </p:cNvPr>
          <p:cNvSpPr/>
          <p:nvPr/>
        </p:nvSpPr>
        <p:spPr>
          <a:xfrm>
            <a:off x="7325591" y="5257247"/>
            <a:ext cx="4127501" cy="508000"/>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Shifted by three months</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3936667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EE4P_STYLE_ID" val="39dcc26a-7131-49f4-a9eb-1c0521500c03"/>
  <p:tag name="SP_AGENDA" val="SectionNumber SlideNumber"/>
</p:tagLst>
</file>

<file path=ppt/theme/theme1.xml><?xml version="1.0" encoding="utf-8"?>
<a:theme xmlns:a="http://schemas.openxmlformats.org/drawingml/2006/main" name="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ppt/theme/theme10.xml><?xml version="1.0" encoding="utf-8"?>
<a:theme xmlns:a="http://schemas.openxmlformats.org/drawingml/2006/main" name="2_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11.xml><?xml version="1.0" encoding="utf-8"?>
<a:theme xmlns:a="http://schemas.openxmlformats.org/drawingml/2006/main" name="1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12.xml><?xml version="1.0" encoding="utf-8"?>
<a:theme xmlns:a="http://schemas.openxmlformats.org/drawingml/2006/main" name="3_Qualcomm Corporate 16X9 Simplified">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4C22F2E4-C790-46B9-BC12-8047252F9C90}" vid="{80F76977-2754-43F7-BADD-C7B9047CB281}"/>
    </a:ext>
  </a:extLst>
</a:theme>
</file>

<file path=ppt/theme/theme13.xml><?xml version="1.0" encoding="utf-8"?>
<a:theme xmlns:a="http://schemas.openxmlformats.org/drawingml/2006/main" name="Qualcomm Corporate Confidential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Confidential_Template-May2022_v05.pptx" id="{EF405156-F952-4019-A835-55916C45E21F}" vid="{513AEE75-FBD9-4D23-BE5F-D0C023114B7A}"/>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1000" b="0" i="0" u="none" strike="noStrike" cap="none" normalizeH="0" baseline="0" smtClean="0">
            <a:ln>
              <a:noFill/>
            </a:ln>
            <a:solidFill>
              <a:schemeClr val="tx1"/>
            </a:solidFill>
            <a:effectLst/>
            <a:latin typeface="Arial"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E634FF34-9700-45D6-B72A-74CEED7A3875}" vid="{07B1864F-EB64-4766-8D93-9CD94F27A63E}"/>
    </a:ext>
  </a:extLst>
</a:theme>
</file>

<file path=ppt/theme/theme3.xml><?xml version="1.0" encoding="utf-8"?>
<a:theme xmlns:a="http://schemas.openxmlformats.org/drawingml/2006/main" name="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4.xml><?xml version="1.0" encoding="utf-8"?>
<a:theme xmlns:a="http://schemas.openxmlformats.org/drawingml/2006/main" name="15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none" lIns="0" tIns="0" rIns="0" bIns="0" rtlCol="0">
        <a:spAutoFit/>
      </a:bodyPr>
      <a:lstStyle>
        <a:defPPr algn="l">
          <a:lnSpc>
            <a:spcPct val="95000"/>
          </a:lnSpc>
          <a:spcBef>
            <a:spcPts val="1200"/>
          </a:spcBef>
          <a:defRPr sz="1600" dirty="0" smtClean="0">
            <a:solidFill>
              <a:schemeClr val="tx1">
                <a:lumMod val="85000"/>
                <a:lumOff val="15000"/>
              </a:schemeClr>
            </a:solidFill>
          </a:defRPr>
        </a:defPPr>
      </a:lstStyle>
    </a:txDef>
  </a:objectDefaults>
  <a:extraClrSchemeLst/>
  <a:extLst>
    <a:ext uri="{05A4C25C-085E-4340-85A3-A5531E510DB2}">
      <thm15:themeFamily xmlns:thm15="http://schemas.microsoft.com/office/thememl/2012/main" name="Qualcomm_16x9_Corporate_External_Template_06.04.2018_D" id="{A634B24F-C7ED-423C-844E-1859CC2AB32E}" vid="{66E6A5C8-91A6-4DD3-9BD9-B21A51D27381}"/>
    </a:ext>
  </a:extLst>
</a:theme>
</file>

<file path=ppt/theme/theme5.xml><?xml version="1.0" encoding="utf-8"?>
<a:theme xmlns:a="http://schemas.openxmlformats.org/drawingml/2006/main" name="2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Simplified_Template_12.13.2017_D.pptx" id="{D9D5CD66-12BC-41F2-AF5E-3627B779BE0D}" vid="{750ACC4F-9020-4209-8DF3-EB4A2022D382}"/>
    </a:ext>
  </a:extLst>
</a:theme>
</file>

<file path=ppt/theme/theme6.xml><?xml version="1.0" encoding="utf-8"?>
<a:theme xmlns:a="http://schemas.openxmlformats.org/drawingml/2006/main" name="8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7.xml><?xml version="1.0" encoding="utf-8"?>
<a:theme xmlns:a="http://schemas.openxmlformats.org/drawingml/2006/main" name="10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8.xml><?xml version="1.0" encoding="utf-8"?>
<a:theme xmlns:a="http://schemas.openxmlformats.org/drawingml/2006/main" name="11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NEXT">
      <a:majorFont>
        <a:latin typeface="Qualcomm Next"/>
        <a:ea typeface=""/>
        <a:cs typeface=""/>
      </a:majorFont>
      <a:minorFont>
        <a:latin typeface="Qualcomm Nex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CF476125-C098-4B7A-B0D4-6ED0876C1CEA}" vid="{D65BB01D-0084-4EB7-91BF-6C50C1726CDC}"/>
    </a:ext>
  </a:extLst>
</a:theme>
</file>

<file path=ppt/theme/theme9.xml><?xml version="1.0" encoding="utf-8"?>
<a:theme xmlns:a="http://schemas.openxmlformats.org/drawingml/2006/main" name="3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9EF5FCF2245C4144B9B4E6B5975E9E34" ma:contentTypeVersion="4" ma:contentTypeDescription="Create a new document." ma:contentTypeScope="" ma:versionID="d1936f5fd540597a806d589b52933c8c">
  <xsd:schema xmlns:xsd="http://www.w3.org/2001/XMLSchema" xmlns:xs="http://www.w3.org/2001/XMLSchema" xmlns:p="http://schemas.microsoft.com/office/2006/metadata/properties" xmlns:ns2="de6192d4-9d7c-49d0-8d0c-faa44d7cefac" xmlns:ns3="f390f8ff-3d97-4fb8-9cd7-3c888a5a1fcd" targetNamespace="http://schemas.microsoft.com/office/2006/metadata/properties" ma:root="true" ma:fieldsID="fe489d971c789053b1654ada0eb53d17" ns2:_="" ns3:_="">
    <xsd:import namespace="de6192d4-9d7c-49d0-8d0c-faa44d7cefac"/>
    <xsd:import namespace="f390f8ff-3d97-4fb8-9cd7-3c888a5a1fc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e6192d4-9d7c-49d0-8d0c-faa44d7cefa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390f8ff-3d97-4fb8-9cd7-3c888a5a1fc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AB11EB98-7DBE-4D18-9685-48EAA2FE244E}">
  <ds:schemaRefs>
    <ds:schemaRef ds:uri="http://schemas.microsoft.com/sharepoint/v3/contenttype/forms"/>
  </ds:schemaRefs>
</ds:datastoreItem>
</file>

<file path=customXml/itemProps2.xml><?xml version="1.0" encoding="utf-8"?>
<ds:datastoreItem xmlns:ds="http://schemas.openxmlformats.org/officeDocument/2006/customXml" ds:itemID="{66F31115-B322-4FC5-BFB4-4465C2A3E05A}">
  <ds:schemaRefs>
    <ds:schemaRef ds:uri="de6192d4-9d7c-49d0-8d0c-faa44d7cefac"/>
    <ds:schemaRef ds:uri="f390f8ff-3d97-4fb8-9cd7-3c888a5a1fc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801B6FF4-83B8-4F8E-87C3-6B49573D2A4F}">
  <ds:schemaRefs>
    <ds:schemaRef ds:uri="http://purl.org/dc/elements/1.1/"/>
    <ds:schemaRef ds:uri="http://schemas.microsoft.com/office/2006/metadata/properties"/>
    <ds:schemaRef ds:uri="http://purl.org/dc/terms/"/>
    <ds:schemaRef ds:uri="http://schemas.openxmlformats.org/package/2006/metadata/core-properties"/>
    <ds:schemaRef ds:uri="de6192d4-9d7c-49d0-8d0c-faa44d7cefac"/>
    <ds:schemaRef ds:uri="http://schemas.microsoft.com/office/2006/documentManagement/types"/>
    <ds:schemaRef ds:uri="http://schemas.microsoft.com/office/infopath/2007/PartnerControls"/>
    <ds:schemaRef ds:uri="f390f8ff-3d97-4fb8-9cd7-3c888a5a1fcd"/>
    <ds:schemaRef ds:uri="http://www.w3.org/XML/1998/namespace"/>
    <ds:schemaRef ds:uri="http://purl.org/dc/dcmitype/"/>
  </ds:schemaRefs>
</ds:datastoreItem>
</file>

<file path=docMetadata/LabelInfo.xml><?xml version="1.0" encoding="utf-8"?>
<clbl:labelList xmlns:clbl="http://schemas.microsoft.com/office/2020/mipLabelMetadata">
  <clbl:label id="{98e9ba89-e1a1-4e38-9007-8bdabc25de1d}" enabled="0" method="" siteId="{98e9ba89-e1a1-4e38-9007-8bdabc25de1d}" removed="1"/>
</clbl:labelList>
</file>

<file path=docProps/app.xml><?xml version="1.0" encoding="utf-8"?>
<Properties xmlns="http://schemas.openxmlformats.org/officeDocument/2006/extended-properties" xmlns:vt="http://schemas.openxmlformats.org/officeDocument/2006/docPropsVTypes">
  <TotalTime>290</TotalTime>
  <Words>3285</Words>
  <Application>Microsoft Office PowerPoint</Application>
  <PresentationFormat>Widescreen</PresentationFormat>
  <Paragraphs>404</Paragraphs>
  <Slides>31</Slides>
  <Notes>8</Notes>
  <HiddenSlides>0</HiddenSlides>
  <MMClips>3</MMClips>
  <ScaleCrop>false</ScaleCrop>
  <HeadingPairs>
    <vt:vector size="8" baseType="variant">
      <vt:variant>
        <vt:lpstr>Fonts Used</vt:lpstr>
      </vt:variant>
      <vt:variant>
        <vt:i4>20</vt:i4>
      </vt:variant>
      <vt:variant>
        <vt:lpstr>Theme</vt:lpstr>
      </vt:variant>
      <vt:variant>
        <vt:i4>14</vt:i4>
      </vt:variant>
      <vt:variant>
        <vt:lpstr>Embedded OLE Servers</vt:lpstr>
      </vt:variant>
      <vt:variant>
        <vt:i4>2</vt:i4>
      </vt:variant>
      <vt:variant>
        <vt:lpstr>Slide Titles</vt:lpstr>
      </vt:variant>
      <vt:variant>
        <vt:i4>31</vt:i4>
      </vt:variant>
    </vt:vector>
  </HeadingPairs>
  <TitlesOfParts>
    <vt:vector size="67" baseType="lpstr">
      <vt:lpstr>Arial</vt:lpstr>
      <vt:lpstr>Arial </vt:lpstr>
      <vt:lpstr>ArialMT</vt:lpstr>
      <vt:lpstr>Calibri</vt:lpstr>
      <vt:lpstr>Century Gothic</vt:lpstr>
      <vt:lpstr>Consolas</vt:lpstr>
      <vt:lpstr>Courier New</vt:lpstr>
      <vt:lpstr>Microsoft Sans Serif</vt:lpstr>
      <vt:lpstr>Montserrat</vt:lpstr>
      <vt:lpstr>Poppins ExtraLight</vt:lpstr>
      <vt:lpstr>Poppins Light</vt:lpstr>
      <vt:lpstr>Poppins SemiBold</vt:lpstr>
      <vt:lpstr>Qualcomm Next</vt:lpstr>
      <vt:lpstr>Qualcomm Next Medium</vt:lpstr>
      <vt:lpstr>Qualcomm Next Thin</vt:lpstr>
      <vt:lpstr>Qualcomm Office Regular</vt:lpstr>
      <vt:lpstr>Qualcomm Regular</vt:lpstr>
      <vt:lpstr>Tahoma</vt:lpstr>
      <vt:lpstr>Trebuchet MS</vt:lpstr>
      <vt:lpstr>Wingdings</vt:lpstr>
      <vt:lpstr>Qualcomm</vt:lpstr>
      <vt:lpstr>2_Qualcomm Executive External</vt:lpstr>
      <vt:lpstr>Qualcomm Corporate External</vt:lpstr>
      <vt:lpstr>15_Qualcomm</vt:lpstr>
      <vt:lpstr>2_Qualcomm</vt:lpstr>
      <vt:lpstr>8_Qualcomm Executive External</vt:lpstr>
      <vt:lpstr>10_Qualcomm Executive External</vt:lpstr>
      <vt:lpstr>11_Qualcomm Executive External</vt:lpstr>
      <vt:lpstr>3_Qualcomm</vt:lpstr>
      <vt:lpstr>2_Qualcomm Corporate External</vt:lpstr>
      <vt:lpstr>12_Qualcomm Executive External</vt:lpstr>
      <vt:lpstr>3_Qualcomm Corporate 16X9 Simplified</vt:lpstr>
      <vt:lpstr>Qualcomm Corporate Confidential Template - May2022</vt:lpstr>
      <vt:lpstr>Office Theme</vt:lpstr>
      <vt:lpstr>Visio</vt:lpstr>
      <vt:lpstr>Signalling Chart</vt:lpstr>
      <vt:lpstr>5G Media Streaming Advances:   towards a universal Media Distribution Platform</vt:lpstr>
      <vt:lpstr>PowerPoint Presentation</vt:lpstr>
      <vt:lpstr>Trends &amp; News</vt:lpstr>
      <vt:lpstr>Rel-16 5G Media Streaming – The Idea</vt:lpstr>
      <vt:lpstr>PowerPoint Presentation</vt:lpstr>
      <vt:lpstr>PowerPoint Presentation</vt:lpstr>
      <vt:lpstr>PowerPoint Presentation</vt:lpstr>
      <vt:lpstr>5G Media Streaming Features for Rel-16</vt:lpstr>
      <vt:lpstr>Timelines for Rel-17 and Rel-18</vt:lpstr>
      <vt:lpstr>3GPP Specifications for Edge Enablers</vt:lpstr>
      <vt:lpstr>Rel-17 5GMS and Edge</vt:lpstr>
      <vt:lpstr>Rel-17 EVEX – Event Exposure</vt:lpstr>
      <vt:lpstr>5G Media Streaming and EVEX</vt:lpstr>
      <vt:lpstr>3GPP Specifications for Data Analysis and EVEX </vt:lpstr>
      <vt:lpstr>5GMS via 5G Broadcast and Hybrid Unicast Broadcast</vt:lpstr>
      <vt:lpstr>PowerPoint Presentation</vt:lpstr>
      <vt:lpstr>5G defines two modes of broadcast communication</vt:lpstr>
      <vt:lpstr>Timelines for Rel-17 and Rel-18</vt:lpstr>
      <vt:lpstr>Rel-18 5GMS feature overview</vt:lpstr>
      <vt:lpstr>Multicast–Broadcast Services system architecture</vt:lpstr>
      <vt:lpstr>Multicast–Broadcast Services system architecture</vt:lpstr>
      <vt:lpstr>MBS User Service Architecture</vt:lpstr>
      <vt:lpstr>5GMS via MBS</vt:lpstr>
      <vt:lpstr>Launching a dedicated 5G System function on device</vt:lpstr>
      <vt:lpstr>Service URL Handling</vt:lpstr>
      <vt:lpstr>Specific case: MBMS-ROM Service + CMAS-based launch of service</vt:lpstr>
      <vt:lpstr>Tools in action …</vt:lpstr>
      <vt:lpstr>Rel-19 Timeline</vt:lpstr>
      <vt:lpstr>WG Input to Rel-19 Workshop - 2</vt:lpstr>
      <vt:lpstr>Summary &amp; Next Steps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TV Services over 5G Verticals benefitting from global 5G Technologies</dc:title>
  <dc:creator>Thomas</dc:creator>
  <cp:lastModifiedBy>Thomas Stockhammer</cp:lastModifiedBy>
  <cp:revision>2</cp:revision>
  <dcterms:created xsi:type="dcterms:W3CDTF">2020-09-15T22:37:34Z</dcterms:created>
  <dcterms:modified xsi:type="dcterms:W3CDTF">2023-06-13T13:11:28Z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0x0101009EF5FCF2245C4144B9B4E6B5975E9E34</vt:lpwstr>
  </property>
</Properties>
</file>