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 id="2147483850" r:id="rId2"/>
    <p:sldMasterId id="2147483879" r:id="rId3"/>
  </p:sldMasterIdLst>
  <p:notesMasterIdLst>
    <p:notesMasterId r:id="rId52"/>
  </p:notesMasterIdLst>
  <p:sldIdLst>
    <p:sldId id="284" r:id="rId4"/>
    <p:sldId id="286" r:id="rId5"/>
    <p:sldId id="141169763" r:id="rId6"/>
    <p:sldId id="141169780" r:id="rId7"/>
    <p:sldId id="287" r:id="rId8"/>
    <p:sldId id="141169793" r:id="rId9"/>
    <p:sldId id="141169765" r:id="rId10"/>
    <p:sldId id="369" r:id="rId11"/>
    <p:sldId id="141169769" r:id="rId12"/>
    <p:sldId id="364" r:id="rId13"/>
    <p:sldId id="366" r:id="rId14"/>
    <p:sldId id="370" r:id="rId15"/>
    <p:sldId id="141169777" r:id="rId16"/>
    <p:sldId id="141169732" r:id="rId17"/>
    <p:sldId id="141169733" r:id="rId18"/>
    <p:sldId id="141169734" r:id="rId19"/>
    <p:sldId id="141169735" r:id="rId20"/>
    <p:sldId id="141169812" r:id="rId21"/>
    <p:sldId id="141169792" r:id="rId22"/>
    <p:sldId id="141169781" r:id="rId23"/>
    <p:sldId id="270" r:id="rId24"/>
    <p:sldId id="273" r:id="rId25"/>
    <p:sldId id="277" r:id="rId26"/>
    <p:sldId id="276" r:id="rId27"/>
    <p:sldId id="141169802" r:id="rId28"/>
    <p:sldId id="275" r:id="rId29"/>
    <p:sldId id="279" r:id="rId30"/>
    <p:sldId id="141169804" r:id="rId31"/>
    <p:sldId id="141169782" r:id="rId32"/>
    <p:sldId id="141169736" r:id="rId33"/>
    <p:sldId id="262" r:id="rId34"/>
    <p:sldId id="283" r:id="rId35"/>
    <p:sldId id="281" r:id="rId36"/>
    <p:sldId id="141169805" r:id="rId37"/>
    <p:sldId id="282" r:id="rId38"/>
    <p:sldId id="141169783" r:id="rId39"/>
    <p:sldId id="141169799" r:id="rId40"/>
    <p:sldId id="141169806" r:id="rId41"/>
    <p:sldId id="141169807" r:id="rId42"/>
    <p:sldId id="141169801" r:id="rId43"/>
    <p:sldId id="141169808" r:id="rId44"/>
    <p:sldId id="141169810" r:id="rId45"/>
    <p:sldId id="141169811" r:id="rId46"/>
    <p:sldId id="141169813" r:id="rId47"/>
    <p:sldId id="141169794" r:id="rId48"/>
    <p:sldId id="141169795" r:id="rId49"/>
    <p:sldId id="141169798" r:id="rId50"/>
    <p:sldId id="141169797"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FF"/>
    <a:srgbClr val="95A8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909C1-2B92-4671-9624-3DB317A31655}" v="17" dt="2024-04-04T18:25:48.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3" autoAdjust="0"/>
    <p:restoredTop sz="94444"/>
  </p:normalViewPr>
  <p:slideViewPr>
    <p:cSldViewPr snapToGrid="0" snapToObjects="1">
      <p:cViewPr varScale="1">
        <p:scale>
          <a:sx n="133" d="100"/>
          <a:sy n="133" d="100"/>
        </p:scale>
        <p:origin x="242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7AFC1-49CC-4167-B0DC-3B5A24EBEFF3}"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B1A070ED-B7E5-41D1-8663-59784D1AC443}">
      <dgm:prSet phldrT="[Text]"/>
      <dgm:spPr/>
      <dgm:t>
        <a:bodyPr/>
        <a:lstStyle/>
        <a:p>
          <a:pPr>
            <a:buClr>
              <a:srgbClr val="5A5B5B"/>
            </a:buClr>
            <a:buSzPts val="2400"/>
            <a:buFont typeface="Arial"/>
            <a:buChar char="•"/>
          </a:pPr>
          <a:r>
            <a:rPr lang="en-US">
              <a:latin typeface="Poppins"/>
              <a:ea typeface="Poppins"/>
              <a:cs typeface="Poppins"/>
              <a:sym typeface="Poppins"/>
            </a:rPr>
            <a:t>Timeline and status</a:t>
          </a:r>
          <a:endParaRPr lang="en-US" dirty="0"/>
        </a:p>
      </dgm:t>
    </dgm:pt>
    <dgm:pt modelId="{C74A2392-17F3-4833-929C-4341406644DB}" type="parTrans" cxnId="{570239CF-8185-4743-BDFC-A784CD291917}">
      <dgm:prSet/>
      <dgm:spPr/>
      <dgm:t>
        <a:bodyPr/>
        <a:lstStyle/>
        <a:p>
          <a:endParaRPr lang="en-US"/>
        </a:p>
      </dgm:t>
    </dgm:pt>
    <dgm:pt modelId="{E340D0A3-D385-4ED4-A467-0251A7A383D6}" type="sibTrans" cxnId="{570239CF-8185-4743-BDFC-A784CD291917}">
      <dgm:prSet/>
      <dgm:spPr/>
      <dgm:t>
        <a:bodyPr/>
        <a:lstStyle/>
        <a:p>
          <a:endParaRPr lang="en-US"/>
        </a:p>
      </dgm:t>
    </dgm:pt>
    <dgm:pt modelId="{D98EB45D-30CC-4D40-87BF-F46B3DA99F51}">
      <dgm:prSet/>
      <dgm:spPr/>
      <dgm:t>
        <a:bodyPr/>
        <a:lstStyle/>
        <a:p>
          <a:r>
            <a:rPr lang="en-US">
              <a:latin typeface="Poppins"/>
              <a:ea typeface="Poppins"/>
              <a:cs typeface="Poppins"/>
              <a:sym typeface="Poppins"/>
            </a:rPr>
            <a:t>Recap of DASH – Principles and 5</a:t>
          </a:r>
          <a:r>
            <a:rPr lang="en-US" baseline="30000">
              <a:latin typeface="Poppins"/>
              <a:ea typeface="Poppins"/>
              <a:cs typeface="Poppins"/>
              <a:sym typeface="Poppins"/>
            </a:rPr>
            <a:t>th</a:t>
          </a:r>
          <a:r>
            <a:rPr lang="en-US">
              <a:latin typeface="Poppins"/>
              <a:ea typeface="Poppins"/>
              <a:cs typeface="Poppins"/>
              <a:sym typeface="Poppins"/>
            </a:rPr>
            <a:t> edition</a:t>
          </a:r>
          <a:endParaRPr lang="en-US" dirty="0">
            <a:latin typeface="Poppins"/>
            <a:ea typeface="Poppins"/>
            <a:cs typeface="Poppins"/>
            <a:sym typeface="Poppins"/>
          </a:endParaRPr>
        </a:p>
      </dgm:t>
    </dgm:pt>
    <dgm:pt modelId="{03309B96-844C-4141-ACC4-EF7636CCD353}" type="parTrans" cxnId="{CBF20697-4597-4AC7-873E-3A232CC9F0ED}">
      <dgm:prSet/>
      <dgm:spPr/>
      <dgm:t>
        <a:bodyPr/>
        <a:lstStyle/>
        <a:p>
          <a:endParaRPr lang="en-US"/>
        </a:p>
      </dgm:t>
    </dgm:pt>
    <dgm:pt modelId="{B7214538-139E-4F04-A31E-C58DBF9A7BF6}" type="sibTrans" cxnId="{CBF20697-4597-4AC7-873E-3A232CC9F0ED}">
      <dgm:prSet/>
      <dgm:spPr/>
      <dgm:t>
        <a:bodyPr/>
        <a:lstStyle/>
        <a:p>
          <a:endParaRPr lang="en-US"/>
        </a:p>
      </dgm:t>
    </dgm:pt>
    <dgm:pt modelId="{27287CB1-42DB-4ECD-9B0E-44EB19671C1F}">
      <dgm:prSet/>
      <dgm:spPr/>
      <dgm:t>
        <a:bodyPr/>
        <a:lstStyle/>
        <a:p>
          <a:r>
            <a:rPr lang="en-US">
              <a:latin typeface="Poppins"/>
              <a:ea typeface="Poppins"/>
              <a:cs typeface="Poppins"/>
              <a:sym typeface="Poppins"/>
            </a:rPr>
            <a:t>6</a:t>
          </a:r>
          <a:r>
            <a:rPr lang="en-US" baseline="30000">
              <a:latin typeface="Poppins"/>
              <a:ea typeface="Poppins"/>
              <a:cs typeface="Poppins"/>
              <a:sym typeface="Poppins"/>
            </a:rPr>
            <a:t>th</a:t>
          </a:r>
          <a:r>
            <a:rPr lang="en-US">
              <a:latin typeface="Poppins"/>
              <a:ea typeface="Poppins"/>
              <a:cs typeface="Poppins"/>
              <a:sym typeface="Poppins"/>
            </a:rPr>
            <a:t> Edition</a:t>
          </a:r>
          <a:endParaRPr lang="en-US" dirty="0">
            <a:latin typeface="Poppins"/>
            <a:ea typeface="Poppins"/>
            <a:cs typeface="Poppins"/>
            <a:sym typeface="Poppins"/>
          </a:endParaRPr>
        </a:p>
      </dgm:t>
    </dgm:pt>
    <dgm:pt modelId="{D21AC175-9940-4F48-BF14-17604316BB17}" type="parTrans" cxnId="{6C51F88A-E85B-4EC1-8463-2FB0DCDEB57A}">
      <dgm:prSet/>
      <dgm:spPr/>
      <dgm:t>
        <a:bodyPr/>
        <a:lstStyle/>
        <a:p>
          <a:endParaRPr lang="en-US"/>
        </a:p>
      </dgm:t>
    </dgm:pt>
    <dgm:pt modelId="{46D0D1E9-9D18-432C-9017-A95A5931B4CA}" type="sibTrans" cxnId="{6C51F88A-E85B-4EC1-8463-2FB0DCDEB57A}">
      <dgm:prSet/>
      <dgm:spPr/>
      <dgm:t>
        <a:bodyPr/>
        <a:lstStyle/>
        <a:p>
          <a:endParaRPr lang="en-US"/>
        </a:p>
      </dgm:t>
    </dgm:pt>
    <dgm:pt modelId="{F46B4D89-6DBE-4D9A-A8F2-5E1E92ECBA42}">
      <dgm:prSet/>
      <dgm:spPr/>
      <dgm:t>
        <a:bodyPr/>
        <a:lstStyle/>
        <a:p>
          <a:r>
            <a:rPr lang="en-US">
              <a:latin typeface="Poppins"/>
              <a:ea typeface="Poppins"/>
              <a:cs typeface="Poppins"/>
              <a:sym typeface="Poppins"/>
            </a:rPr>
            <a:t>Overview of Features</a:t>
          </a:r>
          <a:endParaRPr lang="en-US" dirty="0">
            <a:latin typeface="Poppins"/>
            <a:ea typeface="Poppins"/>
            <a:cs typeface="Poppins"/>
            <a:sym typeface="Poppins"/>
          </a:endParaRPr>
        </a:p>
      </dgm:t>
    </dgm:pt>
    <dgm:pt modelId="{9AC9635E-C4F9-4C99-B82A-24E5E9C9D5F2}" type="parTrans" cxnId="{49A5CD26-F64D-40E5-90A3-A102312E3AA2}">
      <dgm:prSet/>
      <dgm:spPr/>
      <dgm:t>
        <a:bodyPr/>
        <a:lstStyle/>
        <a:p>
          <a:endParaRPr lang="en-US"/>
        </a:p>
      </dgm:t>
    </dgm:pt>
    <dgm:pt modelId="{07D63524-FFC8-44CB-9152-89D9FB621095}" type="sibTrans" cxnId="{49A5CD26-F64D-40E5-90A3-A102312E3AA2}">
      <dgm:prSet/>
      <dgm:spPr/>
      <dgm:t>
        <a:bodyPr/>
        <a:lstStyle/>
        <a:p>
          <a:endParaRPr lang="en-US"/>
        </a:p>
      </dgm:t>
    </dgm:pt>
    <dgm:pt modelId="{20F7B843-8960-4592-B5AF-5608D00BF2F5}">
      <dgm:prSet/>
      <dgm:spPr/>
      <dgm:t>
        <a:bodyPr/>
        <a:lstStyle/>
        <a:p>
          <a:r>
            <a:rPr lang="en-US">
              <a:latin typeface="Poppins"/>
              <a:ea typeface="Poppins"/>
              <a:cs typeface="Poppins"/>
              <a:sym typeface="Poppins"/>
            </a:rPr>
            <a:t>L3D-DASH: Low-Latency Low-Delay Extensions</a:t>
          </a:r>
          <a:endParaRPr lang="en-US" dirty="0">
            <a:latin typeface="Poppins"/>
            <a:ea typeface="Poppins"/>
            <a:cs typeface="Poppins"/>
            <a:sym typeface="Poppins"/>
          </a:endParaRPr>
        </a:p>
      </dgm:t>
    </dgm:pt>
    <dgm:pt modelId="{B5C95A09-38E3-4C25-8E39-86997A2968EE}" type="parTrans" cxnId="{EC3032B8-03D6-4A6A-8C89-E3C5FCC6F430}">
      <dgm:prSet/>
      <dgm:spPr/>
      <dgm:t>
        <a:bodyPr/>
        <a:lstStyle/>
        <a:p>
          <a:endParaRPr lang="en-US"/>
        </a:p>
      </dgm:t>
    </dgm:pt>
    <dgm:pt modelId="{97990C72-18C8-4622-BC6D-2EA505C12319}" type="sibTrans" cxnId="{EC3032B8-03D6-4A6A-8C89-E3C5FCC6F430}">
      <dgm:prSet/>
      <dgm:spPr/>
      <dgm:t>
        <a:bodyPr/>
        <a:lstStyle/>
        <a:p>
          <a:endParaRPr lang="en-US"/>
        </a:p>
      </dgm:t>
    </dgm:pt>
    <dgm:pt modelId="{14690F61-1BEC-4E32-BAE4-FD6FDCA44B9D}">
      <dgm:prSet/>
      <dgm:spPr/>
      <dgm:t>
        <a:bodyPr/>
        <a:lstStyle/>
        <a:p>
          <a:r>
            <a:rPr lang="en-US">
              <a:latin typeface="Poppins"/>
              <a:ea typeface="Poppins"/>
              <a:cs typeface="Poppins"/>
              <a:sym typeface="Poppins"/>
            </a:rPr>
            <a:t>Media Presentation Insertion</a:t>
          </a:r>
          <a:endParaRPr lang="en-US" dirty="0">
            <a:latin typeface="Poppins"/>
            <a:ea typeface="Poppins"/>
            <a:cs typeface="Poppins"/>
            <a:sym typeface="Poppins"/>
          </a:endParaRPr>
        </a:p>
      </dgm:t>
    </dgm:pt>
    <dgm:pt modelId="{F297E98B-F761-4461-AE93-9DA3EA26CE2A}" type="parTrans" cxnId="{93C9E885-FE42-473A-B510-B1BF860CE054}">
      <dgm:prSet/>
      <dgm:spPr/>
      <dgm:t>
        <a:bodyPr/>
        <a:lstStyle/>
        <a:p>
          <a:endParaRPr lang="en-US"/>
        </a:p>
      </dgm:t>
    </dgm:pt>
    <dgm:pt modelId="{F7044C8D-42E3-4A33-ACF2-640FDFEE8723}" type="sibTrans" cxnId="{93C9E885-FE42-473A-B510-B1BF860CE054}">
      <dgm:prSet/>
      <dgm:spPr/>
      <dgm:t>
        <a:bodyPr/>
        <a:lstStyle/>
        <a:p>
          <a:endParaRPr lang="en-US"/>
        </a:p>
      </dgm:t>
    </dgm:pt>
    <dgm:pt modelId="{5931363A-8059-4CD7-9E40-0BFBB38DB28C}">
      <dgm:prSet/>
      <dgm:spPr/>
      <dgm:t>
        <a:bodyPr/>
        <a:lstStyle/>
        <a:p>
          <a:r>
            <a:rPr lang="en-US">
              <a:latin typeface="Poppins"/>
              <a:ea typeface="Poppins"/>
              <a:cs typeface="Poppins"/>
              <a:sym typeface="Poppins"/>
            </a:rPr>
            <a:t>Patterns in Segment Timeline</a:t>
          </a:r>
          <a:endParaRPr lang="en-US" dirty="0">
            <a:latin typeface="Poppins"/>
            <a:ea typeface="Poppins"/>
            <a:cs typeface="Poppins"/>
            <a:sym typeface="Poppins"/>
          </a:endParaRPr>
        </a:p>
      </dgm:t>
    </dgm:pt>
    <dgm:pt modelId="{09DC7785-A0C1-4C5D-8AF8-8994A52A7FF5}" type="parTrans" cxnId="{8881C2CC-573A-4B71-9E34-5B2362DC6EFB}">
      <dgm:prSet/>
      <dgm:spPr/>
      <dgm:t>
        <a:bodyPr/>
        <a:lstStyle/>
        <a:p>
          <a:endParaRPr lang="en-US"/>
        </a:p>
      </dgm:t>
    </dgm:pt>
    <dgm:pt modelId="{2396A330-CE5F-43BF-B2E6-4CF7941F9150}" type="sibTrans" cxnId="{8881C2CC-573A-4B71-9E34-5B2362DC6EFB}">
      <dgm:prSet/>
      <dgm:spPr/>
      <dgm:t>
        <a:bodyPr/>
        <a:lstStyle/>
        <a:p>
          <a:endParaRPr lang="en-US"/>
        </a:p>
      </dgm:t>
    </dgm:pt>
    <dgm:pt modelId="{8736D85B-0451-4FF7-8B3F-4A66A4A981E4}">
      <dgm:prSet/>
      <dgm:spPr/>
      <dgm:t>
        <a:bodyPr/>
        <a:lstStyle/>
        <a:p>
          <a:r>
            <a:rPr lang="en-US">
              <a:latin typeface="Poppins"/>
              <a:ea typeface="Poppins"/>
              <a:cs typeface="Poppins"/>
              <a:sym typeface="Poppins"/>
            </a:rPr>
            <a:t>Support for CMCD</a:t>
          </a:r>
          <a:endParaRPr lang="en-US" dirty="0">
            <a:latin typeface="Poppins"/>
            <a:ea typeface="Poppins"/>
            <a:cs typeface="Poppins"/>
            <a:sym typeface="Poppins"/>
          </a:endParaRPr>
        </a:p>
      </dgm:t>
    </dgm:pt>
    <dgm:pt modelId="{C89701C1-A3C2-4EFB-9AF8-4BB5A1B871DB}" type="parTrans" cxnId="{9334DC8F-5A72-4AEF-B92A-2637242DA0C8}">
      <dgm:prSet/>
      <dgm:spPr/>
      <dgm:t>
        <a:bodyPr/>
        <a:lstStyle/>
        <a:p>
          <a:endParaRPr lang="en-US"/>
        </a:p>
      </dgm:t>
    </dgm:pt>
    <dgm:pt modelId="{73114662-70F1-4ED3-8922-D562E19A5D73}" type="sibTrans" cxnId="{9334DC8F-5A72-4AEF-B92A-2637242DA0C8}">
      <dgm:prSet/>
      <dgm:spPr/>
      <dgm:t>
        <a:bodyPr/>
        <a:lstStyle/>
        <a:p>
          <a:endParaRPr lang="en-US"/>
        </a:p>
      </dgm:t>
    </dgm:pt>
    <dgm:pt modelId="{59E1F279-FD56-44D4-ADD2-69EE223778AD}">
      <dgm:prSet/>
      <dgm:spPr/>
      <dgm:t>
        <a:bodyPr/>
        <a:lstStyle/>
        <a:p>
          <a:r>
            <a:rPr lang="en-US">
              <a:latin typeface="Poppins"/>
              <a:ea typeface="Poppins"/>
              <a:cs typeface="Poppins"/>
              <a:sym typeface="Poppins"/>
            </a:rPr>
            <a:t>Support for Content Steering</a:t>
          </a:r>
          <a:endParaRPr lang="en-US" dirty="0">
            <a:latin typeface="Poppins"/>
            <a:ea typeface="Poppins"/>
            <a:cs typeface="Poppins"/>
            <a:sym typeface="Poppins"/>
          </a:endParaRPr>
        </a:p>
      </dgm:t>
    </dgm:pt>
    <dgm:pt modelId="{1C178DDF-6015-461F-93A9-B85AA80BF5BC}" type="parTrans" cxnId="{BA0D0E91-4F14-4D1C-8EB3-D78E7AF7C838}">
      <dgm:prSet/>
      <dgm:spPr/>
      <dgm:t>
        <a:bodyPr/>
        <a:lstStyle/>
        <a:p>
          <a:endParaRPr lang="en-US"/>
        </a:p>
      </dgm:t>
    </dgm:pt>
    <dgm:pt modelId="{276E16EA-C79B-464C-99FF-D95EC0485718}" type="sibTrans" cxnId="{BA0D0E91-4F14-4D1C-8EB3-D78E7AF7C838}">
      <dgm:prSet/>
      <dgm:spPr/>
      <dgm:t>
        <a:bodyPr/>
        <a:lstStyle/>
        <a:p>
          <a:endParaRPr lang="en-US"/>
        </a:p>
      </dgm:t>
    </dgm:pt>
    <dgm:pt modelId="{A54159BE-C857-45BA-BA02-0D4D2EE47D5E}">
      <dgm:prSet/>
      <dgm:spPr/>
      <dgm:t>
        <a:bodyPr/>
        <a:lstStyle/>
        <a:p>
          <a:r>
            <a:rPr lang="en-US">
              <a:latin typeface="Poppins"/>
              <a:ea typeface="Poppins"/>
              <a:cs typeface="Poppins"/>
              <a:sym typeface="Poppins"/>
            </a:rPr>
            <a:t>Addressable Resource Index Tracks</a:t>
          </a:r>
          <a:endParaRPr lang="en-US" dirty="0">
            <a:latin typeface="Poppins"/>
            <a:ea typeface="Poppins"/>
            <a:cs typeface="Poppins"/>
            <a:sym typeface="Poppins"/>
          </a:endParaRPr>
        </a:p>
      </dgm:t>
    </dgm:pt>
    <dgm:pt modelId="{A709FB7F-777F-4F33-9EAC-A7C9D0A301AE}" type="parTrans" cxnId="{5233BF99-8726-4E95-95A1-D30F59DA9C59}">
      <dgm:prSet/>
      <dgm:spPr/>
      <dgm:t>
        <a:bodyPr/>
        <a:lstStyle/>
        <a:p>
          <a:endParaRPr lang="en-US"/>
        </a:p>
      </dgm:t>
    </dgm:pt>
    <dgm:pt modelId="{3BEC928E-7527-454D-951C-7BBFFB370741}" type="sibTrans" cxnId="{5233BF99-8726-4E95-95A1-D30F59DA9C59}">
      <dgm:prSet/>
      <dgm:spPr/>
      <dgm:t>
        <a:bodyPr/>
        <a:lstStyle/>
        <a:p>
          <a:endParaRPr lang="en-US"/>
        </a:p>
      </dgm:t>
    </dgm:pt>
    <dgm:pt modelId="{8F143E84-632C-4186-9DA4-5745713D0A6A}">
      <dgm:prSet/>
      <dgm:spPr/>
      <dgm:t>
        <a:bodyPr/>
        <a:lstStyle/>
        <a:p>
          <a:r>
            <a:rPr lang="en-US">
              <a:latin typeface="Poppins"/>
              <a:ea typeface="Poppins"/>
              <a:cs typeface="Poppins"/>
              <a:sym typeface="Poppins"/>
            </a:rPr>
            <a:t>DASH-IF related impacts (IOP guidelines and reference tools)</a:t>
          </a:r>
          <a:endParaRPr lang="en-US" dirty="0">
            <a:latin typeface="Poppins"/>
            <a:ea typeface="Poppins"/>
            <a:cs typeface="Poppins"/>
            <a:sym typeface="Poppins"/>
          </a:endParaRPr>
        </a:p>
      </dgm:t>
    </dgm:pt>
    <dgm:pt modelId="{8DFC3467-41DB-4EA2-A0A1-F28167BFB64E}" type="parTrans" cxnId="{3CEAC029-3E84-453E-9878-7755E93FDC58}">
      <dgm:prSet/>
      <dgm:spPr/>
      <dgm:t>
        <a:bodyPr/>
        <a:lstStyle/>
        <a:p>
          <a:endParaRPr lang="en-US"/>
        </a:p>
      </dgm:t>
    </dgm:pt>
    <dgm:pt modelId="{58B785E6-8BCD-487F-A08B-EB94CC87E513}" type="sibTrans" cxnId="{3CEAC029-3E84-453E-9878-7755E93FDC58}">
      <dgm:prSet/>
      <dgm:spPr/>
      <dgm:t>
        <a:bodyPr/>
        <a:lstStyle/>
        <a:p>
          <a:endParaRPr lang="en-US"/>
        </a:p>
      </dgm:t>
    </dgm:pt>
    <dgm:pt modelId="{1EA1D84A-87AC-46DA-AD74-203124776881}">
      <dgm:prSet/>
      <dgm:spPr/>
      <dgm:t>
        <a:bodyPr/>
        <a:lstStyle/>
        <a:p>
          <a:r>
            <a:rPr lang="en-US">
              <a:latin typeface="Poppins"/>
              <a:cs typeface="Poppins"/>
              <a:sym typeface="Poppins"/>
            </a:rPr>
            <a:t>Q&amp;A</a:t>
          </a:r>
          <a:endParaRPr lang="en-US" dirty="0"/>
        </a:p>
      </dgm:t>
    </dgm:pt>
    <dgm:pt modelId="{EBEB4DDD-6CBF-466D-A570-B979DEF3F372}" type="parTrans" cxnId="{B29AC9F6-84D8-4A2C-A56C-90B91DA853D6}">
      <dgm:prSet/>
      <dgm:spPr/>
      <dgm:t>
        <a:bodyPr/>
        <a:lstStyle/>
        <a:p>
          <a:endParaRPr lang="en-US"/>
        </a:p>
      </dgm:t>
    </dgm:pt>
    <dgm:pt modelId="{E649236A-C76D-4393-B1E1-26295A29D47B}" type="sibTrans" cxnId="{B29AC9F6-84D8-4A2C-A56C-90B91DA853D6}">
      <dgm:prSet/>
      <dgm:spPr/>
      <dgm:t>
        <a:bodyPr/>
        <a:lstStyle/>
        <a:p>
          <a:endParaRPr lang="en-US"/>
        </a:p>
      </dgm:t>
    </dgm:pt>
    <dgm:pt modelId="{9FDA0712-9469-4BC2-9492-65C6264E05FF}" type="pres">
      <dgm:prSet presAssocID="{C737AFC1-49CC-4167-B0DC-3B5A24EBEFF3}" presName="linear" presStyleCnt="0">
        <dgm:presLayoutVars>
          <dgm:dir/>
          <dgm:animLvl val="lvl"/>
          <dgm:resizeHandles val="exact"/>
        </dgm:presLayoutVars>
      </dgm:prSet>
      <dgm:spPr/>
    </dgm:pt>
    <dgm:pt modelId="{91503CAC-11D3-4E9B-A88A-26BC603A7429}" type="pres">
      <dgm:prSet presAssocID="{B1A070ED-B7E5-41D1-8663-59784D1AC443}" presName="parentLin" presStyleCnt="0"/>
      <dgm:spPr/>
    </dgm:pt>
    <dgm:pt modelId="{345A24DC-54DB-4DCC-BBA6-541BED7DB1DC}" type="pres">
      <dgm:prSet presAssocID="{B1A070ED-B7E5-41D1-8663-59784D1AC443}" presName="parentLeftMargin" presStyleLbl="node1" presStyleIdx="0" presStyleCnt="5"/>
      <dgm:spPr/>
    </dgm:pt>
    <dgm:pt modelId="{75108DD8-8F46-4440-89F3-D2ECF4004443}" type="pres">
      <dgm:prSet presAssocID="{B1A070ED-B7E5-41D1-8663-59784D1AC443}" presName="parentText" presStyleLbl="node1" presStyleIdx="0" presStyleCnt="5">
        <dgm:presLayoutVars>
          <dgm:chMax val="0"/>
          <dgm:bulletEnabled val="1"/>
        </dgm:presLayoutVars>
      </dgm:prSet>
      <dgm:spPr/>
    </dgm:pt>
    <dgm:pt modelId="{47B83B07-D937-4330-BF22-3A08D97872DA}" type="pres">
      <dgm:prSet presAssocID="{B1A070ED-B7E5-41D1-8663-59784D1AC443}" presName="negativeSpace" presStyleCnt="0"/>
      <dgm:spPr/>
    </dgm:pt>
    <dgm:pt modelId="{85F8AD99-C6B7-40AC-B9B2-FD516AD0F075}" type="pres">
      <dgm:prSet presAssocID="{B1A070ED-B7E5-41D1-8663-59784D1AC443}" presName="childText" presStyleLbl="conFgAcc1" presStyleIdx="0" presStyleCnt="5">
        <dgm:presLayoutVars>
          <dgm:bulletEnabled val="1"/>
        </dgm:presLayoutVars>
      </dgm:prSet>
      <dgm:spPr/>
    </dgm:pt>
    <dgm:pt modelId="{3EBAEE58-84BF-4465-8734-FD4205D2672E}" type="pres">
      <dgm:prSet presAssocID="{E340D0A3-D385-4ED4-A467-0251A7A383D6}" presName="spaceBetweenRectangles" presStyleCnt="0"/>
      <dgm:spPr/>
    </dgm:pt>
    <dgm:pt modelId="{625742A6-F562-4F43-8139-C311D949D10D}" type="pres">
      <dgm:prSet presAssocID="{D98EB45D-30CC-4D40-87BF-F46B3DA99F51}" presName="parentLin" presStyleCnt="0"/>
      <dgm:spPr/>
    </dgm:pt>
    <dgm:pt modelId="{D9289F49-1398-47FB-BB6E-6FEE54D6F51D}" type="pres">
      <dgm:prSet presAssocID="{D98EB45D-30CC-4D40-87BF-F46B3DA99F51}" presName="parentLeftMargin" presStyleLbl="node1" presStyleIdx="0" presStyleCnt="5"/>
      <dgm:spPr/>
    </dgm:pt>
    <dgm:pt modelId="{7A72B7E8-7B96-445D-ACC9-E4448D301441}" type="pres">
      <dgm:prSet presAssocID="{D98EB45D-30CC-4D40-87BF-F46B3DA99F51}" presName="parentText" presStyleLbl="node1" presStyleIdx="1" presStyleCnt="5">
        <dgm:presLayoutVars>
          <dgm:chMax val="0"/>
          <dgm:bulletEnabled val="1"/>
        </dgm:presLayoutVars>
      </dgm:prSet>
      <dgm:spPr/>
    </dgm:pt>
    <dgm:pt modelId="{8D4A493F-14CD-46B8-983C-2040D6824AE0}" type="pres">
      <dgm:prSet presAssocID="{D98EB45D-30CC-4D40-87BF-F46B3DA99F51}" presName="negativeSpace" presStyleCnt="0"/>
      <dgm:spPr/>
    </dgm:pt>
    <dgm:pt modelId="{6F55E84C-D3C5-46D3-ABB1-E8EA8409F9CC}" type="pres">
      <dgm:prSet presAssocID="{D98EB45D-30CC-4D40-87BF-F46B3DA99F51}" presName="childText" presStyleLbl="conFgAcc1" presStyleIdx="1" presStyleCnt="5">
        <dgm:presLayoutVars>
          <dgm:bulletEnabled val="1"/>
        </dgm:presLayoutVars>
      </dgm:prSet>
      <dgm:spPr/>
    </dgm:pt>
    <dgm:pt modelId="{FC2CFCF4-74CA-4340-BE3E-6437E57865DD}" type="pres">
      <dgm:prSet presAssocID="{B7214538-139E-4F04-A31E-C58DBF9A7BF6}" presName="spaceBetweenRectangles" presStyleCnt="0"/>
      <dgm:spPr/>
    </dgm:pt>
    <dgm:pt modelId="{DE6236CA-C682-4C6E-9042-56D332CC18CE}" type="pres">
      <dgm:prSet presAssocID="{27287CB1-42DB-4ECD-9B0E-44EB19671C1F}" presName="parentLin" presStyleCnt="0"/>
      <dgm:spPr/>
    </dgm:pt>
    <dgm:pt modelId="{5C4D9909-ADB8-42FB-ABD1-EA45669A1223}" type="pres">
      <dgm:prSet presAssocID="{27287CB1-42DB-4ECD-9B0E-44EB19671C1F}" presName="parentLeftMargin" presStyleLbl="node1" presStyleIdx="1" presStyleCnt="5"/>
      <dgm:spPr/>
    </dgm:pt>
    <dgm:pt modelId="{883F0D81-8C96-4299-9965-106F202F0BAB}" type="pres">
      <dgm:prSet presAssocID="{27287CB1-42DB-4ECD-9B0E-44EB19671C1F}" presName="parentText" presStyleLbl="node1" presStyleIdx="2" presStyleCnt="5">
        <dgm:presLayoutVars>
          <dgm:chMax val="0"/>
          <dgm:bulletEnabled val="1"/>
        </dgm:presLayoutVars>
      </dgm:prSet>
      <dgm:spPr/>
    </dgm:pt>
    <dgm:pt modelId="{0DB0CA0A-F27C-4334-B6D7-D82254CB2BC6}" type="pres">
      <dgm:prSet presAssocID="{27287CB1-42DB-4ECD-9B0E-44EB19671C1F}" presName="negativeSpace" presStyleCnt="0"/>
      <dgm:spPr/>
    </dgm:pt>
    <dgm:pt modelId="{3F8D1652-83AD-47E3-AE48-EF0375F499F7}" type="pres">
      <dgm:prSet presAssocID="{27287CB1-42DB-4ECD-9B0E-44EB19671C1F}" presName="childText" presStyleLbl="conFgAcc1" presStyleIdx="2" presStyleCnt="5">
        <dgm:presLayoutVars>
          <dgm:bulletEnabled val="1"/>
        </dgm:presLayoutVars>
      </dgm:prSet>
      <dgm:spPr/>
    </dgm:pt>
    <dgm:pt modelId="{C3FE14FA-B2EA-47E6-BE58-5A760B77D351}" type="pres">
      <dgm:prSet presAssocID="{46D0D1E9-9D18-432C-9017-A95A5931B4CA}" presName="spaceBetweenRectangles" presStyleCnt="0"/>
      <dgm:spPr/>
    </dgm:pt>
    <dgm:pt modelId="{398E0A78-9AEE-4E90-8B79-56FDE0F22464}" type="pres">
      <dgm:prSet presAssocID="{8F143E84-632C-4186-9DA4-5745713D0A6A}" presName="parentLin" presStyleCnt="0"/>
      <dgm:spPr/>
    </dgm:pt>
    <dgm:pt modelId="{F2B59C94-8223-43E7-A267-0B125D6464A5}" type="pres">
      <dgm:prSet presAssocID="{8F143E84-632C-4186-9DA4-5745713D0A6A}" presName="parentLeftMargin" presStyleLbl="node1" presStyleIdx="2" presStyleCnt="5"/>
      <dgm:spPr/>
    </dgm:pt>
    <dgm:pt modelId="{D3534078-974F-4336-B606-36D22A5A991C}" type="pres">
      <dgm:prSet presAssocID="{8F143E84-632C-4186-9DA4-5745713D0A6A}" presName="parentText" presStyleLbl="node1" presStyleIdx="3" presStyleCnt="5">
        <dgm:presLayoutVars>
          <dgm:chMax val="0"/>
          <dgm:bulletEnabled val="1"/>
        </dgm:presLayoutVars>
      </dgm:prSet>
      <dgm:spPr/>
    </dgm:pt>
    <dgm:pt modelId="{7FFA79EE-0B1D-4E52-815B-176C3483A5C7}" type="pres">
      <dgm:prSet presAssocID="{8F143E84-632C-4186-9DA4-5745713D0A6A}" presName="negativeSpace" presStyleCnt="0"/>
      <dgm:spPr/>
    </dgm:pt>
    <dgm:pt modelId="{6A0147F5-A9D5-43B6-A6A6-887B51B86AA2}" type="pres">
      <dgm:prSet presAssocID="{8F143E84-632C-4186-9DA4-5745713D0A6A}" presName="childText" presStyleLbl="conFgAcc1" presStyleIdx="3" presStyleCnt="5">
        <dgm:presLayoutVars>
          <dgm:bulletEnabled val="1"/>
        </dgm:presLayoutVars>
      </dgm:prSet>
      <dgm:spPr/>
    </dgm:pt>
    <dgm:pt modelId="{86118F13-7F6A-4169-9B87-0C08D13CAC67}" type="pres">
      <dgm:prSet presAssocID="{58B785E6-8BCD-487F-A08B-EB94CC87E513}" presName="spaceBetweenRectangles" presStyleCnt="0"/>
      <dgm:spPr/>
    </dgm:pt>
    <dgm:pt modelId="{87B58DE0-1EF4-406C-A3B4-DD97A4F14437}" type="pres">
      <dgm:prSet presAssocID="{1EA1D84A-87AC-46DA-AD74-203124776881}" presName="parentLin" presStyleCnt="0"/>
      <dgm:spPr/>
    </dgm:pt>
    <dgm:pt modelId="{A2E2869C-BB02-417D-847D-BCC5F55CDF28}" type="pres">
      <dgm:prSet presAssocID="{1EA1D84A-87AC-46DA-AD74-203124776881}" presName="parentLeftMargin" presStyleLbl="node1" presStyleIdx="3" presStyleCnt="5"/>
      <dgm:spPr/>
    </dgm:pt>
    <dgm:pt modelId="{9B014E0E-CC8F-4A6E-8203-94F057AB10C1}" type="pres">
      <dgm:prSet presAssocID="{1EA1D84A-87AC-46DA-AD74-203124776881}" presName="parentText" presStyleLbl="node1" presStyleIdx="4" presStyleCnt="5">
        <dgm:presLayoutVars>
          <dgm:chMax val="0"/>
          <dgm:bulletEnabled val="1"/>
        </dgm:presLayoutVars>
      </dgm:prSet>
      <dgm:spPr/>
    </dgm:pt>
    <dgm:pt modelId="{3C334B96-19C9-4BA3-8859-1AAA83EB3C51}" type="pres">
      <dgm:prSet presAssocID="{1EA1D84A-87AC-46DA-AD74-203124776881}" presName="negativeSpace" presStyleCnt="0"/>
      <dgm:spPr/>
    </dgm:pt>
    <dgm:pt modelId="{7B0818DD-5A3F-4794-8951-31EBE3F6EC27}" type="pres">
      <dgm:prSet presAssocID="{1EA1D84A-87AC-46DA-AD74-203124776881}" presName="childText" presStyleLbl="conFgAcc1" presStyleIdx="4" presStyleCnt="5">
        <dgm:presLayoutVars>
          <dgm:bulletEnabled val="1"/>
        </dgm:presLayoutVars>
      </dgm:prSet>
      <dgm:spPr/>
    </dgm:pt>
  </dgm:ptLst>
  <dgm:cxnLst>
    <dgm:cxn modelId="{8AE9D91E-CF0C-4E2E-838C-71F54B38C4A8}" type="presOf" srcId="{1EA1D84A-87AC-46DA-AD74-203124776881}" destId="{A2E2869C-BB02-417D-847D-BCC5F55CDF28}" srcOrd="0" destOrd="0" presId="urn:microsoft.com/office/officeart/2005/8/layout/list1"/>
    <dgm:cxn modelId="{49A5CD26-F64D-40E5-90A3-A102312E3AA2}" srcId="{27287CB1-42DB-4ECD-9B0E-44EB19671C1F}" destId="{F46B4D89-6DBE-4D9A-A8F2-5E1E92ECBA42}" srcOrd="0" destOrd="0" parTransId="{9AC9635E-C4F9-4C99-B82A-24E5E9C9D5F2}" sibTransId="{07D63524-FFC8-44CB-9152-89D9FB621095}"/>
    <dgm:cxn modelId="{3CEAC029-3E84-453E-9878-7755E93FDC58}" srcId="{C737AFC1-49CC-4167-B0DC-3B5A24EBEFF3}" destId="{8F143E84-632C-4186-9DA4-5745713D0A6A}" srcOrd="3" destOrd="0" parTransId="{8DFC3467-41DB-4EA2-A0A1-F28167BFB64E}" sibTransId="{58B785E6-8BCD-487F-A08B-EB94CC87E513}"/>
    <dgm:cxn modelId="{58B8A32F-B463-414D-ABAA-7C02B2F10AE2}" type="presOf" srcId="{A54159BE-C857-45BA-BA02-0D4D2EE47D5E}" destId="{3F8D1652-83AD-47E3-AE48-EF0375F499F7}" srcOrd="0" destOrd="6" presId="urn:microsoft.com/office/officeart/2005/8/layout/list1"/>
    <dgm:cxn modelId="{6DABFD3D-224F-4730-A76A-4F2270DC13A9}" type="presOf" srcId="{1EA1D84A-87AC-46DA-AD74-203124776881}" destId="{9B014E0E-CC8F-4A6E-8203-94F057AB10C1}" srcOrd="1" destOrd="0" presId="urn:microsoft.com/office/officeart/2005/8/layout/list1"/>
    <dgm:cxn modelId="{E9FC0A5B-41E3-4B83-8C81-2BD818233EFE}" type="presOf" srcId="{B1A070ED-B7E5-41D1-8663-59784D1AC443}" destId="{345A24DC-54DB-4DCC-BBA6-541BED7DB1DC}" srcOrd="0" destOrd="0" presId="urn:microsoft.com/office/officeart/2005/8/layout/list1"/>
    <dgm:cxn modelId="{7E492F5C-70A3-4369-8E5F-E3EDDA892C37}" type="presOf" srcId="{8F143E84-632C-4186-9DA4-5745713D0A6A}" destId="{F2B59C94-8223-43E7-A267-0B125D6464A5}" srcOrd="0" destOrd="0" presId="urn:microsoft.com/office/officeart/2005/8/layout/list1"/>
    <dgm:cxn modelId="{68154741-181B-41B7-BF0E-4C5ADF4BA1CB}" type="presOf" srcId="{C737AFC1-49CC-4167-B0DC-3B5A24EBEFF3}" destId="{9FDA0712-9469-4BC2-9492-65C6264E05FF}" srcOrd="0" destOrd="0" presId="urn:microsoft.com/office/officeart/2005/8/layout/list1"/>
    <dgm:cxn modelId="{2E2DBC67-6E42-4882-BA7A-A89D98851531}" type="presOf" srcId="{8F143E84-632C-4186-9DA4-5745713D0A6A}" destId="{D3534078-974F-4336-B606-36D22A5A991C}" srcOrd="1" destOrd="0" presId="urn:microsoft.com/office/officeart/2005/8/layout/list1"/>
    <dgm:cxn modelId="{3FBF9881-57C6-4944-AD73-9BB79C7E0928}" type="presOf" srcId="{20F7B843-8960-4592-B5AF-5608D00BF2F5}" destId="{3F8D1652-83AD-47E3-AE48-EF0375F499F7}" srcOrd="0" destOrd="1" presId="urn:microsoft.com/office/officeart/2005/8/layout/list1"/>
    <dgm:cxn modelId="{93C9E885-FE42-473A-B510-B1BF860CE054}" srcId="{27287CB1-42DB-4ECD-9B0E-44EB19671C1F}" destId="{14690F61-1BEC-4E32-BAE4-FD6FDCA44B9D}" srcOrd="2" destOrd="0" parTransId="{F297E98B-F761-4461-AE93-9DA3EA26CE2A}" sibTransId="{F7044C8D-42E3-4A33-ACF2-640FDFEE8723}"/>
    <dgm:cxn modelId="{777A9287-39B1-457F-89FF-3FA248080A17}" type="presOf" srcId="{5931363A-8059-4CD7-9E40-0BFBB38DB28C}" destId="{3F8D1652-83AD-47E3-AE48-EF0375F499F7}" srcOrd="0" destOrd="3" presId="urn:microsoft.com/office/officeart/2005/8/layout/list1"/>
    <dgm:cxn modelId="{6C51F88A-E85B-4EC1-8463-2FB0DCDEB57A}" srcId="{C737AFC1-49CC-4167-B0DC-3B5A24EBEFF3}" destId="{27287CB1-42DB-4ECD-9B0E-44EB19671C1F}" srcOrd="2" destOrd="0" parTransId="{D21AC175-9940-4F48-BF14-17604316BB17}" sibTransId="{46D0D1E9-9D18-432C-9017-A95A5931B4CA}"/>
    <dgm:cxn modelId="{C433F18C-4CC9-442A-B37B-D4E624C8BB19}" type="presOf" srcId="{27287CB1-42DB-4ECD-9B0E-44EB19671C1F}" destId="{883F0D81-8C96-4299-9965-106F202F0BAB}" srcOrd="1" destOrd="0" presId="urn:microsoft.com/office/officeart/2005/8/layout/list1"/>
    <dgm:cxn modelId="{2B4EFD8E-9320-437D-849A-1BFB5CE4DC21}" type="presOf" srcId="{59E1F279-FD56-44D4-ADD2-69EE223778AD}" destId="{3F8D1652-83AD-47E3-AE48-EF0375F499F7}" srcOrd="0" destOrd="5" presId="urn:microsoft.com/office/officeart/2005/8/layout/list1"/>
    <dgm:cxn modelId="{9334DC8F-5A72-4AEF-B92A-2637242DA0C8}" srcId="{27287CB1-42DB-4ECD-9B0E-44EB19671C1F}" destId="{8736D85B-0451-4FF7-8B3F-4A66A4A981E4}" srcOrd="4" destOrd="0" parTransId="{C89701C1-A3C2-4EFB-9AF8-4BB5A1B871DB}" sibTransId="{73114662-70F1-4ED3-8922-D562E19A5D73}"/>
    <dgm:cxn modelId="{BA0D0E91-4F14-4D1C-8EB3-D78E7AF7C838}" srcId="{27287CB1-42DB-4ECD-9B0E-44EB19671C1F}" destId="{59E1F279-FD56-44D4-ADD2-69EE223778AD}" srcOrd="5" destOrd="0" parTransId="{1C178DDF-6015-461F-93A9-B85AA80BF5BC}" sibTransId="{276E16EA-C79B-464C-99FF-D95EC0485718}"/>
    <dgm:cxn modelId="{CBF20697-4597-4AC7-873E-3A232CC9F0ED}" srcId="{C737AFC1-49CC-4167-B0DC-3B5A24EBEFF3}" destId="{D98EB45D-30CC-4D40-87BF-F46B3DA99F51}" srcOrd="1" destOrd="0" parTransId="{03309B96-844C-4141-ACC4-EF7636CCD353}" sibTransId="{B7214538-139E-4F04-A31E-C58DBF9A7BF6}"/>
    <dgm:cxn modelId="{5233BF99-8726-4E95-95A1-D30F59DA9C59}" srcId="{27287CB1-42DB-4ECD-9B0E-44EB19671C1F}" destId="{A54159BE-C857-45BA-BA02-0D4D2EE47D5E}" srcOrd="6" destOrd="0" parTransId="{A709FB7F-777F-4F33-9EAC-A7C9D0A301AE}" sibTransId="{3BEC928E-7527-454D-951C-7BBFFB370741}"/>
    <dgm:cxn modelId="{646A03AA-82BB-4ACF-932F-CF113F967822}" type="presOf" srcId="{8736D85B-0451-4FF7-8B3F-4A66A4A981E4}" destId="{3F8D1652-83AD-47E3-AE48-EF0375F499F7}" srcOrd="0" destOrd="4" presId="urn:microsoft.com/office/officeart/2005/8/layout/list1"/>
    <dgm:cxn modelId="{879BF0B2-3D5B-443E-BA61-CB8D8FA66D40}" type="presOf" srcId="{14690F61-1BEC-4E32-BAE4-FD6FDCA44B9D}" destId="{3F8D1652-83AD-47E3-AE48-EF0375F499F7}" srcOrd="0" destOrd="2" presId="urn:microsoft.com/office/officeart/2005/8/layout/list1"/>
    <dgm:cxn modelId="{795442B4-3C56-4F9E-A8CD-F8136F20D856}" type="presOf" srcId="{F46B4D89-6DBE-4D9A-A8F2-5E1E92ECBA42}" destId="{3F8D1652-83AD-47E3-AE48-EF0375F499F7}" srcOrd="0" destOrd="0" presId="urn:microsoft.com/office/officeart/2005/8/layout/list1"/>
    <dgm:cxn modelId="{EC3032B8-03D6-4A6A-8C89-E3C5FCC6F430}" srcId="{27287CB1-42DB-4ECD-9B0E-44EB19671C1F}" destId="{20F7B843-8960-4592-B5AF-5608D00BF2F5}" srcOrd="1" destOrd="0" parTransId="{B5C95A09-38E3-4C25-8E39-86997A2968EE}" sibTransId="{97990C72-18C8-4622-BC6D-2EA505C12319}"/>
    <dgm:cxn modelId="{26ACB7C5-B3ED-4803-BB5C-97E14884DE53}" type="presOf" srcId="{D98EB45D-30CC-4D40-87BF-F46B3DA99F51}" destId="{D9289F49-1398-47FB-BB6E-6FEE54D6F51D}" srcOrd="0" destOrd="0" presId="urn:microsoft.com/office/officeart/2005/8/layout/list1"/>
    <dgm:cxn modelId="{8881C2CC-573A-4B71-9E34-5B2362DC6EFB}" srcId="{27287CB1-42DB-4ECD-9B0E-44EB19671C1F}" destId="{5931363A-8059-4CD7-9E40-0BFBB38DB28C}" srcOrd="3" destOrd="0" parTransId="{09DC7785-A0C1-4C5D-8AF8-8994A52A7FF5}" sibTransId="{2396A330-CE5F-43BF-B2E6-4CF7941F9150}"/>
    <dgm:cxn modelId="{570239CF-8185-4743-BDFC-A784CD291917}" srcId="{C737AFC1-49CC-4167-B0DC-3B5A24EBEFF3}" destId="{B1A070ED-B7E5-41D1-8663-59784D1AC443}" srcOrd="0" destOrd="0" parTransId="{C74A2392-17F3-4833-929C-4341406644DB}" sibTransId="{E340D0A3-D385-4ED4-A467-0251A7A383D6}"/>
    <dgm:cxn modelId="{BFAC77DE-AA7B-4522-A42D-6DEE5502C6D6}" type="presOf" srcId="{27287CB1-42DB-4ECD-9B0E-44EB19671C1F}" destId="{5C4D9909-ADB8-42FB-ABD1-EA45669A1223}" srcOrd="0" destOrd="0" presId="urn:microsoft.com/office/officeart/2005/8/layout/list1"/>
    <dgm:cxn modelId="{E0DB17E2-B33D-4A0D-B8AD-6E795E04ACC5}" type="presOf" srcId="{D98EB45D-30CC-4D40-87BF-F46B3DA99F51}" destId="{7A72B7E8-7B96-445D-ACC9-E4448D301441}" srcOrd="1" destOrd="0" presId="urn:microsoft.com/office/officeart/2005/8/layout/list1"/>
    <dgm:cxn modelId="{541FB8F5-FBAE-46B0-9885-72EE3BE7F1C0}" type="presOf" srcId="{B1A070ED-B7E5-41D1-8663-59784D1AC443}" destId="{75108DD8-8F46-4440-89F3-D2ECF4004443}" srcOrd="1" destOrd="0" presId="urn:microsoft.com/office/officeart/2005/8/layout/list1"/>
    <dgm:cxn modelId="{B29AC9F6-84D8-4A2C-A56C-90B91DA853D6}" srcId="{C737AFC1-49CC-4167-B0DC-3B5A24EBEFF3}" destId="{1EA1D84A-87AC-46DA-AD74-203124776881}" srcOrd="4" destOrd="0" parTransId="{EBEB4DDD-6CBF-466D-A570-B979DEF3F372}" sibTransId="{E649236A-C76D-4393-B1E1-26295A29D47B}"/>
    <dgm:cxn modelId="{6C278377-7F5F-4066-88DE-C8A5BD005D23}" type="presParOf" srcId="{9FDA0712-9469-4BC2-9492-65C6264E05FF}" destId="{91503CAC-11D3-4E9B-A88A-26BC603A7429}" srcOrd="0" destOrd="0" presId="urn:microsoft.com/office/officeart/2005/8/layout/list1"/>
    <dgm:cxn modelId="{80DF20A8-AEC5-4E98-8EE0-8F17696A39E2}" type="presParOf" srcId="{91503CAC-11D3-4E9B-A88A-26BC603A7429}" destId="{345A24DC-54DB-4DCC-BBA6-541BED7DB1DC}" srcOrd="0" destOrd="0" presId="urn:microsoft.com/office/officeart/2005/8/layout/list1"/>
    <dgm:cxn modelId="{65319B44-D83A-47B6-B89C-1B71691F580F}" type="presParOf" srcId="{91503CAC-11D3-4E9B-A88A-26BC603A7429}" destId="{75108DD8-8F46-4440-89F3-D2ECF4004443}" srcOrd="1" destOrd="0" presId="urn:microsoft.com/office/officeart/2005/8/layout/list1"/>
    <dgm:cxn modelId="{8CFB6E59-FDA5-4B41-A8EB-780B5C55A0F6}" type="presParOf" srcId="{9FDA0712-9469-4BC2-9492-65C6264E05FF}" destId="{47B83B07-D937-4330-BF22-3A08D97872DA}" srcOrd="1" destOrd="0" presId="urn:microsoft.com/office/officeart/2005/8/layout/list1"/>
    <dgm:cxn modelId="{AC9631B8-81C4-4D57-98D6-9C16023ECC8E}" type="presParOf" srcId="{9FDA0712-9469-4BC2-9492-65C6264E05FF}" destId="{85F8AD99-C6B7-40AC-B9B2-FD516AD0F075}" srcOrd="2" destOrd="0" presId="urn:microsoft.com/office/officeart/2005/8/layout/list1"/>
    <dgm:cxn modelId="{00A0DAAA-737A-4191-A10A-689750D892A5}" type="presParOf" srcId="{9FDA0712-9469-4BC2-9492-65C6264E05FF}" destId="{3EBAEE58-84BF-4465-8734-FD4205D2672E}" srcOrd="3" destOrd="0" presId="urn:microsoft.com/office/officeart/2005/8/layout/list1"/>
    <dgm:cxn modelId="{06CD83A0-56A7-4855-AC68-AEEBB0B6A001}" type="presParOf" srcId="{9FDA0712-9469-4BC2-9492-65C6264E05FF}" destId="{625742A6-F562-4F43-8139-C311D949D10D}" srcOrd="4" destOrd="0" presId="urn:microsoft.com/office/officeart/2005/8/layout/list1"/>
    <dgm:cxn modelId="{E59C2855-3AD6-4FE3-BA40-1E0BC59117BA}" type="presParOf" srcId="{625742A6-F562-4F43-8139-C311D949D10D}" destId="{D9289F49-1398-47FB-BB6E-6FEE54D6F51D}" srcOrd="0" destOrd="0" presId="urn:microsoft.com/office/officeart/2005/8/layout/list1"/>
    <dgm:cxn modelId="{4B0CA863-10A6-4D3E-96A9-E58FCE2BB6BF}" type="presParOf" srcId="{625742A6-F562-4F43-8139-C311D949D10D}" destId="{7A72B7E8-7B96-445D-ACC9-E4448D301441}" srcOrd="1" destOrd="0" presId="urn:microsoft.com/office/officeart/2005/8/layout/list1"/>
    <dgm:cxn modelId="{A9D51D89-E11C-4D8B-B254-75A344A4128B}" type="presParOf" srcId="{9FDA0712-9469-4BC2-9492-65C6264E05FF}" destId="{8D4A493F-14CD-46B8-983C-2040D6824AE0}" srcOrd="5" destOrd="0" presId="urn:microsoft.com/office/officeart/2005/8/layout/list1"/>
    <dgm:cxn modelId="{D79F4F02-E85C-4123-A6DC-FEA1C47ED0BC}" type="presParOf" srcId="{9FDA0712-9469-4BC2-9492-65C6264E05FF}" destId="{6F55E84C-D3C5-46D3-ABB1-E8EA8409F9CC}" srcOrd="6" destOrd="0" presId="urn:microsoft.com/office/officeart/2005/8/layout/list1"/>
    <dgm:cxn modelId="{1C018866-4F36-4A80-B3CE-1A1D5516939D}" type="presParOf" srcId="{9FDA0712-9469-4BC2-9492-65C6264E05FF}" destId="{FC2CFCF4-74CA-4340-BE3E-6437E57865DD}" srcOrd="7" destOrd="0" presId="urn:microsoft.com/office/officeart/2005/8/layout/list1"/>
    <dgm:cxn modelId="{D3BEC242-D7EB-412E-B35C-928775E6CD04}" type="presParOf" srcId="{9FDA0712-9469-4BC2-9492-65C6264E05FF}" destId="{DE6236CA-C682-4C6E-9042-56D332CC18CE}" srcOrd="8" destOrd="0" presId="urn:microsoft.com/office/officeart/2005/8/layout/list1"/>
    <dgm:cxn modelId="{46A67A91-7356-4D45-A191-83CF16BDF511}" type="presParOf" srcId="{DE6236CA-C682-4C6E-9042-56D332CC18CE}" destId="{5C4D9909-ADB8-42FB-ABD1-EA45669A1223}" srcOrd="0" destOrd="0" presId="urn:microsoft.com/office/officeart/2005/8/layout/list1"/>
    <dgm:cxn modelId="{7B4F6AF4-6EC5-46DD-B195-1C3DAB68E510}" type="presParOf" srcId="{DE6236CA-C682-4C6E-9042-56D332CC18CE}" destId="{883F0D81-8C96-4299-9965-106F202F0BAB}" srcOrd="1" destOrd="0" presId="urn:microsoft.com/office/officeart/2005/8/layout/list1"/>
    <dgm:cxn modelId="{C49DE24C-A9F8-4248-9E23-2A6FD683714C}" type="presParOf" srcId="{9FDA0712-9469-4BC2-9492-65C6264E05FF}" destId="{0DB0CA0A-F27C-4334-B6D7-D82254CB2BC6}" srcOrd="9" destOrd="0" presId="urn:microsoft.com/office/officeart/2005/8/layout/list1"/>
    <dgm:cxn modelId="{048163C4-3760-437F-A2A5-E6A703FB5E29}" type="presParOf" srcId="{9FDA0712-9469-4BC2-9492-65C6264E05FF}" destId="{3F8D1652-83AD-47E3-AE48-EF0375F499F7}" srcOrd="10" destOrd="0" presId="urn:microsoft.com/office/officeart/2005/8/layout/list1"/>
    <dgm:cxn modelId="{688849EA-C1ED-4323-9351-5181665EB5AE}" type="presParOf" srcId="{9FDA0712-9469-4BC2-9492-65C6264E05FF}" destId="{C3FE14FA-B2EA-47E6-BE58-5A760B77D351}" srcOrd="11" destOrd="0" presId="urn:microsoft.com/office/officeart/2005/8/layout/list1"/>
    <dgm:cxn modelId="{6B53F2F5-7394-4B7C-A001-EC9E151141D1}" type="presParOf" srcId="{9FDA0712-9469-4BC2-9492-65C6264E05FF}" destId="{398E0A78-9AEE-4E90-8B79-56FDE0F22464}" srcOrd="12" destOrd="0" presId="urn:microsoft.com/office/officeart/2005/8/layout/list1"/>
    <dgm:cxn modelId="{22EC1ED8-34FB-4ABF-A62D-3476AFB90B9D}" type="presParOf" srcId="{398E0A78-9AEE-4E90-8B79-56FDE0F22464}" destId="{F2B59C94-8223-43E7-A267-0B125D6464A5}" srcOrd="0" destOrd="0" presId="urn:microsoft.com/office/officeart/2005/8/layout/list1"/>
    <dgm:cxn modelId="{070C44A1-2F9B-4A50-A78D-7D5671459043}" type="presParOf" srcId="{398E0A78-9AEE-4E90-8B79-56FDE0F22464}" destId="{D3534078-974F-4336-B606-36D22A5A991C}" srcOrd="1" destOrd="0" presId="urn:microsoft.com/office/officeart/2005/8/layout/list1"/>
    <dgm:cxn modelId="{1E129F56-09BA-4929-931A-6BA66B66BF18}" type="presParOf" srcId="{9FDA0712-9469-4BC2-9492-65C6264E05FF}" destId="{7FFA79EE-0B1D-4E52-815B-176C3483A5C7}" srcOrd="13" destOrd="0" presId="urn:microsoft.com/office/officeart/2005/8/layout/list1"/>
    <dgm:cxn modelId="{C9D2233D-0796-4FAB-82F8-C5CF53803527}" type="presParOf" srcId="{9FDA0712-9469-4BC2-9492-65C6264E05FF}" destId="{6A0147F5-A9D5-43B6-A6A6-887B51B86AA2}" srcOrd="14" destOrd="0" presId="urn:microsoft.com/office/officeart/2005/8/layout/list1"/>
    <dgm:cxn modelId="{FE9345A9-2B68-4C2C-959F-669E619F5422}" type="presParOf" srcId="{9FDA0712-9469-4BC2-9492-65C6264E05FF}" destId="{86118F13-7F6A-4169-9B87-0C08D13CAC67}" srcOrd="15" destOrd="0" presId="urn:microsoft.com/office/officeart/2005/8/layout/list1"/>
    <dgm:cxn modelId="{A5F7EDC9-4334-444F-92C1-804C3F9421D7}" type="presParOf" srcId="{9FDA0712-9469-4BC2-9492-65C6264E05FF}" destId="{87B58DE0-1EF4-406C-A3B4-DD97A4F14437}" srcOrd="16" destOrd="0" presId="urn:microsoft.com/office/officeart/2005/8/layout/list1"/>
    <dgm:cxn modelId="{4D71868C-E8B7-469E-99BE-9F50693D24DA}" type="presParOf" srcId="{87B58DE0-1EF4-406C-A3B4-DD97A4F14437}" destId="{A2E2869C-BB02-417D-847D-BCC5F55CDF28}" srcOrd="0" destOrd="0" presId="urn:microsoft.com/office/officeart/2005/8/layout/list1"/>
    <dgm:cxn modelId="{38CBAEA2-3445-4C1C-BEFA-BB6C44793C66}" type="presParOf" srcId="{87B58DE0-1EF4-406C-A3B4-DD97A4F14437}" destId="{9B014E0E-CC8F-4A6E-8203-94F057AB10C1}" srcOrd="1" destOrd="0" presId="urn:microsoft.com/office/officeart/2005/8/layout/list1"/>
    <dgm:cxn modelId="{05BA19FC-0BFF-4DB6-822D-80DB684E6791}" type="presParOf" srcId="{9FDA0712-9469-4BC2-9492-65C6264E05FF}" destId="{3C334B96-19C9-4BA3-8859-1AAA83EB3C51}" srcOrd="17" destOrd="0" presId="urn:microsoft.com/office/officeart/2005/8/layout/list1"/>
    <dgm:cxn modelId="{5D224C8E-050B-4820-8EC4-B743BD1E4DE0}" type="presParOf" srcId="{9FDA0712-9469-4BC2-9492-65C6264E05FF}" destId="{7B0818DD-5A3F-4794-8951-31EBE3F6EC2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5FE9-169F-4C5E-A343-03F57B73D76F}"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049FFC21-1D09-414C-BFA4-43A19305AE9E}">
      <dgm:prSet phldrT="[Text]"/>
      <dgm:spPr/>
      <dgm:t>
        <a:bodyPr/>
        <a:lstStyle/>
        <a:p>
          <a:r>
            <a:rPr lang="en-GB" dirty="0">
              <a:effectLst/>
              <a:latin typeface="Cambria" panose="02040503050406030204" pitchFamily="18" charset="0"/>
              <a:ea typeface="MS Mincho" panose="02020609040205080304" pitchFamily="49" charset="-128"/>
              <a:cs typeface="Times New Roman" panose="02020603050405020304" pitchFamily="18" charset="0"/>
            </a:rPr>
            <a:t>DASH profiles for using Common Media Application Format (CMAF) are added;</a:t>
          </a:r>
          <a:endParaRPr lang="en-US" dirty="0"/>
        </a:p>
      </dgm:t>
    </dgm:pt>
    <dgm:pt modelId="{5690D001-7857-429C-862B-97C731FBB1D9}" type="parTrans" cxnId="{516095D8-1356-4E15-A00E-EE8A4E84241F}">
      <dgm:prSet/>
      <dgm:spPr/>
      <dgm:t>
        <a:bodyPr/>
        <a:lstStyle/>
        <a:p>
          <a:endParaRPr lang="en-US"/>
        </a:p>
      </dgm:t>
    </dgm:pt>
    <dgm:pt modelId="{8BDAAC78-D8AF-4D7F-B93A-AF0588965B93}" type="sibTrans" cxnId="{516095D8-1356-4E15-A00E-EE8A4E84241F}">
      <dgm:prSet/>
      <dgm:spPr/>
      <dgm:t>
        <a:bodyPr/>
        <a:lstStyle/>
        <a:p>
          <a:endParaRPr lang="en-US"/>
        </a:p>
      </dgm:t>
    </dgm:pt>
    <dgm:pt modelId="{A6498831-9CEC-4704-8519-E645C63550ED}">
      <dgm:prSet/>
      <dgm:spPr/>
      <dgm:t>
        <a:bodyPr/>
        <a:lstStyle/>
        <a:p>
          <a:r>
            <a:rPr lang="en-GB" dirty="0">
              <a:effectLst/>
              <a:latin typeface="Cambria" panose="02040503050406030204" pitchFamily="18" charset="0"/>
              <a:ea typeface="MS Mincho" panose="02020609040205080304" pitchFamily="49" charset="-128"/>
              <a:cs typeface="Times New Roman" panose="02020603050405020304" pitchFamily="18" charset="0"/>
            </a:rPr>
            <a:t>the concept Resynchronization is added in order to identify stream access points in Segments;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8055C47E-0AEB-421C-809F-B2DA5EC81DFC}" type="parTrans" cxnId="{9C67ECE5-5624-4D27-8DBF-599856BB321A}">
      <dgm:prSet/>
      <dgm:spPr/>
      <dgm:t>
        <a:bodyPr/>
        <a:lstStyle/>
        <a:p>
          <a:endParaRPr lang="en-US"/>
        </a:p>
      </dgm:t>
    </dgm:pt>
    <dgm:pt modelId="{F2098351-BB25-45B5-A553-A4FB1B150E21}" type="sibTrans" cxnId="{9C67ECE5-5624-4D27-8DBF-599856BB321A}">
      <dgm:prSet/>
      <dgm:spPr/>
      <dgm:t>
        <a:bodyPr/>
        <a:lstStyle/>
        <a:p>
          <a:endParaRPr lang="en-US"/>
        </a:p>
      </dgm:t>
    </dgm:pt>
    <dgm:pt modelId="{C9E93AE4-1C65-4072-8B02-BF0CFA39F93B}">
      <dgm:prSet/>
      <dgm:spPr/>
      <dgm:t>
        <a:bodyPr/>
        <a:lstStyle/>
        <a:p>
          <a:r>
            <a:rPr lang="en-GB" dirty="0">
              <a:effectLst/>
              <a:latin typeface="Cambria" panose="02040503050406030204" pitchFamily="18" charset="0"/>
              <a:ea typeface="MS Mincho" panose="02020609040205080304" pitchFamily="49" charset="-128"/>
              <a:cs typeface="Times New Roman" panose="02020603050405020304" pitchFamily="18" charset="0"/>
            </a:rPr>
            <a:t>MPD patching is updated to support explicit MPD updates of smaller size, not only as </a:t>
          </a:r>
          <a:r>
            <a:rPr lang="en-GB" dirty="0" err="1">
              <a:effectLst/>
              <a:latin typeface="Cambria" panose="02040503050406030204" pitchFamily="18" charset="0"/>
              <a:ea typeface="MS Mincho" panose="02020609040205080304" pitchFamily="49" charset="-128"/>
              <a:cs typeface="Times New Roman" panose="02020603050405020304" pitchFamily="18" charset="0"/>
            </a:rPr>
            <a:t>inband</a:t>
          </a:r>
          <a:r>
            <a:rPr lang="en-GB" dirty="0">
              <a:effectLst/>
              <a:latin typeface="Cambria" panose="02040503050406030204" pitchFamily="18" charset="0"/>
              <a:ea typeface="MS Mincho" panose="02020609040205080304" pitchFamily="49" charset="-128"/>
              <a:cs typeface="Times New Roman" panose="02020603050405020304" pitchFamily="18" charset="0"/>
            </a:rPr>
            <a:t> messages;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EDCAA810-31FD-4317-8593-23E12BB92EA4}" type="parTrans" cxnId="{A7921B4F-1226-4D92-AB1F-E7D07D671B65}">
      <dgm:prSet/>
      <dgm:spPr/>
      <dgm:t>
        <a:bodyPr/>
        <a:lstStyle/>
        <a:p>
          <a:endParaRPr lang="en-US"/>
        </a:p>
      </dgm:t>
    </dgm:pt>
    <dgm:pt modelId="{829E5B46-3BD5-4892-821F-794E51348EB0}" type="sibTrans" cxnId="{A7921B4F-1226-4D92-AB1F-E7D07D671B65}">
      <dgm:prSet/>
      <dgm:spPr/>
      <dgm:t>
        <a:bodyPr/>
        <a:lstStyle/>
        <a:p>
          <a:endParaRPr lang="en-US"/>
        </a:p>
      </dgm:t>
    </dgm:pt>
    <dgm:pt modelId="{AEF62DCB-42C1-4283-8CE2-528398EFB982}">
      <dgm:prSet/>
      <dgm:spPr/>
      <dgm:t>
        <a:bodyPr/>
        <a:lstStyle/>
        <a:p>
          <a:r>
            <a:rPr lang="en-GB">
              <a:effectLst/>
              <a:latin typeface="Cambria" panose="02040503050406030204" pitchFamily="18" charset="0"/>
              <a:ea typeface="MS Mincho" panose="02020609040205080304" pitchFamily="49" charset="-128"/>
              <a:cs typeface="Times New Roman" panose="02020603050405020304" pitchFamily="18" charset="0"/>
            </a:rPr>
            <a:t>a client processing model for Event Streams and Timed Metadata tracks is introduced;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4CEB96BE-96BE-4483-9CA4-A787DAF8DEF3}" type="parTrans" cxnId="{2AE4036B-C0BE-4FB5-A576-C5532F633419}">
      <dgm:prSet/>
      <dgm:spPr/>
      <dgm:t>
        <a:bodyPr/>
        <a:lstStyle/>
        <a:p>
          <a:endParaRPr lang="en-US"/>
        </a:p>
      </dgm:t>
    </dgm:pt>
    <dgm:pt modelId="{3D0E9A4D-6F2E-42E8-85B0-1E60B664822A}" type="sibTrans" cxnId="{2AE4036B-C0BE-4FB5-A576-C5532F633419}">
      <dgm:prSet/>
      <dgm:spPr/>
      <dgm:t>
        <a:bodyPr/>
        <a:lstStyle/>
        <a:p>
          <a:endParaRPr lang="en-US"/>
        </a:p>
      </dgm:t>
    </dgm:pt>
    <dgm:pt modelId="{D650E422-A2CB-4F45-B5F0-FF69DF3F6408}">
      <dgm:prSet/>
      <dgm:spPr/>
      <dgm:t>
        <a:bodyPr/>
        <a:lstStyle/>
        <a:p>
          <a:r>
            <a:rPr lang="en-GB">
              <a:effectLst/>
              <a:latin typeface="Cambria" panose="02040503050406030204" pitchFamily="18" charset="0"/>
              <a:ea typeface="MS Mincho" panose="02020609040205080304" pitchFamily="49" charset="-128"/>
              <a:cs typeface="Times New Roman" panose="02020603050405020304" pitchFamily="18" charset="0"/>
            </a:rPr>
            <a:t>Extensions are added to content protection for efficient signalling and to support robustness levels.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AD41704A-DF1C-4CA8-A6B0-E30E6A5194F7}" type="parTrans" cxnId="{A0A82C74-3E61-4278-A0E9-7E2C553DFE12}">
      <dgm:prSet/>
      <dgm:spPr/>
      <dgm:t>
        <a:bodyPr/>
        <a:lstStyle/>
        <a:p>
          <a:endParaRPr lang="en-US"/>
        </a:p>
      </dgm:t>
    </dgm:pt>
    <dgm:pt modelId="{A3C17B81-9EA8-4031-BDEA-864F3BE03EDE}" type="sibTrans" cxnId="{A0A82C74-3E61-4278-A0E9-7E2C553DFE12}">
      <dgm:prSet/>
      <dgm:spPr/>
      <dgm:t>
        <a:bodyPr/>
        <a:lstStyle/>
        <a:p>
          <a:endParaRPr lang="en-US"/>
        </a:p>
      </dgm:t>
    </dgm:pt>
    <dgm:pt modelId="{198D1F79-52F1-47B2-8C9E-B9706AEA803E}">
      <dgm:prSet/>
      <dgm:spPr/>
      <dgm:t>
        <a:bodyPr/>
        <a:lstStyle/>
        <a:p>
          <a:r>
            <a:rPr lang="en-GB">
              <a:effectLst/>
              <a:latin typeface="Cambria" panose="02040503050406030204" pitchFamily="18" charset="0"/>
              <a:ea typeface="MS Mincho" panose="02020609040205080304" pitchFamily="49" charset="-128"/>
              <a:cs typeface="Times New Roman" panose="02020603050405020304" pitchFamily="18" charset="0"/>
            </a:rPr>
            <a:t>A descriptor is added in order to describe the minimum required device output protection security.</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026801E3-C493-478B-9E09-AD00DBEED61E}" type="parTrans" cxnId="{A9C7561E-7FFB-41E2-BA9E-CA5E850B0920}">
      <dgm:prSet/>
      <dgm:spPr/>
      <dgm:t>
        <a:bodyPr/>
        <a:lstStyle/>
        <a:p>
          <a:endParaRPr lang="en-US"/>
        </a:p>
      </dgm:t>
    </dgm:pt>
    <dgm:pt modelId="{467A1021-4B17-4FF9-B175-6EA0530CBBAC}" type="sibTrans" cxnId="{A9C7561E-7FFB-41E2-BA9E-CA5E850B0920}">
      <dgm:prSet/>
      <dgm:spPr/>
      <dgm:t>
        <a:bodyPr/>
        <a:lstStyle/>
        <a:p>
          <a:endParaRPr lang="en-US"/>
        </a:p>
      </dgm:t>
    </dgm:pt>
    <dgm:pt modelId="{F75A2F4F-0723-4CB5-A83C-1AA11828D47F}">
      <dgm:prSet/>
      <dgm:spPr/>
      <dgm:t>
        <a:bodyPr/>
        <a:lstStyle/>
        <a:p>
          <a:r>
            <a:rPr lang="en-GB">
              <a:effectLst/>
              <a:latin typeface="Cambria" panose="02040503050406030204" pitchFamily="18" charset="0"/>
              <a:ea typeface="MS Mincho" panose="02020609040205080304" pitchFamily="49" charset="-128"/>
              <a:cs typeface="Times New Roman" panose="02020603050405020304" pitchFamily="18" charset="0"/>
            </a:rPr>
            <a:t>More flexible bandwidth signalling is provided to signal variable bitrate encoding.</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dgm:t>
    </dgm:pt>
    <dgm:pt modelId="{C50A6ADF-92B3-4617-AEB8-D289440B0EFA}" type="parTrans" cxnId="{5068E9AC-6E52-44A4-88EE-FD44B10CE301}">
      <dgm:prSet/>
      <dgm:spPr/>
      <dgm:t>
        <a:bodyPr/>
        <a:lstStyle/>
        <a:p>
          <a:endParaRPr lang="en-US"/>
        </a:p>
      </dgm:t>
    </dgm:pt>
    <dgm:pt modelId="{2CF387F3-9218-4E38-A879-667B874DB9FA}" type="sibTrans" cxnId="{5068E9AC-6E52-44A4-88EE-FD44B10CE301}">
      <dgm:prSet/>
      <dgm:spPr/>
      <dgm:t>
        <a:bodyPr/>
        <a:lstStyle/>
        <a:p>
          <a:endParaRPr lang="en-US"/>
        </a:p>
      </dgm:t>
    </dgm:pt>
    <dgm:pt modelId="{47AED27A-E4E3-4EB1-923E-A8ACCB18B2C4}" type="pres">
      <dgm:prSet presAssocID="{1CA35FE9-169F-4C5E-A343-03F57B73D76F}" presName="Name0" presStyleCnt="0">
        <dgm:presLayoutVars>
          <dgm:chMax val="7"/>
          <dgm:chPref val="7"/>
          <dgm:dir/>
        </dgm:presLayoutVars>
      </dgm:prSet>
      <dgm:spPr/>
    </dgm:pt>
    <dgm:pt modelId="{BDA0072C-616C-43A5-AFC7-DD9052462782}" type="pres">
      <dgm:prSet presAssocID="{1CA35FE9-169F-4C5E-A343-03F57B73D76F}" presName="Name1" presStyleCnt="0"/>
      <dgm:spPr/>
    </dgm:pt>
    <dgm:pt modelId="{A970BF66-8F99-48E7-BA80-D9B90F86B87B}" type="pres">
      <dgm:prSet presAssocID="{1CA35FE9-169F-4C5E-A343-03F57B73D76F}" presName="cycle" presStyleCnt="0"/>
      <dgm:spPr/>
    </dgm:pt>
    <dgm:pt modelId="{BEAFC175-9D84-4CDC-A190-09918B8B2CBA}" type="pres">
      <dgm:prSet presAssocID="{1CA35FE9-169F-4C5E-A343-03F57B73D76F}" presName="srcNode" presStyleLbl="node1" presStyleIdx="0" presStyleCnt="7"/>
      <dgm:spPr/>
    </dgm:pt>
    <dgm:pt modelId="{B2DF5921-51E1-4116-9D71-48290C670414}" type="pres">
      <dgm:prSet presAssocID="{1CA35FE9-169F-4C5E-A343-03F57B73D76F}" presName="conn" presStyleLbl="parChTrans1D2" presStyleIdx="0" presStyleCnt="1"/>
      <dgm:spPr/>
    </dgm:pt>
    <dgm:pt modelId="{3D14D07B-7D2C-4290-BE0E-C29D648521EF}" type="pres">
      <dgm:prSet presAssocID="{1CA35FE9-169F-4C5E-A343-03F57B73D76F}" presName="extraNode" presStyleLbl="node1" presStyleIdx="0" presStyleCnt="7"/>
      <dgm:spPr/>
    </dgm:pt>
    <dgm:pt modelId="{4DB66940-A4F3-499C-94D1-B7776F8AC260}" type="pres">
      <dgm:prSet presAssocID="{1CA35FE9-169F-4C5E-A343-03F57B73D76F}" presName="dstNode" presStyleLbl="node1" presStyleIdx="0" presStyleCnt="7"/>
      <dgm:spPr/>
    </dgm:pt>
    <dgm:pt modelId="{D094BDC7-4D03-4A4C-B31A-37983C5D6267}" type="pres">
      <dgm:prSet presAssocID="{049FFC21-1D09-414C-BFA4-43A19305AE9E}" presName="text_1" presStyleLbl="node1" presStyleIdx="0" presStyleCnt="7">
        <dgm:presLayoutVars>
          <dgm:bulletEnabled val="1"/>
        </dgm:presLayoutVars>
      </dgm:prSet>
      <dgm:spPr/>
    </dgm:pt>
    <dgm:pt modelId="{0B6C0579-0CFE-4ED6-A319-68F59B2C77AC}" type="pres">
      <dgm:prSet presAssocID="{049FFC21-1D09-414C-BFA4-43A19305AE9E}" presName="accent_1" presStyleCnt="0"/>
      <dgm:spPr/>
    </dgm:pt>
    <dgm:pt modelId="{A6C796EE-92B7-41BA-82B2-BD4D764DAB71}" type="pres">
      <dgm:prSet presAssocID="{049FFC21-1D09-414C-BFA4-43A19305AE9E}" presName="accentRepeatNode" presStyleLbl="solidFgAcc1" presStyleIdx="0" presStyleCnt="7"/>
      <dgm:spPr/>
    </dgm:pt>
    <dgm:pt modelId="{580CDDCE-E0D1-423C-8061-92F5AFA6EC6F}" type="pres">
      <dgm:prSet presAssocID="{A6498831-9CEC-4704-8519-E645C63550ED}" presName="text_2" presStyleLbl="node1" presStyleIdx="1" presStyleCnt="7">
        <dgm:presLayoutVars>
          <dgm:bulletEnabled val="1"/>
        </dgm:presLayoutVars>
      </dgm:prSet>
      <dgm:spPr/>
    </dgm:pt>
    <dgm:pt modelId="{5BFDC213-532B-4438-9DB3-E32C4D4BFA74}" type="pres">
      <dgm:prSet presAssocID="{A6498831-9CEC-4704-8519-E645C63550ED}" presName="accent_2" presStyleCnt="0"/>
      <dgm:spPr/>
    </dgm:pt>
    <dgm:pt modelId="{37D7BEA0-1139-4691-BB04-3F7CF480FF7B}" type="pres">
      <dgm:prSet presAssocID="{A6498831-9CEC-4704-8519-E645C63550ED}" presName="accentRepeatNode" presStyleLbl="solidFgAcc1" presStyleIdx="1" presStyleCnt="7"/>
      <dgm:spPr/>
    </dgm:pt>
    <dgm:pt modelId="{E3ECF996-23AC-4583-A2F7-B53047622E34}" type="pres">
      <dgm:prSet presAssocID="{C9E93AE4-1C65-4072-8B02-BF0CFA39F93B}" presName="text_3" presStyleLbl="node1" presStyleIdx="2" presStyleCnt="7">
        <dgm:presLayoutVars>
          <dgm:bulletEnabled val="1"/>
        </dgm:presLayoutVars>
      </dgm:prSet>
      <dgm:spPr/>
    </dgm:pt>
    <dgm:pt modelId="{3FBB0A0B-15EA-405A-8205-6CE572654F77}" type="pres">
      <dgm:prSet presAssocID="{C9E93AE4-1C65-4072-8B02-BF0CFA39F93B}" presName="accent_3" presStyleCnt="0"/>
      <dgm:spPr/>
    </dgm:pt>
    <dgm:pt modelId="{040157C9-BB4C-4EF5-BE39-40B568F19A45}" type="pres">
      <dgm:prSet presAssocID="{C9E93AE4-1C65-4072-8B02-BF0CFA39F93B}" presName="accentRepeatNode" presStyleLbl="solidFgAcc1" presStyleIdx="2" presStyleCnt="7"/>
      <dgm:spPr/>
    </dgm:pt>
    <dgm:pt modelId="{1C54ED93-B5D6-4887-8433-AAEAC92D1D58}" type="pres">
      <dgm:prSet presAssocID="{AEF62DCB-42C1-4283-8CE2-528398EFB982}" presName="text_4" presStyleLbl="node1" presStyleIdx="3" presStyleCnt="7">
        <dgm:presLayoutVars>
          <dgm:bulletEnabled val="1"/>
        </dgm:presLayoutVars>
      </dgm:prSet>
      <dgm:spPr/>
    </dgm:pt>
    <dgm:pt modelId="{4E331B7C-EAB8-4152-AD14-9E829E31C5B7}" type="pres">
      <dgm:prSet presAssocID="{AEF62DCB-42C1-4283-8CE2-528398EFB982}" presName="accent_4" presStyleCnt="0"/>
      <dgm:spPr/>
    </dgm:pt>
    <dgm:pt modelId="{6ECF6B81-98DE-4552-ADAC-76F0E219C109}" type="pres">
      <dgm:prSet presAssocID="{AEF62DCB-42C1-4283-8CE2-528398EFB982}" presName="accentRepeatNode" presStyleLbl="solidFgAcc1" presStyleIdx="3" presStyleCnt="7"/>
      <dgm:spPr/>
    </dgm:pt>
    <dgm:pt modelId="{7CEC09D0-0666-42ED-BC30-C01BE013D23C}" type="pres">
      <dgm:prSet presAssocID="{D650E422-A2CB-4F45-B5F0-FF69DF3F6408}" presName="text_5" presStyleLbl="node1" presStyleIdx="4" presStyleCnt="7">
        <dgm:presLayoutVars>
          <dgm:bulletEnabled val="1"/>
        </dgm:presLayoutVars>
      </dgm:prSet>
      <dgm:spPr/>
    </dgm:pt>
    <dgm:pt modelId="{6C8EDA41-78C3-4A86-B657-6A9635B6AC37}" type="pres">
      <dgm:prSet presAssocID="{D650E422-A2CB-4F45-B5F0-FF69DF3F6408}" presName="accent_5" presStyleCnt="0"/>
      <dgm:spPr/>
    </dgm:pt>
    <dgm:pt modelId="{633BC56D-5693-43AD-941D-1C7E3E5DAD9C}" type="pres">
      <dgm:prSet presAssocID="{D650E422-A2CB-4F45-B5F0-FF69DF3F6408}" presName="accentRepeatNode" presStyleLbl="solidFgAcc1" presStyleIdx="4" presStyleCnt="7"/>
      <dgm:spPr/>
    </dgm:pt>
    <dgm:pt modelId="{D9BA19E2-1A51-4D0C-9F1A-6552690CE7A5}" type="pres">
      <dgm:prSet presAssocID="{198D1F79-52F1-47B2-8C9E-B9706AEA803E}" presName="text_6" presStyleLbl="node1" presStyleIdx="5" presStyleCnt="7">
        <dgm:presLayoutVars>
          <dgm:bulletEnabled val="1"/>
        </dgm:presLayoutVars>
      </dgm:prSet>
      <dgm:spPr/>
    </dgm:pt>
    <dgm:pt modelId="{AB07DBDC-3719-4543-9627-E54D7F537A49}" type="pres">
      <dgm:prSet presAssocID="{198D1F79-52F1-47B2-8C9E-B9706AEA803E}" presName="accent_6" presStyleCnt="0"/>
      <dgm:spPr/>
    </dgm:pt>
    <dgm:pt modelId="{B0159868-2044-4577-BDC8-ECEB872AA5B0}" type="pres">
      <dgm:prSet presAssocID="{198D1F79-52F1-47B2-8C9E-B9706AEA803E}" presName="accentRepeatNode" presStyleLbl="solidFgAcc1" presStyleIdx="5" presStyleCnt="7"/>
      <dgm:spPr/>
    </dgm:pt>
    <dgm:pt modelId="{07606088-20ED-4C6F-9815-084DD6033E9E}" type="pres">
      <dgm:prSet presAssocID="{F75A2F4F-0723-4CB5-A83C-1AA11828D47F}" presName="text_7" presStyleLbl="node1" presStyleIdx="6" presStyleCnt="7">
        <dgm:presLayoutVars>
          <dgm:bulletEnabled val="1"/>
        </dgm:presLayoutVars>
      </dgm:prSet>
      <dgm:spPr/>
    </dgm:pt>
    <dgm:pt modelId="{044E63A2-4380-4F43-8E22-07522FEB5CE3}" type="pres">
      <dgm:prSet presAssocID="{F75A2F4F-0723-4CB5-A83C-1AA11828D47F}" presName="accent_7" presStyleCnt="0"/>
      <dgm:spPr/>
    </dgm:pt>
    <dgm:pt modelId="{580AA07A-67FC-4C13-943C-7243BADF17B0}" type="pres">
      <dgm:prSet presAssocID="{F75A2F4F-0723-4CB5-A83C-1AA11828D47F}" presName="accentRepeatNode" presStyleLbl="solidFgAcc1" presStyleIdx="6" presStyleCnt="7"/>
      <dgm:spPr/>
    </dgm:pt>
  </dgm:ptLst>
  <dgm:cxnLst>
    <dgm:cxn modelId="{AF7B5502-1339-49BD-B5D0-CA4CD7DC3C38}" type="presOf" srcId="{A6498831-9CEC-4704-8519-E645C63550ED}" destId="{580CDDCE-E0D1-423C-8061-92F5AFA6EC6F}" srcOrd="0" destOrd="0" presId="urn:microsoft.com/office/officeart/2008/layout/VerticalCurvedList"/>
    <dgm:cxn modelId="{80BB9003-FCEC-4346-A56D-14D8B08A735B}" type="presOf" srcId="{F75A2F4F-0723-4CB5-A83C-1AA11828D47F}" destId="{07606088-20ED-4C6F-9815-084DD6033E9E}" srcOrd="0" destOrd="0" presId="urn:microsoft.com/office/officeart/2008/layout/VerticalCurvedList"/>
    <dgm:cxn modelId="{B3335C0A-0949-4BF2-BB6C-5822E225B40A}" type="presOf" srcId="{1CA35FE9-169F-4C5E-A343-03F57B73D76F}" destId="{47AED27A-E4E3-4EB1-923E-A8ACCB18B2C4}" srcOrd="0" destOrd="0" presId="urn:microsoft.com/office/officeart/2008/layout/VerticalCurvedList"/>
    <dgm:cxn modelId="{A9C7561E-7FFB-41E2-BA9E-CA5E850B0920}" srcId="{1CA35FE9-169F-4C5E-A343-03F57B73D76F}" destId="{198D1F79-52F1-47B2-8C9E-B9706AEA803E}" srcOrd="5" destOrd="0" parTransId="{026801E3-C493-478B-9E09-AD00DBEED61E}" sibTransId="{467A1021-4B17-4FF9-B175-6EA0530CBBAC}"/>
    <dgm:cxn modelId="{2AE4036B-C0BE-4FB5-A576-C5532F633419}" srcId="{1CA35FE9-169F-4C5E-A343-03F57B73D76F}" destId="{AEF62DCB-42C1-4283-8CE2-528398EFB982}" srcOrd="3" destOrd="0" parTransId="{4CEB96BE-96BE-4483-9CA4-A787DAF8DEF3}" sibTransId="{3D0E9A4D-6F2E-42E8-85B0-1E60B664822A}"/>
    <dgm:cxn modelId="{A7921B4F-1226-4D92-AB1F-E7D07D671B65}" srcId="{1CA35FE9-169F-4C5E-A343-03F57B73D76F}" destId="{C9E93AE4-1C65-4072-8B02-BF0CFA39F93B}" srcOrd="2" destOrd="0" parTransId="{EDCAA810-31FD-4317-8593-23E12BB92EA4}" sibTransId="{829E5B46-3BD5-4892-821F-794E51348EB0}"/>
    <dgm:cxn modelId="{A0A82C74-3E61-4278-A0E9-7E2C553DFE12}" srcId="{1CA35FE9-169F-4C5E-A343-03F57B73D76F}" destId="{D650E422-A2CB-4F45-B5F0-FF69DF3F6408}" srcOrd="4" destOrd="0" parTransId="{AD41704A-DF1C-4CA8-A6B0-E30E6A5194F7}" sibTransId="{A3C17B81-9EA8-4031-BDEA-864F3BE03EDE}"/>
    <dgm:cxn modelId="{0DB0C286-07BC-4A2E-BDF8-1652B8D6DE88}" type="presOf" srcId="{C9E93AE4-1C65-4072-8B02-BF0CFA39F93B}" destId="{E3ECF996-23AC-4583-A2F7-B53047622E34}" srcOrd="0" destOrd="0" presId="urn:microsoft.com/office/officeart/2008/layout/VerticalCurvedList"/>
    <dgm:cxn modelId="{5068E9AC-6E52-44A4-88EE-FD44B10CE301}" srcId="{1CA35FE9-169F-4C5E-A343-03F57B73D76F}" destId="{F75A2F4F-0723-4CB5-A83C-1AA11828D47F}" srcOrd="6" destOrd="0" parTransId="{C50A6ADF-92B3-4617-AEB8-D289440B0EFA}" sibTransId="{2CF387F3-9218-4E38-A879-667B874DB9FA}"/>
    <dgm:cxn modelId="{B63C2ABB-337A-41A6-8C0B-68AE7C1D7871}" type="presOf" srcId="{049FFC21-1D09-414C-BFA4-43A19305AE9E}" destId="{D094BDC7-4D03-4A4C-B31A-37983C5D6267}" srcOrd="0" destOrd="0" presId="urn:microsoft.com/office/officeart/2008/layout/VerticalCurvedList"/>
    <dgm:cxn modelId="{4F0B12BD-09A0-4086-8B35-4B0526D53E15}" type="presOf" srcId="{198D1F79-52F1-47B2-8C9E-B9706AEA803E}" destId="{D9BA19E2-1A51-4D0C-9F1A-6552690CE7A5}" srcOrd="0" destOrd="0" presId="urn:microsoft.com/office/officeart/2008/layout/VerticalCurvedList"/>
    <dgm:cxn modelId="{293297BD-2969-421E-9C8F-F652940131CE}" type="presOf" srcId="{D650E422-A2CB-4F45-B5F0-FF69DF3F6408}" destId="{7CEC09D0-0666-42ED-BC30-C01BE013D23C}" srcOrd="0" destOrd="0" presId="urn:microsoft.com/office/officeart/2008/layout/VerticalCurvedList"/>
    <dgm:cxn modelId="{543CBDBD-592E-4732-9439-3E95FB4541D3}" type="presOf" srcId="{AEF62DCB-42C1-4283-8CE2-528398EFB982}" destId="{1C54ED93-B5D6-4887-8433-AAEAC92D1D58}" srcOrd="0" destOrd="0" presId="urn:microsoft.com/office/officeart/2008/layout/VerticalCurvedList"/>
    <dgm:cxn modelId="{A87B97C9-D283-40DA-9EE6-3D8DD882D5F7}" type="presOf" srcId="{8BDAAC78-D8AF-4D7F-B93A-AF0588965B93}" destId="{B2DF5921-51E1-4116-9D71-48290C670414}" srcOrd="0" destOrd="0" presId="urn:microsoft.com/office/officeart/2008/layout/VerticalCurvedList"/>
    <dgm:cxn modelId="{516095D8-1356-4E15-A00E-EE8A4E84241F}" srcId="{1CA35FE9-169F-4C5E-A343-03F57B73D76F}" destId="{049FFC21-1D09-414C-BFA4-43A19305AE9E}" srcOrd="0" destOrd="0" parTransId="{5690D001-7857-429C-862B-97C731FBB1D9}" sibTransId="{8BDAAC78-D8AF-4D7F-B93A-AF0588965B93}"/>
    <dgm:cxn modelId="{9C67ECE5-5624-4D27-8DBF-599856BB321A}" srcId="{1CA35FE9-169F-4C5E-A343-03F57B73D76F}" destId="{A6498831-9CEC-4704-8519-E645C63550ED}" srcOrd="1" destOrd="0" parTransId="{8055C47E-0AEB-421C-809F-B2DA5EC81DFC}" sibTransId="{F2098351-BB25-45B5-A553-A4FB1B150E21}"/>
    <dgm:cxn modelId="{E33CAF31-75A5-4AED-9A5D-C4947C86D425}" type="presParOf" srcId="{47AED27A-E4E3-4EB1-923E-A8ACCB18B2C4}" destId="{BDA0072C-616C-43A5-AFC7-DD9052462782}" srcOrd="0" destOrd="0" presId="urn:microsoft.com/office/officeart/2008/layout/VerticalCurvedList"/>
    <dgm:cxn modelId="{388FC2A8-38FD-48BA-B2B0-0AA8E59B30DA}" type="presParOf" srcId="{BDA0072C-616C-43A5-AFC7-DD9052462782}" destId="{A970BF66-8F99-48E7-BA80-D9B90F86B87B}" srcOrd="0" destOrd="0" presId="urn:microsoft.com/office/officeart/2008/layout/VerticalCurvedList"/>
    <dgm:cxn modelId="{E18BA0B1-AA01-4DE8-8E4A-5E04E617C19B}" type="presParOf" srcId="{A970BF66-8F99-48E7-BA80-D9B90F86B87B}" destId="{BEAFC175-9D84-4CDC-A190-09918B8B2CBA}" srcOrd="0" destOrd="0" presId="urn:microsoft.com/office/officeart/2008/layout/VerticalCurvedList"/>
    <dgm:cxn modelId="{52FE3361-0E62-4716-8C10-9F89D9882C6F}" type="presParOf" srcId="{A970BF66-8F99-48E7-BA80-D9B90F86B87B}" destId="{B2DF5921-51E1-4116-9D71-48290C670414}" srcOrd="1" destOrd="0" presId="urn:microsoft.com/office/officeart/2008/layout/VerticalCurvedList"/>
    <dgm:cxn modelId="{37978919-D971-431D-988D-43B6A55717BE}" type="presParOf" srcId="{A970BF66-8F99-48E7-BA80-D9B90F86B87B}" destId="{3D14D07B-7D2C-4290-BE0E-C29D648521EF}" srcOrd="2" destOrd="0" presId="urn:microsoft.com/office/officeart/2008/layout/VerticalCurvedList"/>
    <dgm:cxn modelId="{AC88D705-1115-44FB-A7A6-A638F34CAF00}" type="presParOf" srcId="{A970BF66-8F99-48E7-BA80-D9B90F86B87B}" destId="{4DB66940-A4F3-499C-94D1-B7776F8AC260}" srcOrd="3" destOrd="0" presId="urn:microsoft.com/office/officeart/2008/layout/VerticalCurvedList"/>
    <dgm:cxn modelId="{46A4C2B4-A8C5-451E-B598-C9C98EA80CFE}" type="presParOf" srcId="{BDA0072C-616C-43A5-AFC7-DD9052462782}" destId="{D094BDC7-4D03-4A4C-B31A-37983C5D6267}" srcOrd="1" destOrd="0" presId="urn:microsoft.com/office/officeart/2008/layout/VerticalCurvedList"/>
    <dgm:cxn modelId="{250EA204-266C-455A-967E-F8EE7A32CF63}" type="presParOf" srcId="{BDA0072C-616C-43A5-AFC7-DD9052462782}" destId="{0B6C0579-0CFE-4ED6-A319-68F59B2C77AC}" srcOrd="2" destOrd="0" presId="urn:microsoft.com/office/officeart/2008/layout/VerticalCurvedList"/>
    <dgm:cxn modelId="{EA68293F-C14A-4F3E-879A-4FF6D940B7FB}" type="presParOf" srcId="{0B6C0579-0CFE-4ED6-A319-68F59B2C77AC}" destId="{A6C796EE-92B7-41BA-82B2-BD4D764DAB71}" srcOrd="0" destOrd="0" presId="urn:microsoft.com/office/officeart/2008/layout/VerticalCurvedList"/>
    <dgm:cxn modelId="{B732BEFE-9A97-42EC-B3DA-CE11705C7C8A}" type="presParOf" srcId="{BDA0072C-616C-43A5-AFC7-DD9052462782}" destId="{580CDDCE-E0D1-423C-8061-92F5AFA6EC6F}" srcOrd="3" destOrd="0" presId="urn:microsoft.com/office/officeart/2008/layout/VerticalCurvedList"/>
    <dgm:cxn modelId="{2E47619D-E09E-4811-A4CD-7F0F41A0888A}" type="presParOf" srcId="{BDA0072C-616C-43A5-AFC7-DD9052462782}" destId="{5BFDC213-532B-4438-9DB3-E32C4D4BFA74}" srcOrd="4" destOrd="0" presId="urn:microsoft.com/office/officeart/2008/layout/VerticalCurvedList"/>
    <dgm:cxn modelId="{0109C3B6-5D61-44F2-A047-1228F99B64D7}" type="presParOf" srcId="{5BFDC213-532B-4438-9DB3-E32C4D4BFA74}" destId="{37D7BEA0-1139-4691-BB04-3F7CF480FF7B}" srcOrd="0" destOrd="0" presId="urn:microsoft.com/office/officeart/2008/layout/VerticalCurvedList"/>
    <dgm:cxn modelId="{CEAB27C5-6E11-45C1-9A77-1048B181654C}" type="presParOf" srcId="{BDA0072C-616C-43A5-AFC7-DD9052462782}" destId="{E3ECF996-23AC-4583-A2F7-B53047622E34}" srcOrd="5" destOrd="0" presId="urn:microsoft.com/office/officeart/2008/layout/VerticalCurvedList"/>
    <dgm:cxn modelId="{87B9E4B7-5695-41DC-B68E-41D7A953FDAC}" type="presParOf" srcId="{BDA0072C-616C-43A5-AFC7-DD9052462782}" destId="{3FBB0A0B-15EA-405A-8205-6CE572654F77}" srcOrd="6" destOrd="0" presId="urn:microsoft.com/office/officeart/2008/layout/VerticalCurvedList"/>
    <dgm:cxn modelId="{E02EEE84-A28A-46E3-934A-6E073B6AE922}" type="presParOf" srcId="{3FBB0A0B-15EA-405A-8205-6CE572654F77}" destId="{040157C9-BB4C-4EF5-BE39-40B568F19A45}" srcOrd="0" destOrd="0" presId="urn:microsoft.com/office/officeart/2008/layout/VerticalCurvedList"/>
    <dgm:cxn modelId="{152D2125-11B0-4F17-B34F-6C9B6DAB2A56}" type="presParOf" srcId="{BDA0072C-616C-43A5-AFC7-DD9052462782}" destId="{1C54ED93-B5D6-4887-8433-AAEAC92D1D58}" srcOrd="7" destOrd="0" presId="urn:microsoft.com/office/officeart/2008/layout/VerticalCurvedList"/>
    <dgm:cxn modelId="{1AFB4F2C-0679-4CBD-B7BC-7F7D39A6A018}" type="presParOf" srcId="{BDA0072C-616C-43A5-AFC7-DD9052462782}" destId="{4E331B7C-EAB8-4152-AD14-9E829E31C5B7}" srcOrd="8" destOrd="0" presId="urn:microsoft.com/office/officeart/2008/layout/VerticalCurvedList"/>
    <dgm:cxn modelId="{32246BAA-543F-4E69-A7DE-4905A0748A52}" type="presParOf" srcId="{4E331B7C-EAB8-4152-AD14-9E829E31C5B7}" destId="{6ECF6B81-98DE-4552-ADAC-76F0E219C109}" srcOrd="0" destOrd="0" presId="urn:microsoft.com/office/officeart/2008/layout/VerticalCurvedList"/>
    <dgm:cxn modelId="{DBA021E3-E739-40D6-81EE-D0BC0E00F046}" type="presParOf" srcId="{BDA0072C-616C-43A5-AFC7-DD9052462782}" destId="{7CEC09D0-0666-42ED-BC30-C01BE013D23C}" srcOrd="9" destOrd="0" presId="urn:microsoft.com/office/officeart/2008/layout/VerticalCurvedList"/>
    <dgm:cxn modelId="{5501F36E-421C-4B9E-9430-92EFD9D57266}" type="presParOf" srcId="{BDA0072C-616C-43A5-AFC7-DD9052462782}" destId="{6C8EDA41-78C3-4A86-B657-6A9635B6AC37}" srcOrd="10" destOrd="0" presId="urn:microsoft.com/office/officeart/2008/layout/VerticalCurvedList"/>
    <dgm:cxn modelId="{61C1DDFE-928E-4C05-BB3C-192FFC916E1B}" type="presParOf" srcId="{6C8EDA41-78C3-4A86-B657-6A9635B6AC37}" destId="{633BC56D-5693-43AD-941D-1C7E3E5DAD9C}" srcOrd="0" destOrd="0" presId="urn:microsoft.com/office/officeart/2008/layout/VerticalCurvedList"/>
    <dgm:cxn modelId="{2CBD8D73-6B45-4A6C-830E-8634D356DD26}" type="presParOf" srcId="{BDA0072C-616C-43A5-AFC7-DD9052462782}" destId="{D9BA19E2-1A51-4D0C-9F1A-6552690CE7A5}" srcOrd="11" destOrd="0" presId="urn:microsoft.com/office/officeart/2008/layout/VerticalCurvedList"/>
    <dgm:cxn modelId="{F7CAA33A-8852-431E-8217-C79AABD93FAD}" type="presParOf" srcId="{BDA0072C-616C-43A5-AFC7-DD9052462782}" destId="{AB07DBDC-3719-4543-9627-E54D7F537A49}" srcOrd="12" destOrd="0" presId="urn:microsoft.com/office/officeart/2008/layout/VerticalCurvedList"/>
    <dgm:cxn modelId="{8778108A-DDD3-4593-961A-725F8E70336F}" type="presParOf" srcId="{AB07DBDC-3719-4543-9627-E54D7F537A49}" destId="{B0159868-2044-4577-BDC8-ECEB872AA5B0}" srcOrd="0" destOrd="0" presId="urn:microsoft.com/office/officeart/2008/layout/VerticalCurvedList"/>
    <dgm:cxn modelId="{2BAC69E4-1662-4A94-943D-E2317DDF587A}" type="presParOf" srcId="{BDA0072C-616C-43A5-AFC7-DD9052462782}" destId="{07606088-20ED-4C6F-9815-084DD6033E9E}" srcOrd="13" destOrd="0" presId="urn:microsoft.com/office/officeart/2008/layout/VerticalCurvedList"/>
    <dgm:cxn modelId="{C95F7256-0069-4804-92AB-DDCABEBF9F63}" type="presParOf" srcId="{BDA0072C-616C-43A5-AFC7-DD9052462782}" destId="{044E63A2-4380-4F43-8E22-07522FEB5CE3}" srcOrd="14" destOrd="0" presId="urn:microsoft.com/office/officeart/2008/layout/VerticalCurvedList"/>
    <dgm:cxn modelId="{3386BD19-54D1-412D-95A7-4C1F1336411D}" type="presParOf" srcId="{044E63A2-4380-4F43-8E22-07522FEB5CE3}" destId="{580AA07A-67FC-4C13-943C-7243BADF17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4271C-5C4A-4444-8A0E-CE23BDA056FE}"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0092B7F4-7B7F-4359-970C-C09AE3657F03}">
      <dgm:prSet phldrT="[Text]"/>
      <dgm:spPr/>
      <dgm:t>
        <a:bodyPr/>
        <a:lstStyle/>
        <a:p>
          <a:r>
            <a:rPr lang="de-DE" dirty="0"/>
            <a:t>CDN and Cache friendly</a:t>
          </a:r>
          <a:endParaRPr lang="en-US" dirty="0"/>
        </a:p>
      </dgm:t>
    </dgm:pt>
    <dgm:pt modelId="{660479CE-772D-4EAA-9CC5-4F0077CB0B67}" type="parTrans" cxnId="{B5969DDE-F96D-4290-99F7-DD832E59C214}">
      <dgm:prSet/>
      <dgm:spPr/>
      <dgm:t>
        <a:bodyPr/>
        <a:lstStyle/>
        <a:p>
          <a:endParaRPr lang="en-US"/>
        </a:p>
      </dgm:t>
    </dgm:pt>
    <dgm:pt modelId="{9C1BDEDF-F4C4-4067-AB46-353AFB5DFED2}" type="sibTrans" cxnId="{B5969DDE-F96D-4290-99F7-DD832E59C214}">
      <dgm:prSet/>
      <dgm:spPr/>
      <dgm:t>
        <a:bodyPr/>
        <a:lstStyle/>
        <a:p>
          <a:endParaRPr lang="en-US"/>
        </a:p>
      </dgm:t>
    </dgm:pt>
    <dgm:pt modelId="{7B8F5849-3BAA-4790-8545-946828F80511}">
      <dgm:prSet/>
      <dgm:spPr/>
      <dgm:t>
        <a:bodyPr/>
        <a:lstStyle/>
        <a:p>
          <a:r>
            <a:rPr lang="de-DE"/>
            <a:t>Stateless Server</a:t>
          </a:r>
          <a:endParaRPr lang="de-DE" dirty="0"/>
        </a:p>
      </dgm:t>
    </dgm:pt>
    <dgm:pt modelId="{2BE73FE4-6FF8-4DBB-A49C-A991F508513A}" type="parTrans" cxnId="{F57C58B0-ABFE-412F-BF2F-8593C9FD8D09}">
      <dgm:prSet/>
      <dgm:spPr/>
      <dgm:t>
        <a:bodyPr/>
        <a:lstStyle/>
        <a:p>
          <a:endParaRPr lang="en-US"/>
        </a:p>
      </dgm:t>
    </dgm:pt>
    <dgm:pt modelId="{F6ACF500-6859-4723-9F1C-62A43A20462B}" type="sibTrans" cxnId="{F57C58B0-ABFE-412F-BF2F-8593C9FD8D09}">
      <dgm:prSet/>
      <dgm:spPr/>
      <dgm:t>
        <a:bodyPr/>
        <a:lstStyle/>
        <a:p>
          <a:endParaRPr lang="en-US"/>
        </a:p>
      </dgm:t>
    </dgm:pt>
    <dgm:pt modelId="{98830A08-1B22-48C1-9E22-3D6531525248}">
      <dgm:prSet/>
      <dgm:spPr/>
      <dgm:t>
        <a:bodyPr/>
        <a:lstStyle/>
        <a:p>
          <a:r>
            <a:rPr lang="de-DE"/>
            <a:t>Client-driven</a:t>
          </a:r>
          <a:endParaRPr lang="de-DE" dirty="0"/>
        </a:p>
      </dgm:t>
    </dgm:pt>
    <dgm:pt modelId="{585342CD-6DB9-4401-B475-64FD92CF2555}" type="parTrans" cxnId="{0674695C-F543-40EC-B442-20D0FAECBDB2}">
      <dgm:prSet/>
      <dgm:spPr/>
      <dgm:t>
        <a:bodyPr/>
        <a:lstStyle/>
        <a:p>
          <a:endParaRPr lang="en-US"/>
        </a:p>
      </dgm:t>
    </dgm:pt>
    <dgm:pt modelId="{16E3D51D-9A92-4673-89ED-690377354889}" type="sibTrans" cxnId="{0674695C-F543-40EC-B442-20D0FAECBDB2}">
      <dgm:prSet/>
      <dgm:spPr/>
      <dgm:t>
        <a:bodyPr/>
        <a:lstStyle/>
        <a:p>
          <a:endParaRPr lang="en-US"/>
        </a:p>
      </dgm:t>
    </dgm:pt>
    <dgm:pt modelId="{5216FD29-FF0B-41FD-A7E3-F13731DDD3AF}">
      <dgm:prSet/>
      <dgm:spPr/>
      <dgm:t>
        <a:bodyPr/>
        <a:lstStyle/>
        <a:p>
          <a:r>
            <a:rPr lang="de-DE" dirty="0"/>
            <a:t>Low manifest traffic (small size and low update frequency)</a:t>
          </a:r>
        </a:p>
      </dgm:t>
    </dgm:pt>
    <dgm:pt modelId="{554ED22B-B8EF-4ED8-93BE-FC5400F2969E}" type="parTrans" cxnId="{AAD06F93-17AB-4BC1-8CCD-551FDCB0AC91}">
      <dgm:prSet/>
      <dgm:spPr/>
      <dgm:t>
        <a:bodyPr/>
        <a:lstStyle/>
        <a:p>
          <a:endParaRPr lang="en-US"/>
        </a:p>
      </dgm:t>
    </dgm:pt>
    <dgm:pt modelId="{6CA58ED7-727F-4CF2-A765-D3E92F83A5A9}" type="sibTrans" cxnId="{AAD06F93-17AB-4BC1-8CCD-551FDCB0AC91}">
      <dgm:prSet/>
      <dgm:spPr/>
      <dgm:t>
        <a:bodyPr/>
        <a:lstStyle/>
        <a:p>
          <a:endParaRPr lang="en-US"/>
        </a:p>
      </dgm:t>
    </dgm:pt>
    <dgm:pt modelId="{D76956B0-7385-479B-8225-2E52AE1C5AB4}">
      <dgm:prSet/>
      <dgm:spPr/>
      <dgm:t>
        <a:bodyPr/>
        <a:lstStyle/>
        <a:p>
          <a:r>
            <a:rPr lang="de-DE" dirty="0"/>
            <a:t>Carrying ISO BMFF and CMAF</a:t>
          </a:r>
        </a:p>
      </dgm:t>
    </dgm:pt>
    <dgm:pt modelId="{30E44085-7C89-4D93-9B8D-D1A159D8394B}" type="parTrans" cxnId="{E5070126-9E29-476D-B92B-DFF6A0C77E8D}">
      <dgm:prSet/>
      <dgm:spPr/>
      <dgm:t>
        <a:bodyPr/>
        <a:lstStyle/>
        <a:p>
          <a:endParaRPr lang="en-US"/>
        </a:p>
      </dgm:t>
    </dgm:pt>
    <dgm:pt modelId="{EAE92320-BCCB-4F24-905A-6AC5D06A55D8}" type="sibTrans" cxnId="{E5070126-9E29-476D-B92B-DFF6A0C77E8D}">
      <dgm:prSet/>
      <dgm:spPr/>
      <dgm:t>
        <a:bodyPr/>
        <a:lstStyle/>
        <a:p>
          <a:endParaRPr lang="en-US"/>
        </a:p>
      </dgm:t>
    </dgm:pt>
    <dgm:pt modelId="{9E031519-ADB7-42E6-A5B8-7182E0B37279}">
      <dgm:prSet/>
      <dgm:spPr/>
      <dgm:t>
        <a:bodyPr/>
        <a:lstStyle/>
        <a:p>
          <a:r>
            <a:rPr lang="en-US"/>
            <a:t>Late Binding</a:t>
          </a:r>
          <a:endParaRPr lang="en-US" dirty="0"/>
        </a:p>
      </dgm:t>
    </dgm:pt>
    <dgm:pt modelId="{102105DC-741C-450D-9EE5-D4E2EF04F5AB}" type="parTrans" cxnId="{5CA932DE-A0E4-4AF7-9369-5B04CAA61EF8}">
      <dgm:prSet/>
      <dgm:spPr/>
      <dgm:t>
        <a:bodyPr/>
        <a:lstStyle/>
        <a:p>
          <a:endParaRPr lang="en-US"/>
        </a:p>
      </dgm:t>
    </dgm:pt>
    <dgm:pt modelId="{E0E7EF30-A4DE-4730-8DF9-3CD7B3F6DEFF}" type="sibTrans" cxnId="{5CA932DE-A0E4-4AF7-9369-5B04CAA61EF8}">
      <dgm:prSet/>
      <dgm:spPr/>
      <dgm:t>
        <a:bodyPr/>
        <a:lstStyle/>
        <a:p>
          <a:endParaRPr lang="en-US"/>
        </a:p>
      </dgm:t>
    </dgm:pt>
    <dgm:pt modelId="{CEC4F32E-FD4C-43D4-9744-C9630A3C4CD8}">
      <dgm:prSet/>
      <dgm:spPr/>
      <dgm:t>
        <a:bodyPr/>
        <a:lstStyle/>
        <a:p>
          <a:r>
            <a:rPr lang="en-US" dirty="0"/>
            <a:t>Works with HTML-5 and MSE</a:t>
          </a:r>
        </a:p>
      </dgm:t>
    </dgm:pt>
    <dgm:pt modelId="{62D1D3C6-4679-4463-B70A-DF76D4C8F975}" type="parTrans" cxnId="{E0E00312-8A82-48CF-953A-58520CC5256E}">
      <dgm:prSet/>
      <dgm:spPr/>
      <dgm:t>
        <a:bodyPr/>
        <a:lstStyle/>
        <a:p>
          <a:endParaRPr lang="en-US"/>
        </a:p>
      </dgm:t>
    </dgm:pt>
    <dgm:pt modelId="{4A3ADEB3-4F1B-4E69-952B-29E5FCB81FC2}" type="sibTrans" cxnId="{E0E00312-8A82-48CF-953A-58520CC5256E}">
      <dgm:prSet/>
      <dgm:spPr/>
      <dgm:t>
        <a:bodyPr/>
        <a:lstStyle/>
        <a:p>
          <a:endParaRPr lang="en-US"/>
        </a:p>
      </dgm:t>
    </dgm:pt>
    <dgm:pt modelId="{C66D6CF7-1EFD-4595-B2CD-3CDB036193BF}">
      <dgm:prSet/>
      <dgm:spPr/>
      <dgm:t>
        <a:bodyPr/>
        <a:lstStyle/>
        <a:p>
          <a:r>
            <a:rPr lang="en-US" dirty="0"/>
            <a:t>Live and On-Demand</a:t>
          </a:r>
        </a:p>
      </dgm:t>
    </dgm:pt>
    <dgm:pt modelId="{1EF846C8-20F9-4377-8876-490A2F6AE837}" type="parTrans" cxnId="{34CC894A-8374-4C6C-9CA2-EA6EEBE7E29E}">
      <dgm:prSet/>
      <dgm:spPr/>
      <dgm:t>
        <a:bodyPr/>
        <a:lstStyle/>
        <a:p>
          <a:endParaRPr lang="en-US"/>
        </a:p>
      </dgm:t>
    </dgm:pt>
    <dgm:pt modelId="{DF40E4BF-B708-44D1-9EF0-BD76C9D68527}" type="sibTrans" cxnId="{34CC894A-8374-4C6C-9CA2-EA6EEBE7E29E}">
      <dgm:prSet/>
      <dgm:spPr/>
      <dgm:t>
        <a:bodyPr/>
        <a:lstStyle/>
        <a:p>
          <a:endParaRPr lang="en-US"/>
        </a:p>
      </dgm:t>
    </dgm:pt>
    <dgm:pt modelId="{1C62CD39-275C-4987-9B58-9EB018EA5B51}">
      <dgm:prSet/>
      <dgm:spPr/>
      <dgm:t>
        <a:bodyPr/>
        <a:lstStyle/>
        <a:p>
          <a:r>
            <a:rPr lang="de-DE" dirty="0"/>
            <a:t>HLS Convergence</a:t>
          </a:r>
          <a:endParaRPr lang="en-US" dirty="0"/>
        </a:p>
      </dgm:t>
    </dgm:pt>
    <dgm:pt modelId="{8939D710-C549-4235-8573-6552958C52B2}" type="parTrans" cxnId="{E9A475D5-47E9-45D9-9ED4-00DAFE752D57}">
      <dgm:prSet/>
      <dgm:spPr/>
      <dgm:t>
        <a:bodyPr/>
        <a:lstStyle/>
        <a:p>
          <a:endParaRPr lang="en-US"/>
        </a:p>
      </dgm:t>
    </dgm:pt>
    <dgm:pt modelId="{354D044B-CA5B-4519-9961-1691FCC4854A}" type="sibTrans" cxnId="{E9A475D5-47E9-45D9-9ED4-00DAFE752D57}">
      <dgm:prSet/>
      <dgm:spPr/>
      <dgm:t>
        <a:bodyPr/>
        <a:lstStyle/>
        <a:p>
          <a:endParaRPr lang="en-US"/>
        </a:p>
      </dgm:t>
    </dgm:pt>
    <dgm:pt modelId="{86A7D345-C43C-403A-B270-D08730C7BAAF}" type="pres">
      <dgm:prSet presAssocID="{B944271C-5C4A-4444-8A0E-CE23BDA056FE}" presName="diagram" presStyleCnt="0">
        <dgm:presLayoutVars>
          <dgm:dir/>
          <dgm:resizeHandles val="exact"/>
        </dgm:presLayoutVars>
      </dgm:prSet>
      <dgm:spPr/>
    </dgm:pt>
    <dgm:pt modelId="{C3A95AFB-C203-423D-9359-3BA041334A98}" type="pres">
      <dgm:prSet presAssocID="{0092B7F4-7B7F-4359-970C-C09AE3657F03}" presName="node" presStyleLbl="node1" presStyleIdx="0" presStyleCnt="9">
        <dgm:presLayoutVars>
          <dgm:bulletEnabled val="1"/>
        </dgm:presLayoutVars>
      </dgm:prSet>
      <dgm:spPr/>
    </dgm:pt>
    <dgm:pt modelId="{7642C2A2-6886-42F0-9B2D-73DA7C84CE9B}" type="pres">
      <dgm:prSet presAssocID="{9C1BDEDF-F4C4-4067-AB46-353AFB5DFED2}" presName="sibTrans" presStyleCnt="0"/>
      <dgm:spPr/>
    </dgm:pt>
    <dgm:pt modelId="{F1A9FC78-1499-49C6-9FA3-E0614BC87842}" type="pres">
      <dgm:prSet presAssocID="{7B8F5849-3BAA-4790-8545-946828F80511}" presName="node" presStyleLbl="node1" presStyleIdx="1" presStyleCnt="9">
        <dgm:presLayoutVars>
          <dgm:bulletEnabled val="1"/>
        </dgm:presLayoutVars>
      </dgm:prSet>
      <dgm:spPr/>
    </dgm:pt>
    <dgm:pt modelId="{D99786FE-FB57-4041-A6B4-1E0693764868}" type="pres">
      <dgm:prSet presAssocID="{F6ACF500-6859-4723-9F1C-62A43A20462B}" presName="sibTrans" presStyleCnt="0"/>
      <dgm:spPr/>
    </dgm:pt>
    <dgm:pt modelId="{84BD5664-22CF-428E-B965-BC39F01929AB}" type="pres">
      <dgm:prSet presAssocID="{98830A08-1B22-48C1-9E22-3D6531525248}" presName="node" presStyleLbl="node1" presStyleIdx="2" presStyleCnt="9">
        <dgm:presLayoutVars>
          <dgm:bulletEnabled val="1"/>
        </dgm:presLayoutVars>
      </dgm:prSet>
      <dgm:spPr/>
    </dgm:pt>
    <dgm:pt modelId="{97877B08-7515-474F-8048-11B0D9E1E61A}" type="pres">
      <dgm:prSet presAssocID="{16E3D51D-9A92-4673-89ED-690377354889}" presName="sibTrans" presStyleCnt="0"/>
      <dgm:spPr/>
    </dgm:pt>
    <dgm:pt modelId="{52608FD9-FB3D-4FA3-86EB-7486FF69D063}" type="pres">
      <dgm:prSet presAssocID="{5216FD29-FF0B-41FD-A7E3-F13731DDD3AF}" presName="node" presStyleLbl="node1" presStyleIdx="3" presStyleCnt="9">
        <dgm:presLayoutVars>
          <dgm:bulletEnabled val="1"/>
        </dgm:presLayoutVars>
      </dgm:prSet>
      <dgm:spPr/>
    </dgm:pt>
    <dgm:pt modelId="{6F22B408-3240-4004-AA5E-C8F85EBF16CF}" type="pres">
      <dgm:prSet presAssocID="{6CA58ED7-727F-4CF2-A765-D3E92F83A5A9}" presName="sibTrans" presStyleCnt="0"/>
      <dgm:spPr/>
    </dgm:pt>
    <dgm:pt modelId="{A06C37A4-7803-4A84-93B7-9787EA971547}" type="pres">
      <dgm:prSet presAssocID="{D76956B0-7385-479B-8225-2E52AE1C5AB4}" presName="node" presStyleLbl="node1" presStyleIdx="4" presStyleCnt="9">
        <dgm:presLayoutVars>
          <dgm:bulletEnabled val="1"/>
        </dgm:presLayoutVars>
      </dgm:prSet>
      <dgm:spPr/>
    </dgm:pt>
    <dgm:pt modelId="{F57768A6-ECFF-4417-88C4-2176740753C8}" type="pres">
      <dgm:prSet presAssocID="{EAE92320-BCCB-4F24-905A-6AC5D06A55D8}" presName="sibTrans" presStyleCnt="0"/>
      <dgm:spPr/>
    </dgm:pt>
    <dgm:pt modelId="{DBA0AA19-9205-4865-A535-F9D18A4F8B38}" type="pres">
      <dgm:prSet presAssocID="{9E031519-ADB7-42E6-A5B8-7182E0B37279}" presName="node" presStyleLbl="node1" presStyleIdx="5" presStyleCnt="9">
        <dgm:presLayoutVars>
          <dgm:bulletEnabled val="1"/>
        </dgm:presLayoutVars>
      </dgm:prSet>
      <dgm:spPr/>
    </dgm:pt>
    <dgm:pt modelId="{F64454F4-B4A8-4980-B652-D118E3E41302}" type="pres">
      <dgm:prSet presAssocID="{E0E7EF30-A4DE-4730-8DF9-3CD7B3F6DEFF}" presName="sibTrans" presStyleCnt="0"/>
      <dgm:spPr/>
    </dgm:pt>
    <dgm:pt modelId="{CFFF8D0C-D501-4447-BC6E-9F6D0411AC13}" type="pres">
      <dgm:prSet presAssocID="{CEC4F32E-FD4C-43D4-9744-C9630A3C4CD8}" presName="node" presStyleLbl="node1" presStyleIdx="6" presStyleCnt="9">
        <dgm:presLayoutVars>
          <dgm:bulletEnabled val="1"/>
        </dgm:presLayoutVars>
      </dgm:prSet>
      <dgm:spPr/>
    </dgm:pt>
    <dgm:pt modelId="{49F7DD66-E445-4162-87CF-09B2A5DA3B35}" type="pres">
      <dgm:prSet presAssocID="{4A3ADEB3-4F1B-4E69-952B-29E5FCB81FC2}" presName="sibTrans" presStyleCnt="0"/>
      <dgm:spPr/>
    </dgm:pt>
    <dgm:pt modelId="{FAEC9C29-BDB7-4CD1-B698-C9CF3CDA7411}" type="pres">
      <dgm:prSet presAssocID="{1C62CD39-275C-4987-9B58-9EB018EA5B51}" presName="node" presStyleLbl="node1" presStyleIdx="7" presStyleCnt="9">
        <dgm:presLayoutVars>
          <dgm:bulletEnabled val="1"/>
        </dgm:presLayoutVars>
      </dgm:prSet>
      <dgm:spPr/>
    </dgm:pt>
    <dgm:pt modelId="{EA8961DE-BF9A-4DD4-85BE-724B66168AC9}" type="pres">
      <dgm:prSet presAssocID="{354D044B-CA5B-4519-9961-1691FCC4854A}" presName="sibTrans" presStyleCnt="0"/>
      <dgm:spPr/>
    </dgm:pt>
    <dgm:pt modelId="{323EEB80-B5A9-477A-AC58-8B1B908783E3}" type="pres">
      <dgm:prSet presAssocID="{C66D6CF7-1EFD-4595-B2CD-3CDB036193BF}" presName="node" presStyleLbl="node1" presStyleIdx="8" presStyleCnt="9">
        <dgm:presLayoutVars>
          <dgm:bulletEnabled val="1"/>
        </dgm:presLayoutVars>
      </dgm:prSet>
      <dgm:spPr/>
    </dgm:pt>
  </dgm:ptLst>
  <dgm:cxnLst>
    <dgm:cxn modelId="{5790A507-D59C-4E5C-94D5-BBCABD77C934}" type="presOf" srcId="{0092B7F4-7B7F-4359-970C-C09AE3657F03}" destId="{C3A95AFB-C203-423D-9359-3BA041334A98}" srcOrd="0" destOrd="0" presId="urn:microsoft.com/office/officeart/2005/8/layout/default"/>
    <dgm:cxn modelId="{E0E00312-8A82-48CF-953A-58520CC5256E}" srcId="{B944271C-5C4A-4444-8A0E-CE23BDA056FE}" destId="{CEC4F32E-FD4C-43D4-9744-C9630A3C4CD8}" srcOrd="6" destOrd="0" parTransId="{62D1D3C6-4679-4463-B70A-DF76D4C8F975}" sibTransId="{4A3ADEB3-4F1B-4E69-952B-29E5FCB81FC2}"/>
    <dgm:cxn modelId="{E5070126-9E29-476D-B92B-DFF6A0C77E8D}" srcId="{B944271C-5C4A-4444-8A0E-CE23BDA056FE}" destId="{D76956B0-7385-479B-8225-2E52AE1C5AB4}" srcOrd="4" destOrd="0" parTransId="{30E44085-7C89-4D93-9B8D-D1A159D8394B}" sibTransId="{EAE92320-BCCB-4F24-905A-6AC5D06A55D8}"/>
    <dgm:cxn modelId="{71A91F31-2EA7-4A9C-B888-3F7367C55097}" type="presOf" srcId="{9E031519-ADB7-42E6-A5B8-7182E0B37279}" destId="{DBA0AA19-9205-4865-A535-F9D18A4F8B38}" srcOrd="0" destOrd="0" presId="urn:microsoft.com/office/officeart/2005/8/layout/default"/>
    <dgm:cxn modelId="{00631A34-D425-4BC7-A0C6-4D9825D66AF1}" type="presOf" srcId="{D76956B0-7385-479B-8225-2E52AE1C5AB4}" destId="{A06C37A4-7803-4A84-93B7-9787EA971547}" srcOrd="0" destOrd="0" presId="urn:microsoft.com/office/officeart/2005/8/layout/default"/>
    <dgm:cxn modelId="{BD2ECB38-9719-41DE-B4E1-04C4980A78C9}" type="presOf" srcId="{B944271C-5C4A-4444-8A0E-CE23BDA056FE}" destId="{86A7D345-C43C-403A-B270-D08730C7BAAF}" srcOrd="0" destOrd="0" presId="urn:microsoft.com/office/officeart/2005/8/layout/default"/>
    <dgm:cxn modelId="{0674695C-F543-40EC-B442-20D0FAECBDB2}" srcId="{B944271C-5C4A-4444-8A0E-CE23BDA056FE}" destId="{98830A08-1B22-48C1-9E22-3D6531525248}" srcOrd="2" destOrd="0" parTransId="{585342CD-6DB9-4401-B475-64FD92CF2555}" sibTransId="{16E3D51D-9A92-4673-89ED-690377354889}"/>
    <dgm:cxn modelId="{7FF5C85C-B029-4956-B89C-49F6F3AB2BF7}" type="presOf" srcId="{1C62CD39-275C-4987-9B58-9EB018EA5B51}" destId="{FAEC9C29-BDB7-4CD1-B698-C9CF3CDA7411}" srcOrd="0" destOrd="0" presId="urn:microsoft.com/office/officeart/2005/8/layout/default"/>
    <dgm:cxn modelId="{34CC894A-8374-4C6C-9CA2-EA6EEBE7E29E}" srcId="{B944271C-5C4A-4444-8A0E-CE23BDA056FE}" destId="{C66D6CF7-1EFD-4595-B2CD-3CDB036193BF}" srcOrd="8" destOrd="0" parTransId="{1EF846C8-20F9-4377-8876-490A2F6AE837}" sibTransId="{DF40E4BF-B708-44D1-9EF0-BD76C9D68527}"/>
    <dgm:cxn modelId="{B515AC4D-C921-44DF-9D15-77787A21B503}" type="presOf" srcId="{5216FD29-FF0B-41FD-A7E3-F13731DDD3AF}" destId="{52608FD9-FB3D-4FA3-86EB-7486FF69D063}" srcOrd="0" destOrd="0" presId="urn:microsoft.com/office/officeart/2005/8/layout/default"/>
    <dgm:cxn modelId="{386DFC72-D4D1-4F51-A4D9-DD73559C98F0}" type="presOf" srcId="{7B8F5849-3BAA-4790-8545-946828F80511}" destId="{F1A9FC78-1499-49C6-9FA3-E0614BC87842}" srcOrd="0" destOrd="0" presId="urn:microsoft.com/office/officeart/2005/8/layout/default"/>
    <dgm:cxn modelId="{E65F7E5A-CC5D-41B5-8296-547EB2132062}" type="presOf" srcId="{C66D6CF7-1EFD-4595-B2CD-3CDB036193BF}" destId="{323EEB80-B5A9-477A-AC58-8B1B908783E3}" srcOrd="0" destOrd="0" presId="urn:microsoft.com/office/officeart/2005/8/layout/default"/>
    <dgm:cxn modelId="{AAD06F93-17AB-4BC1-8CCD-551FDCB0AC91}" srcId="{B944271C-5C4A-4444-8A0E-CE23BDA056FE}" destId="{5216FD29-FF0B-41FD-A7E3-F13731DDD3AF}" srcOrd="3" destOrd="0" parTransId="{554ED22B-B8EF-4ED8-93BE-FC5400F2969E}" sibTransId="{6CA58ED7-727F-4CF2-A765-D3E92F83A5A9}"/>
    <dgm:cxn modelId="{F57C58B0-ABFE-412F-BF2F-8593C9FD8D09}" srcId="{B944271C-5C4A-4444-8A0E-CE23BDA056FE}" destId="{7B8F5849-3BAA-4790-8545-946828F80511}" srcOrd="1" destOrd="0" parTransId="{2BE73FE4-6FF8-4DBB-A49C-A991F508513A}" sibTransId="{F6ACF500-6859-4723-9F1C-62A43A20462B}"/>
    <dgm:cxn modelId="{15B79DB9-FC4D-46EF-AC29-5B1EAC74F69E}" type="presOf" srcId="{98830A08-1B22-48C1-9E22-3D6531525248}" destId="{84BD5664-22CF-428E-B965-BC39F01929AB}" srcOrd="0" destOrd="0" presId="urn:microsoft.com/office/officeart/2005/8/layout/default"/>
    <dgm:cxn modelId="{E9A475D5-47E9-45D9-9ED4-00DAFE752D57}" srcId="{B944271C-5C4A-4444-8A0E-CE23BDA056FE}" destId="{1C62CD39-275C-4987-9B58-9EB018EA5B51}" srcOrd="7" destOrd="0" parTransId="{8939D710-C549-4235-8573-6552958C52B2}" sibTransId="{354D044B-CA5B-4519-9961-1691FCC4854A}"/>
    <dgm:cxn modelId="{5CA932DE-A0E4-4AF7-9369-5B04CAA61EF8}" srcId="{B944271C-5C4A-4444-8A0E-CE23BDA056FE}" destId="{9E031519-ADB7-42E6-A5B8-7182E0B37279}" srcOrd="5" destOrd="0" parTransId="{102105DC-741C-450D-9EE5-D4E2EF04F5AB}" sibTransId="{E0E7EF30-A4DE-4730-8DF9-3CD7B3F6DEFF}"/>
    <dgm:cxn modelId="{B5969DDE-F96D-4290-99F7-DD832E59C214}" srcId="{B944271C-5C4A-4444-8A0E-CE23BDA056FE}" destId="{0092B7F4-7B7F-4359-970C-C09AE3657F03}" srcOrd="0" destOrd="0" parTransId="{660479CE-772D-4EAA-9CC5-4F0077CB0B67}" sibTransId="{9C1BDEDF-F4C4-4067-AB46-353AFB5DFED2}"/>
    <dgm:cxn modelId="{A142B4FC-F8DF-4FB7-BA60-788EB097B7DC}" type="presOf" srcId="{CEC4F32E-FD4C-43D4-9744-C9630A3C4CD8}" destId="{CFFF8D0C-D501-4447-BC6E-9F6D0411AC13}" srcOrd="0" destOrd="0" presId="urn:microsoft.com/office/officeart/2005/8/layout/default"/>
    <dgm:cxn modelId="{022C68E6-254D-4A0D-A7B9-13A6F2A6582B}" type="presParOf" srcId="{86A7D345-C43C-403A-B270-D08730C7BAAF}" destId="{C3A95AFB-C203-423D-9359-3BA041334A98}" srcOrd="0" destOrd="0" presId="urn:microsoft.com/office/officeart/2005/8/layout/default"/>
    <dgm:cxn modelId="{B7B2E246-876D-47D7-AFBF-486B360A3863}" type="presParOf" srcId="{86A7D345-C43C-403A-B270-D08730C7BAAF}" destId="{7642C2A2-6886-42F0-9B2D-73DA7C84CE9B}" srcOrd="1" destOrd="0" presId="urn:microsoft.com/office/officeart/2005/8/layout/default"/>
    <dgm:cxn modelId="{A624F8B1-348A-4799-A83F-4F1A96E8D6A8}" type="presParOf" srcId="{86A7D345-C43C-403A-B270-D08730C7BAAF}" destId="{F1A9FC78-1499-49C6-9FA3-E0614BC87842}" srcOrd="2" destOrd="0" presId="urn:microsoft.com/office/officeart/2005/8/layout/default"/>
    <dgm:cxn modelId="{E4E44F64-859B-4C16-B0BD-9B3DCDE9FAE2}" type="presParOf" srcId="{86A7D345-C43C-403A-B270-D08730C7BAAF}" destId="{D99786FE-FB57-4041-A6B4-1E0693764868}" srcOrd="3" destOrd="0" presId="urn:microsoft.com/office/officeart/2005/8/layout/default"/>
    <dgm:cxn modelId="{BCF72463-A100-4A13-957C-8E978160D274}" type="presParOf" srcId="{86A7D345-C43C-403A-B270-D08730C7BAAF}" destId="{84BD5664-22CF-428E-B965-BC39F01929AB}" srcOrd="4" destOrd="0" presId="urn:microsoft.com/office/officeart/2005/8/layout/default"/>
    <dgm:cxn modelId="{7B9C3FFF-5144-44F9-9AA7-D2D0179AD938}" type="presParOf" srcId="{86A7D345-C43C-403A-B270-D08730C7BAAF}" destId="{97877B08-7515-474F-8048-11B0D9E1E61A}" srcOrd="5" destOrd="0" presId="urn:microsoft.com/office/officeart/2005/8/layout/default"/>
    <dgm:cxn modelId="{114EC2B9-B238-41B7-A9D5-58F7B28A7389}" type="presParOf" srcId="{86A7D345-C43C-403A-B270-D08730C7BAAF}" destId="{52608FD9-FB3D-4FA3-86EB-7486FF69D063}" srcOrd="6" destOrd="0" presId="urn:microsoft.com/office/officeart/2005/8/layout/default"/>
    <dgm:cxn modelId="{2E1575B3-447A-4148-90FB-4259007DA62F}" type="presParOf" srcId="{86A7D345-C43C-403A-B270-D08730C7BAAF}" destId="{6F22B408-3240-4004-AA5E-C8F85EBF16CF}" srcOrd="7" destOrd="0" presId="urn:microsoft.com/office/officeart/2005/8/layout/default"/>
    <dgm:cxn modelId="{0C4401C1-97CB-4B9A-8A8A-048404F27C2B}" type="presParOf" srcId="{86A7D345-C43C-403A-B270-D08730C7BAAF}" destId="{A06C37A4-7803-4A84-93B7-9787EA971547}" srcOrd="8" destOrd="0" presId="urn:microsoft.com/office/officeart/2005/8/layout/default"/>
    <dgm:cxn modelId="{12F66C03-F4E7-494A-9346-F35C67BA05E4}" type="presParOf" srcId="{86A7D345-C43C-403A-B270-D08730C7BAAF}" destId="{F57768A6-ECFF-4417-88C4-2176740753C8}" srcOrd="9" destOrd="0" presId="urn:microsoft.com/office/officeart/2005/8/layout/default"/>
    <dgm:cxn modelId="{8557E674-C39B-4AD3-AB71-B0BD399A2F95}" type="presParOf" srcId="{86A7D345-C43C-403A-B270-D08730C7BAAF}" destId="{DBA0AA19-9205-4865-A535-F9D18A4F8B38}" srcOrd="10" destOrd="0" presId="urn:microsoft.com/office/officeart/2005/8/layout/default"/>
    <dgm:cxn modelId="{F680A9B4-FB34-401D-AF03-9EBA2D3064A4}" type="presParOf" srcId="{86A7D345-C43C-403A-B270-D08730C7BAAF}" destId="{F64454F4-B4A8-4980-B652-D118E3E41302}" srcOrd="11" destOrd="0" presId="urn:microsoft.com/office/officeart/2005/8/layout/default"/>
    <dgm:cxn modelId="{F23DE18B-BBC7-46B5-98D3-4E7050953E9B}" type="presParOf" srcId="{86A7D345-C43C-403A-B270-D08730C7BAAF}" destId="{CFFF8D0C-D501-4447-BC6E-9F6D0411AC13}" srcOrd="12" destOrd="0" presId="urn:microsoft.com/office/officeart/2005/8/layout/default"/>
    <dgm:cxn modelId="{033D2A91-5C08-4965-9A8E-5D1A63532846}" type="presParOf" srcId="{86A7D345-C43C-403A-B270-D08730C7BAAF}" destId="{49F7DD66-E445-4162-87CF-09B2A5DA3B35}" srcOrd="13" destOrd="0" presId="urn:microsoft.com/office/officeart/2005/8/layout/default"/>
    <dgm:cxn modelId="{8A858F3A-5062-4D05-BE06-D539F6E678A2}" type="presParOf" srcId="{86A7D345-C43C-403A-B270-D08730C7BAAF}" destId="{FAEC9C29-BDB7-4CD1-B698-C9CF3CDA7411}" srcOrd="14" destOrd="0" presId="urn:microsoft.com/office/officeart/2005/8/layout/default"/>
    <dgm:cxn modelId="{EFFB2B19-11FA-43FF-BCFA-392F10C6796F}" type="presParOf" srcId="{86A7D345-C43C-403A-B270-D08730C7BAAF}" destId="{EA8961DE-BF9A-4DD4-85BE-724B66168AC9}" srcOrd="15" destOrd="0" presId="urn:microsoft.com/office/officeart/2005/8/layout/default"/>
    <dgm:cxn modelId="{4B89F4E5-DD3A-437C-B0FF-FE40D9E9B404}" type="presParOf" srcId="{86A7D345-C43C-403A-B270-D08730C7BAAF}" destId="{323EEB80-B5A9-477A-AC58-8B1B908783E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429CC-182A-4EA2-97C3-EC4445D004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883B76-DD7A-455B-9532-274F88E6947D}">
      <dgm:prSet phldrT="[Text]" custT="1"/>
      <dgm:spPr/>
      <dgm:t>
        <a:bodyPr/>
        <a:lstStyle/>
        <a:p>
          <a:r>
            <a:rPr lang="de-DE" sz="1200" b="1" dirty="0">
              <a:solidFill>
                <a:srgbClr val="FF0000"/>
              </a:solidFill>
            </a:rPr>
            <a:t>Support for Content Steering</a:t>
          </a:r>
          <a:endParaRPr lang="en-US" sz="1200" b="1" dirty="0">
            <a:solidFill>
              <a:srgbClr val="FF0000"/>
            </a:solidFill>
          </a:endParaRPr>
        </a:p>
      </dgm:t>
    </dgm:pt>
    <dgm:pt modelId="{7AC7B45B-FB0F-415F-AE1D-50E54927F565}" type="parTrans" cxnId="{8ABAE23E-5524-49A6-A89C-C5CA3F7FE00E}">
      <dgm:prSet/>
      <dgm:spPr/>
      <dgm:t>
        <a:bodyPr/>
        <a:lstStyle/>
        <a:p>
          <a:endParaRPr lang="en-US"/>
        </a:p>
      </dgm:t>
    </dgm:pt>
    <dgm:pt modelId="{21563A75-D3D5-4A18-8F43-9636A2DDF69D}" type="sibTrans" cxnId="{8ABAE23E-5524-49A6-A89C-C5CA3F7FE00E}">
      <dgm:prSet/>
      <dgm:spPr/>
      <dgm:t>
        <a:bodyPr/>
        <a:lstStyle/>
        <a:p>
          <a:endParaRPr lang="en-US"/>
        </a:p>
      </dgm:t>
    </dgm:pt>
    <dgm:pt modelId="{61DDBFD8-209D-4CCD-8ACB-08FC65DEF140}">
      <dgm:prSet custT="1"/>
      <dgm:spPr/>
      <dgm:t>
        <a:bodyPr/>
        <a:lstStyle/>
        <a:p>
          <a:r>
            <a:rPr lang="en-US" sz="1200" b="1" dirty="0">
              <a:solidFill>
                <a:srgbClr val="FF0000"/>
              </a:solidFill>
            </a:rPr>
            <a:t>Alternative MPD Events for Client Side/Server Guided Ad Insertion</a:t>
          </a:r>
        </a:p>
      </dgm:t>
    </dgm:pt>
    <dgm:pt modelId="{E71E1C09-B8B5-49E3-83B7-03E66B5C1D20}" type="parTrans" cxnId="{7E92D727-00C0-4AAD-A415-F6DAD652F68B}">
      <dgm:prSet/>
      <dgm:spPr/>
      <dgm:t>
        <a:bodyPr/>
        <a:lstStyle/>
        <a:p>
          <a:endParaRPr lang="en-US"/>
        </a:p>
      </dgm:t>
    </dgm:pt>
    <dgm:pt modelId="{A00737B0-3C5D-49D7-95C4-01C63CE50BCA}" type="sibTrans" cxnId="{7E92D727-00C0-4AAD-A415-F6DAD652F68B}">
      <dgm:prSet/>
      <dgm:spPr/>
      <dgm:t>
        <a:bodyPr/>
        <a:lstStyle/>
        <a:p>
          <a:endParaRPr lang="en-US"/>
        </a:p>
      </dgm:t>
    </dgm:pt>
    <dgm:pt modelId="{DA3414A7-C000-46C0-ADFD-CBDD03FED073}">
      <dgm:prSet custT="1"/>
      <dgm:spPr/>
      <dgm:t>
        <a:bodyPr/>
        <a:lstStyle/>
        <a:p>
          <a:r>
            <a:rPr lang="en-US" sz="1200" dirty="0"/>
            <a:t>Nonlinear playback</a:t>
          </a:r>
        </a:p>
      </dgm:t>
    </dgm:pt>
    <dgm:pt modelId="{8DBECAF4-266E-4EB5-8B80-90B9F1845EC5}" type="parTrans" cxnId="{02E8823E-85FF-4D3C-A47F-DCC1A313207B}">
      <dgm:prSet/>
      <dgm:spPr/>
      <dgm:t>
        <a:bodyPr/>
        <a:lstStyle/>
        <a:p>
          <a:endParaRPr lang="en-US"/>
        </a:p>
      </dgm:t>
    </dgm:pt>
    <dgm:pt modelId="{E795A6F7-609F-411B-9AD8-BD8BBBAAAAE1}" type="sibTrans" cxnId="{02E8823E-85FF-4D3C-A47F-DCC1A313207B}">
      <dgm:prSet/>
      <dgm:spPr/>
      <dgm:t>
        <a:bodyPr/>
        <a:lstStyle/>
        <a:p>
          <a:endParaRPr lang="en-US"/>
        </a:p>
      </dgm:t>
    </dgm:pt>
    <dgm:pt modelId="{D4A8CACA-A194-4353-88B5-8BD94782493F}">
      <dgm:prSet custT="1"/>
      <dgm:spPr/>
      <dgm:t>
        <a:bodyPr/>
        <a:lstStyle/>
        <a:p>
          <a:r>
            <a:rPr lang="en-US" sz="1200" b="1" dirty="0">
              <a:solidFill>
                <a:srgbClr val="FF0000"/>
              </a:solidFill>
            </a:rPr>
            <a:t>Addressable Resource Index Track</a:t>
          </a:r>
        </a:p>
      </dgm:t>
    </dgm:pt>
    <dgm:pt modelId="{A3C3F1DC-999C-4718-9AE8-641324AE175A}" type="parTrans" cxnId="{57A1D8B2-897A-4249-A189-3334C16B630F}">
      <dgm:prSet/>
      <dgm:spPr/>
      <dgm:t>
        <a:bodyPr/>
        <a:lstStyle/>
        <a:p>
          <a:endParaRPr lang="en-US"/>
        </a:p>
      </dgm:t>
    </dgm:pt>
    <dgm:pt modelId="{5480A89A-E9A8-4D5E-88A3-BBEEB38CC29D}" type="sibTrans" cxnId="{57A1D8B2-897A-4249-A189-3334C16B630F}">
      <dgm:prSet/>
      <dgm:spPr/>
      <dgm:t>
        <a:bodyPr/>
        <a:lstStyle/>
        <a:p>
          <a:endParaRPr lang="en-US"/>
        </a:p>
      </dgm:t>
    </dgm:pt>
    <dgm:pt modelId="{07242E6E-FD35-4BA3-81A2-C2CE7D03E247}">
      <dgm:prSet custT="1"/>
      <dgm:spPr/>
      <dgm:t>
        <a:bodyPr/>
        <a:lstStyle/>
        <a:p>
          <a:r>
            <a:rPr lang="en-US" sz="1200" dirty="0"/>
            <a:t>DASH Period Event</a:t>
          </a:r>
        </a:p>
      </dgm:t>
    </dgm:pt>
    <dgm:pt modelId="{E4D90FDA-E50A-47D2-BAB7-58E4D0CC5BEA}" type="parTrans" cxnId="{C445206E-65C2-48E4-87FB-950D1D7325EE}">
      <dgm:prSet/>
      <dgm:spPr/>
      <dgm:t>
        <a:bodyPr/>
        <a:lstStyle/>
        <a:p>
          <a:endParaRPr lang="en-US"/>
        </a:p>
      </dgm:t>
    </dgm:pt>
    <dgm:pt modelId="{EB2EB02B-CDAE-4E40-B717-3EF71A03A337}" type="sibTrans" cxnId="{C445206E-65C2-48E4-87FB-950D1D7325EE}">
      <dgm:prSet/>
      <dgm:spPr/>
      <dgm:t>
        <a:bodyPr/>
        <a:lstStyle/>
        <a:p>
          <a:endParaRPr lang="en-US"/>
        </a:p>
      </dgm:t>
    </dgm:pt>
    <dgm:pt modelId="{1EC35147-8629-4099-A44D-BA3E247471C3}">
      <dgm:prSet/>
      <dgm:spPr/>
      <dgm:t>
        <a:bodyPr/>
        <a:lstStyle/>
        <a:p>
          <a:r>
            <a:rPr lang="de-DE" dirty="0"/>
            <a:t>Amendment 2  Rolled into DIS 6th ed</a:t>
          </a:r>
          <a:endParaRPr lang="en-US" dirty="0"/>
        </a:p>
      </dgm:t>
    </dgm:pt>
    <dgm:pt modelId="{CB9F9B5A-6F27-4FF2-BC71-C2EC631B5DDB}" type="parTrans" cxnId="{AD532E17-01C1-40F2-B4BE-611800CB9EB4}">
      <dgm:prSet/>
      <dgm:spPr/>
      <dgm:t>
        <a:bodyPr/>
        <a:lstStyle/>
        <a:p>
          <a:endParaRPr lang="en-US"/>
        </a:p>
      </dgm:t>
    </dgm:pt>
    <dgm:pt modelId="{C8B57555-1C4C-4A24-8703-F532408E87EC}" type="sibTrans" cxnId="{AD532E17-01C1-40F2-B4BE-611800CB9EB4}">
      <dgm:prSet/>
      <dgm:spPr/>
      <dgm:t>
        <a:bodyPr/>
        <a:lstStyle/>
        <a:p>
          <a:endParaRPr lang="en-US"/>
        </a:p>
      </dgm:t>
    </dgm:pt>
    <dgm:pt modelId="{C58729F4-55A1-4976-A8AD-CDA9740A4774}">
      <dgm:prSet/>
      <dgm:spPr/>
      <dgm:t>
        <a:bodyPr/>
        <a:lstStyle/>
        <a:p>
          <a:r>
            <a:rPr lang="en-US" dirty="0"/>
            <a:t>Amendment 1 – FDAM complete</a:t>
          </a:r>
        </a:p>
      </dgm:t>
    </dgm:pt>
    <dgm:pt modelId="{BC852728-FB60-4583-B878-20FE0F5AD0DD}" type="parTrans" cxnId="{5D4CB202-1E9E-4BBE-9B41-E196FC1A862F}">
      <dgm:prSet/>
      <dgm:spPr/>
      <dgm:t>
        <a:bodyPr/>
        <a:lstStyle/>
        <a:p>
          <a:endParaRPr lang="en-US"/>
        </a:p>
      </dgm:t>
    </dgm:pt>
    <dgm:pt modelId="{9645F516-5C59-42AC-89F1-DEB06D051968}" type="sibTrans" cxnId="{5D4CB202-1E9E-4BBE-9B41-E196FC1A862F}">
      <dgm:prSet/>
      <dgm:spPr/>
      <dgm:t>
        <a:bodyPr/>
        <a:lstStyle/>
        <a:p>
          <a:endParaRPr lang="en-US"/>
        </a:p>
      </dgm:t>
    </dgm:pt>
    <dgm:pt modelId="{200544EF-E590-42CE-88C2-3A01C826FED7}">
      <dgm:prSet phldrT="[Text]"/>
      <dgm:spPr/>
      <dgm:t>
        <a:bodyPr/>
        <a:lstStyle/>
        <a:p>
          <a:r>
            <a:rPr lang="de-DE" dirty="0"/>
            <a:t>Amendment 3  Rolled into DIS 6th ed</a:t>
          </a:r>
          <a:endParaRPr lang="en-US" dirty="0"/>
        </a:p>
      </dgm:t>
    </dgm:pt>
    <dgm:pt modelId="{FF60E0E5-0E91-41AF-8695-E0A6B6E678ED}" type="parTrans" cxnId="{1B405C28-4794-4AF8-BC34-5C1885E1F748}">
      <dgm:prSet/>
      <dgm:spPr/>
      <dgm:t>
        <a:bodyPr/>
        <a:lstStyle/>
        <a:p>
          <a:endParaRPr lang="en-US"/>
        </a:p>
      </dgm:t>
    </dgm:pt>
    <dgm:pt modelId="{87A99ECA-9721-4573-8E9E-104E18E89DF1}" type="sibTrans" cxnId="{1B405C28-4794-4AF8-BC34-5C1885E1F748}">
      <dgm:prSet/>
      <dgm:spPr/>
      <dgm:t>
        <a:bodyPr/>
        <a:lstStyle/>
        <a:p>
          <a:endParaRPr lang="en-US"/>
        </a:p>
      </dgm:t>
    </dgm:pt>
    <dgm:pt modelId="{5C68293A-4A9E-457F-AEC0-F1F7EE1B8527}">
      <dgm:prSet phldrT="[Text]" custT="1"/>
      <dgm:spPr/>
      <dgm:t>
        <a:bodyPr/>
        <a:lstStyle/>
        <a:p>
          <a:r>
            <a:rPr lang="de-DE" sz="1200" b="1" dirty="0">
              <a:solidFill>
                <a:srgbClr val="FF0000"/>
              </a:solidFill>
            </a:rPr>
            <a:t>Support for CMCD Signaling</a:t>
          </a:r>
          <a:endParaRPr lang="en-US" sz="1200" b="1" dirty="0">
            <a:solidFill>
              <a:srgbClr val="FF0000"/>
            </a:solidFill>
          </a:endParaRPr>
        </a:p>
      </dgm:t>
    </dgm:pt>
    <dgm:pt modelId="{7AEB9C6D-0F67-4A86-9AA1-7013A134DCF2}" type="parTrans" cxnId="{C02A797C-BBB8-4D28-BE3E-62F7058D9C1B}">
      <dgm:prSet/>
      <dgm:spPr/>
      <dgm:t>
        <a:bodyPr/>
        <a:lstStyle/>
        <a:p>
          <a:endParaRPr lang="en-US"/>
        </a:p>
      </dgm:t>
    </dgm:pt>
    <dgm:pt modelId="{1EBE81D8-8A6F-4F76-A473-A204F0221CA1}" type="sibTrans" cxnId="{C02A797C-BBB8-4D28-BE3E-62F7058D9C1B}">
      <dgm:prSet/>
      <dgm:spPr/>
      <dgm:t>
        <a:bodyPr/>
        <a:lstStyle/>
        <a:p>
          <a:endParaRPr lang="en-US"/>
        </a:p>
      </dgm:t>
    </dgm:pt>
    <dgm:pt modelId="{A4539588-FE57-45DC-A17F-98E1E7054831}">
      <dgm:prSet phldrT="[Text]" custT="1"/>
      <dgm:spPr/>
      <dgm:t>
        <a:bodyPr/>
        <a:lstStyle/>
        <a:p>
          <a:r>
            <a:rPr lang="de-DE" sz="1200" b="1" dirty="0">
              <a:solidFill>
                <a:srgbClr val="FF0000"/>
              </a:solidFill>
            </a:rPr>
            <a:t>Segment Sequences for improved latency and switching</a:t>
          </a:r>
          <a:endParaRPr lang="en-US" sz="1200" b="1" dirty="0">
            <a:solidFill>
              <a:srgbClr val="FF0000"/>
            </a:solidFill>
          </a:endParaRPr>
        </a:p>
      </dgm:t>
    </dgm:pt>
    <dgm:pt modelId="{3A0E5D54-4F09-48D0-B74C-D2C17FC5CB47}" type="sibTrans" cxnId="{AA1E500D-CC6D-414A-BD08-131FDF807107}">
      <dgm:prSet/>
      <dgm:spPr/>
      <dgm:t>
        <a:bodyPr/>
        <a:lstStyle/>
        <a:p>
          <a:endParaRPr lang="en-US"/>
        </a:p>
      </dgm:t>
    </dgm:pt>
    <dgm:pt modelId="{B9A72DB2-AD49-43AA-AB74-BE0B3A4D1E9E}" type="parTrans" cxnId="{AA1E500D-CC6D-414A-BD08-131FDF807107}">
      <dgm:prSet/>
      <dgm:spPr/>
      <dgm:t>
        <a:bodyPr/>
        <a:lstStyle/>
        <a:p>
          <a:endParaRPr lang="en-US"/>
        </a:p>
      </dgm:t>
    </dgm:pt>
    <dgm:pt modelId="{47F77987-8270-4AC8-8C37-32203356AFA9}">
      <dgm:prSet phldrT="[Text]" custT="1"/>
      <dgm:spPr/>
      <dgm:t>
        <a:bodyPr/>
        <a:lstStyle/>
        <a:p>
          <a:r>
            <a:rPr lang="de-DE" sz="1200" dirty="0"/>
            <a:t>Support for status in Event scheme</a:t>
          </a:r>
          <a:endParaRPr lang="en-US" sz="1200" dirty="0"/>
        </a:p>
      </dgm:t>
    </dgm:pt>
    <dgm:pt modelId="{CCC9C46C-01EE-45E0-BC25-67E05A33C9A8}" type="sibTrans" cxnId="{A815FD5C-F1E7-45FF-8820-632649EC8131}">
      <dgm:prSet/>
      <dgm:spPr/>
      <dgm:t>
        <a:bodyPr/>
        <a:lstStyle/>
        <a:p>
          <a:endParaRPr lang="en-US"/>
        </a:p>
      </dgm:t>
    </dgm:pt>
    <dgm:pt modelId="{467166D3-78DF-407F-A13B-0D1B72AFC783}" type="parTrans" cxnId="{A815FD5C-F1E7-45FF-8820-632649EC8131}">
      <dgm:prSet/>
      <dgm:spPr/>
      <dgm:t>
        <a:bodyPr/>
        <a:lstStyle/>
        <a:p>
          <a:endParaRPr lang="en-US"/>
        </a:p>
      </dgm:t>
    </dgm:pt>
    <dgm:pt modelId="{D496FFCE-58FE-42E8-937D-51AAA1A7FC29}">
      <dgm:prSet phldrT="[Text]" custT="1"/>
      <dgm:spPr/>
      <dgm:t>
        <a:bodyPr/>
        <a:lstStyle/>
        <a:p>
          <a:r>
            <a:rPr lang="de-DE" sz="1200" dirty="0"/>
            <a:t>Support for </a:t>
          </a:r>
          <a:r>
            <a:rPr lang="en-US" sz="1200" dirty="0"/>
            <a:t>extended dependent random access point representations</a:t>
          </a:r>
        </a:p>
      </dgm:t>
    </dgm:pt>
    <dgm:pt modelId="{50AB8771-7137-470B-9F72-84EE680C85FE}" type="parTrans" cxnId="{B59EDC7D-D7F8-40BD-9690-2D93B1A45FC1}">
      <dgm:prSet/>
      <dgm:spPr/>
      <dgm:t>
        <a:bodyPr/>
        <a:lstStyle/>
        <a:p>
          <a:endParaRPr lang="en-US"/>
        </a:p>
      </dgm:t>
    </dgm:pt>
    <dgm:pt modelId="{92A37FE3-D238-46AF-9EC3-8919E9E0014B}" type="sibTrans" cxnId="{B59EDC7D-D7F8-40BD-9690-2D93B1A45FC1}">
      <dgm:prSet/>
      <dgm:spPr/>
      <dgm:t>
        <a:bodyPr/>
        <a:lstStyle/>
        <a:p>
          <a:endParaRPr lang="en-US"/>
        </a:p>
      </dgm:t>
    </dgm:pt>
    <dgm:pt modelId="{BD7CB1DE-D118-49EF-9C71-4F48AA7DF313}">
      <dgm:prSet phldrT="[Text]" custT="1"/>
      <dgm:spPr/>
      <dgm:t>
        <a:bodyPr/>
        <a:lstStyle/>
        <a:p>
          <a:r>
            <a:rPr lang="de-DE" sz="1200" dirty="0"/>
            <a:t>Support for advanced Picture-in-Picture signaling (using VVC subpictures)</a:t>
          </a:r>
          <a:endParaRPr lang="en-US" sz="1200" dirty="0"/>
        </a:p>
      </dgm:t>
    </dgm:pt>
    <dgm:pt modelId="{EF668A2D-0EDA-4075-9613-B54793DF8A74}" type="parTrans" cxnId="{AE1015F4-99CB-4D59-B464-C473E289883F}">
      <dgm:prSet/>
      <dgm:spPr/>
      <dgm:t>
        <a:bodyPr/>
        <a:lstStyle/>
        <a:p>
          <a:endParaRPr lang="en-US"/>
        </a:p>
      </dgm:t>
    </dgm:pt>
    <dgm:pt modelId="{C684C35C-4F34-4B38-80EF-4BDC7ECE26D2}" type="sibTrans" cxnId="{AE1015F4-99CB-4D59-B464-C473E289883F}">
      <dgm:prSet/>
      <dgm:spPr/>
      <dgm:t>
        <a:bodyPr/>
        <a:lstStyle/>
        <a:p>
          <a:endParaRPr lang="en-US"/>
        </a:p>
      </dgm:t>
    </dgm:pt>
    <dgm:pt modelId="{825272D2-3DDE-4E82-AEC7-250C67C648B4}">
      <dgm:prSet phldrT="[Text]" custT="1"/>
      <dgm:spPr/>
      <dgm:t>
        <a:bodyPr/>
        <a:lstStyle/>
        <a:p>
          <a:r>
            <a:rPr lang="de-DE" sz="1200" b="1" dirty="0">
              <a:solidFill>
                <a:srgbClr val="FF0000"/>
              </a:solidFill>
            </a:rPr>
            <a:t>Improvements to Segment Timeline for Patterns and tolerance</a:t>
          </a:r>
          <a:endParaRPr lang="en-US" sz="1200" b="1" dirty="0">
            <a:solidFill>
              <a:srgbClr val="FF0000"/>
            </a:solidFill>
          </a:endParaRPr>
        </a:p>
      </dgm:t>
    </dgm:pt>
    <dgm:pt modelId="{EF13BC14-71F9-4136-A3E0-F4A291823466}" type="parTrans" cxnId="{E15B4359-7512-4C1F-9E97-9B74B8636299}">
      <dgm:prSet/>
      <dgm:spPr/>
      <dgm:t>
        <a:bodyPr/>
        <a:lstStyle/>
        <a:p>
          <a:endParaRPr lang="en-US"/>
        </a:p>
      </dgm:t>
    </dgm:pt>
    <dgm:pt modelId="{D5841C0F-7D77-4301-88E7-F911DF0DB3D7}" type="sibTrans" cxnId="{E15B4359-7512-4C1F-9E97-9B74B8636299}">
      <dgm:prSet/>
      <dgm:spPr/>
      <dgm:t>
        <a:bodyPr/>
        <a:lstStyle/>
        <a:p>
          <a:endParaRPr lang="en-US"/>
        </a:p>
      </dgm:t>
    </dgm:pt>
    <dgm:pt modelId="{317DE9A8-377E-4C48-B760-64084A553F97}" type="pres">
      <dgm:prSet presAssocID="{D76429CC-182A-4EA2-97C3-EC4445D0047C}" presName="linear" presStyleCnt="0">
        <dgm:presLayoutVars>
          <dgm:dir/>
          <dgm:animLvl val="lvl"/>
          <dgm:resizeHandles val="exact"/>
        </dgm:presLayoutVars>
      </dgm:prSet>
      <dgm:spPr/>
    </dgm:pt>
    <dgm:pt modelId="{FADA6889-CFB9-4E21-8D67-5B389C748C8D}" type="pres">
      <dgm:prSet presAssocID="{C58729F4-55A1-4976-A8AD-CDA9740A4774}" presName="parentLin" presStyleCnt="0"/>
      <dgm:spPr/>
    </dgm:pt>
    <dgm:pt modelId="{AC31A848-0AC4-4091-B75C-D5A5CC9AC771}" type="pres">
      <dgm:prSet presAssocID="{C58729F4-55A1-4976-A8AD-CDA9740A4774}" presName="parentLeftMargin" presStyleLbl="node1" presStyleIdx="0" presStyleCnt="3"/>
      <dgm:spPr/>
    </dgm:pt>
    <dgm:pt modelId="{F3B27941-79B5-4B96-97A6-4CB741201301}" type="pres">
      <dgm:prSet presAssocID="{C58729F4-55A1-4976-A8AD-CDA9740A4774}" presName="parentText" presStyleLbl="node1" presStyleIdx="0" presStyleCnt="3">
        <dgm:presLayoutVars>
          <dgm:chMax val="0"/>
          <dgm:bulletEnabled val="1"/>
        </dgm:presLayoutVars>
      </dgm:prSet>
      <dgm:spPr/>
    </dgm:pt>
    <dgm:pt modelId="{FE3E8D38-1505-4986-8964-761AB99C2D7C}" type="pres">
      <dgm:prSet presAssocID="{C58729F4-55A1-4976-A8AD-CDA9740A4774}" presName="negativeSpace" presStyleCnt="0"/>
      <dgm:spPr/>
    </dgm:pt>
    <dgm:pt modelId="{AAA1F8A3-9CE7-4950-BAEC-1F842222B9A1}" type="pres">
      <dgm:prSet presAssocID="{C58729F4-55A1-4976-A8AD-CDA9740A4774}" presName="childText" presStyleLbl="conFgAcc1" presStyleIdx="0" presStyleCnt="3">
        <dgm:presLayoutVars>
          <dgm:bulletEnabled val="1"/>
        </dgm:presLayoutVars>
      </dgm:prSet>
      <dgm:spPr/>
    </dgm:pt>
    <dgm:pt modelId="{B3EEFB36-9BB6-4F0A-A798-650AE7E33272}" type="pres">
      <dgm:prSet presAssocID="{9645F516-5C59-42AC-89F1-DEB06D051968}" presName="spaceBetweenRectangles" presStyleCnt="0"/>
      <dgm:spPr/>
    </dgm:pt>
    <dgm:pt modelId="{BB05ED72-A718-465A-9BEA-4D9876B651D4}" type="pres">
      <dgm:prSet presAssocID="{1EC35147-8629-4099-A44D-BA3E247471C3}" presName="parentLin" presStyleCnt="0"/>
      <dgm:spPr/>
    </dgm:pt>
    <dgm:pt modelId="{49F841E1-577B-4612-A0C6-C5FF6B5E1F6D}" type="pres">
      <dgm:prSet presAssocID="{1EC35147-8629-4099-A44D-BA3E247471C3}" presName="parentLeftMargin" presStyleLbl="node1" presStyleIdx="0" presStyleCnt="3"/>
      <dgm:spPr/>
    </dgm:pt>
    <dgm:pt modelId="{D152A703-405C-414B-9D9A-9562D0B66416}" type="pres">
      <dgm:prSet presAssocID="{1EC35147-8629-4099-A44D-BA3E247471C3}" presName="parentText" presStyleLbl="node1" presStyleIdx="1" presStyleCnt="3">
        <dgm:presLayoutVars>
          <dgm:chMax val="0"/>
          <dgm:bulletEnabled val="1"/>
        </dgm:presLayoutVars>
      </dgm:prSet>
      <dgm:spPr/>
    </dgm:pt>
    <dgm:pt modelId="{D05B452A-4097-4B07-9D34-D07FC49508D3}" type="pres">
      <dgm:prSet presAssocID="{1EC35147-8629-4099-A44D-BA3E247471C3}" presName="negativeSpace" presStyleCnt="0"/>
      <dgm:spPr/>
    </dgm:pt>
    <dgm:pt modelId="{B0102BDD-13F8-4746-9A64-34D60BD1F339}" type="pres">
      <dgm:prSet presAssocID="{1EC35147-8629-4099-A44D-BA3E247471C3}" presName="childText" presStyleLbl="conFgAcc1" presStyleIdx="1" presStyleCnt="3">
        <dgm:presLayoutVars>
          <dgm:bulletEnabled val="1"/>
        </dgm:presLayoutVars>
      </dgm:prSet>
      <dgm:spPr/>
    </dgm:pt>
    <dgm:pt modelId="{2D14042C-A4BF-4383-8C1F-C1548F87A1CF}" type="pres">
      <dgm:prSet presAssocID="{C8B57555-1C4C-4A24-8703-F532408E87EC}" presName="spaceBetweenRectangles" presStyleCnt="0"/>
      <dgm:spPr/>
    </dgm:pt>
    <dgm:pt modelId="{9D838153-7D31-4A6E-BEE4-C0DC1F23B799}" type="pres">
      <dgm:prSet presAssocID="{200544EF-E590-42CE-88C2-3A01C826FED7}" presName="parentLin" presStyleCnt="0"/>
      <dgm:spPr/>
    </dgm:pt>
    <dgm:pt modelId="{9F8EAA6B-83F7-4F0B-A6E8-6DC7DAC142C6}" type="pres">
      <dgm:prSet presAssocID="{200544EF-E590-42CE-88C2-3A01C826FED7}" presName="parentLeftMargin" presStyleLbl="node1" presStyleIdx="1" presStyleCnt="3"/>
      <dgm:spPr/>
    </dgm:pt>
    <dgm:pt modelId="{9E3A8BC3-F52A-4DC8-8C65-D56BB95817A7}" type="pres">
      <dgm:prSet presAssocID="{200544EF-E590-42CE-88C2-3A01C826FED7}" presName="parentText" presStyleLbl="node1" presStyleIdx="2" presStyleCnt="3">
        <dgm:presLayoutVars>
          <dgm:chMax val="0"/>
          <dgm:bulletEnabled val="1"/>
        </dgm:presLayoutVars>
      </dgm:prSet>
      <dgm:spPr/>
    </dgm:pt>
    <dgm:pt modelId="{95A23AE6-25EA-4816-88A6-FF2F96456A3C}" type="pres">
      <dgm:prSet presAssocID="{200544EF-E590-42CE-88C2-3A01C826FED7}" presName="negativeSpace" presStyleCnt="0"/>
      <dgm:spPr/>
    </dgm:pt>
    <dgm:pt modelId="{4CDFBD84-AD44-46AC-8A9F-A9CC5CCAEE5E}" type="pres">
      <dgm:prSet presAssocID="{200544EF-E590-42CE-88C2-3A01C826FED7}" presName="childText" presStyleLbl="conFgAcc1" presStyleIdx="2" presStyleCnt="3">
        <dgm:presLayoutVars>
          <dgm:bulletEnabled val="1"/>
        </dgm:presLayoutVars>
      </dgm:prSet>
      <dgm:spPr/>
    </dgm:pt>
  </dgm:ptLst>
  <dgm:cxnLst>
    <dgm:cxn modelId="{5D4CB202-1E9E-4BBE-9B41-E196FC1A862F}" srcId="{D76429CC-182A-4EA2-97C3-EC4445D0047C}" destId="{C58729F4-55A1-4976-A8AD-CDA9740A4774}" srcOrd="0" destOrd="0" parTransId="{BC852728-FB60-4583-B878-20FE0F5AD0DD}" sibTransId="{9645F516-5C59-42AC-89F1-DEB06D051968}"/>
    <dgm:cxn modelId="{AA1E500D-CC6D-414A-BD08-131FDF807107}" srcId="{200544EF-E590-42CE-88C2-3A01C826FED7}" destId="{A4539588-FE57-45DC-A17F-98E1E7054831}" srcOrd="1" destOrd="0" parTransId="{B9A72DB2-AD49-43AA-AB74-BE0B3A4D1E9E}" sibTransId="{3A0E5D54-4F09-48D0-B74C-D2C17FC5CB47}"/>
    <dgm:cxn modelId="{AD532E17-01C1-40F2-B4BE-611800CB9EB4}" srcId="{D76429CC-182A-4EA2-97C3-EC4445D0047C}" destId="{1EC35147-8629-4099-A44D-BA3E247471C3}" srcOrd="1" destOrd="0" parTransId="{CB9F9B5A-6F27-4FF2-BC71-C2EC631B5DDB}" sibTransId="{C8B57555-1C4C-4A24-8703-F532408E87EC}"/>
    <dgm:cxn modelId="{E8702B21-1888-4EB0-A055-2F2C8E914052}" type="presOf" srcId="{1EC35147-8629-4099-A44D-BA3E247471C3}" destId="{49F841E1-577B-4612-A0C6-C5FF6B5E1F6D}" srcOrd="0" destOrd="0" presId="urn:microsoft.com/office/officeart/2005/8/layout/list1"/>
    <dgm:cxn modelId="{594FA625-8A59-412B-8F92-787A6348800F}" type="presOf" srcId="{200544EF-E590-42CE-88C2-3A01C826FED7}" destId="{9F8EAA6B-83F7-4F0B-A6E8-6DC7DAC142C6}" srcOrd="0" destOrd="0" presId="urn:microsoft.com/office/officeart/2005/8/layout/list1"/>
    <dgm:cxn modelId="{7E92D727-00C0-4AAD-A415-F6DAD652F68B}" srcId="{C58729F4-55A1-4976-A8AD-CDA9740A4774}" destId="{61DDBFD8-209D-4CCD-8ACB-08FC65DEF140}" srcOrd="0" destOrd="0" parTransId="{E71E1C09-B8B5-49E3-83B7-03E66B5C1D20}" sibTransId="{A00737B0-3C5D-49D7-95C4-01C63CE50BCA}"/>
    <dgm:cxn modelId="{1B405C28-4794-4AF8-BC34-5C1885E1F748}" srcId="{D76429CC-182A-4EA2-97C3-EC4445D0047C}" destId="{200544EF-E590-42CE-88C2-3A01C826FED7}" srcOrd="2" destOrd="0" parTransId="{FF60E0E5-0E91-41AF-8695-E0A6B6E678ED}" sibTransId="{87A99ECA-9721-4573-8E9E-104E18E89DF1}"/>
    <dgm:cxn modelId="{5EE24A2D-2C48-4814-A8B3-721E6092BD65}" type="presOf" srcId="{A5883B76-DD7A-455B-9532-274F88E6947D}" destId="{B0102BDD-13F8-4746-9A64-34D60BD1F339}" srcOrd="0" destOrd="0" presId="urn:microsoft.com/office/officeart/2005/8/layout/list1"/>
    <dgm:cxn modelId="{B8912334-C41A-47D4-AB3F-ABAAD536DA2C}" type="presOf" srcId="{C58729F4-55A1-4976-A8AD-CDA9740A4774}" destId="{F3B27941-79B5-4B96-97A6-4CB741201301}" srcOrd="1" destOrd="0" presId="urn:microsoft.com/office/officeart/2005/8/layout/list1"/>
    <dgm:cxn modelId="{F6079434-5DD9-4806-B841-28B4B3052C7E}" type="presOf" srcId="{D496FFCE-58FE-42E8-937D-51AAA1A7FC29}" destId="{B0102BDD-13F8-4746-9A64-34D60BD1F339}" srcOrd="0" destOrd="1" presId="urn:microsoft.com/office/officeart/2005/8/layout/list1"/>
    <dgm:cxn modelId="{26730139-D6E2-4862-B2C3-5EB3224E6DB1}" type="presOf" srcId="{DA3414A7-C000-46C0-ADFD-CBDD03FED073}" destId="{AAA1F8A3-9CE7-4950-BAEC-1F842222B9A1}" srcOrd="0" destOrd="1" presId="urn:microsoft.com/office/officeart/2005/8/layout/list1"/>
    <dgm:cxn modelId="{02E8823E-85FF-4D3C-A47F-DCC1A313207B}" srcId="{C58729F4-55A1-4976-A8AD-CDA9740A4774}" destId="{DA3414A7-C000-46C0-ADFD-CBDD03FED073}" srcOrd="1" destOrd="0" parTransId="{8DBECAF4-266E-4EB5-8B80-90B9F1845EC5}" sibTransId="{E795A6F7-609F-411B-9AD8-BD8BBBAAAAE1}"/>
    <dgm:cxn modelId="{8ABAE23E-5524-49A6-A89C-C5CA3F7FE00E}" srcId="{1EC35147-8629-4099-A44D-BA3E247471C3}" destId="{A5883B76-DD7A-455B-9532-274F88E6947D}" srcOrd="0" destOrd="0" parTransId="{7AC7B45B-FB0F-415F-AE1D-50E54927F565}" sibTransId="{21563A75-D3D5-4A18-8F43-9636A2DDF69D}"/>
    <dgm:cxn modelId="{E699AD40-B1EB-4F29-B4FD-A4CBF690D0C6}" type="presOf" srcId="{47F77987-8270-4AC8-8C37-32203356AFA9}" destId="{B0102BDD-13F8-4746-9A64-34D60BD1F339}" srcOrd="0" destOrd="3" presId="urn:microsoft.com/office/officeart/2005/8/layout/list1"/>
    <dgm:cxn modelId="{A815FD5C-F1E7-45FF-8820-632649EC8131}" srcId="{1EC35147-8629-4099-A44D-BA3E247471C3}" destId="{47F77987-8270-4AC8-8C37-32203356AFA9}" srcOrd="3" destOrd="0" parTransId="{467166D3-78DF-407F-A13B-0D1B72AFC783}" sibTransId="{CCC9C46C-01EE-45E0-BC25-67E05A33C9A8}"/>
    <dgm:cxn modelId="{CFF24A5D-DA7A-4E7A-993D-5CF4B7C5B6A2}" type="presOf" srcId="{200544EF-E590-42CE-88C2-3A01C826FED7}" destId="{9E3A8BC3-F52A-4DC8-8C65-D56BB95817A7}" srcOrd="1" destOrd="0" presId="urn:microsoft.com/office/officeart/2005/8/layout/list1"/>
    <dgm:cxn modelId="{7EADCF46-A44D-4401-8B16-949FEDBBB04D}" type="presOf" srcId="{07242E6E-FD35-4BA3-81A2-C2CE7D03E247}" destId="{AAA1F8A3-9CE7-4950-BAEC-1F842222B9A1}" srcOrd="0" destOrd="3" presId="urn:microsoft.com/office/officeart/2005/8/layout/list1"/>
    <dgm:cxn modelId="{C445206E-65C2-48E4-87FB-950D1D7325EE}" srcId="{C58729F4-55A1-4976-A8AD-CDA9740A4774}" destId="{07242E6E-FD35-4BA3-81A2-C2CE7D03E247}" srcOrd="3" destOrd="0" parTransId="{E4D90FDA-E50A-47D2-BAB7-58E4D0CC5BEA}" sibTransId="{EB2EB02B-CDAE-4E40-B717-3EF71A03A337}"/>
    <dgm:cxn modelId="{6D7B5E72-9B89-486B-874F-256B0D68223C}" type="presOf" srcId="{D76429CC-182A-4EA2-97C3-EC4445D0047C}" destId="{317DE9A8-377E-4C48-B760-64084A553F97}" srcOrd="0" destOrd="0" presId="urn:microsoft.com/office/officeart/2005/8/layout/list1"/>
    <dgm:cxn modelId="{CA707A72-E13E-43B8-B6BB-B895AC5FB9C1}" type="presOf" srcId="{1EC35147-8629-4099-A44D-BA3E247471C3}" destId="{D152A703-405C-414B-9D9A-9562D0B66416}" srcOrd="1" destOrd="0" presId="urn:microsoft.com/office/officeart/2005/8/layout/list1"/>
    <dgm:cxn modelId="{E15B4359-7512-4C1F-9E97-9B74B8636299}" srcId="{200544EF-E590-42CE-88C2-3A01C826FED7}" destId="{825272D2-3DDE-4E82-AEC7-250C67C648B4}" srcOrd="2" destOrd="0" parTransId="{EF13BC14-71F9-4136-A3E0-F4A291823466}" sibTransId="{D5841C0F-7D77-4301-88E7-F911DF0DB3D7}"/>
    <dgm:cxn modelId="{C02A797C-BBB8-4D28-BE3E-62F7058D9C1B}" srcId="{200544EF-E590-42CE-88C2-3A01C826FED7}" destId="{5C68293A-4A9E-457F-AEC0-F1F7EE1B8527}" srcOrd="0" destOrd="0" parTransId="{7AEB9C6D-0F67-4A86-9AA1-7013A134DCF2}" sibTransId="{1EBE81D8-8A6F-4F76-A473-A204F0221CA1}"/>
    <dgm:cxn modelId="{B59EDC7D-D7F8-40BD-9690-2D93B1A45FC1}" srcId="{1EC35147-8629-4099-A44D-BA3E247471C3}" destId="{D496FFCE-58FE-42E8-937D-51AAA1A7FC29}" srcOrd="1" destOrd="0" parTransId="{50AB8771-7137-470B-9F72-84EE680C85FE}" sibTransId="{92A37FE3-D238-46AF-9EC3-8919E9E0014B}"/>
    <dgm:cxn modelId="{C5FC3AA1-1521-4B58-B77C-A45438CD286D}" type="presOf" srcId="{D4A8CACA-A194-4353-88B5-8BD94782493F}" destId="{AAA1F8A3-9CE7-4950-BAEC-1F842222B9A1}" srcOrd="0" destOrd="2" presId="urn:microsoft.com/office/officeart/2005/8/layout/list1"/>
    <dgm:cxn modelId="{477316A3-345E-4BE8-9F63-42210E89F6CF}" type="presOf" srcId="{5C68293A-4A9E-457F-AEC0-F1F7EE1B8527}" destId="{4CDFBD84-AD44-46AC-8A9F-A9CC5CCAEE5E}" srcOrd="0" destOrd="0" presId="urn:microsoft.com/office/officeart/2005/8/layout/list1"/>
    <dgm:cxn modelId="{0D9489A4-2EAC-4341-9939-994B421CFD72}" type="presOf" srcId="{C58729F4-55A1-4976-A8AD-CDA9740A4774}" destId="{AC31A848-0AC4-4091-B75C-D5A5CC9AC771}" srcOrd="0" destOrd="0" presId="urn:microsoft.com/office/officeart/2005/8/layout/list1"/>
    <dgm:cxn modelId="{57A1D8B2-897A-4249-A189-3334C16B630F}" srcId="{C58729F4-55A1-4976-A8AD-CDA9740A4774}" destId="{D4A8CACA-A194-4353-88B5-8BD94782493F}" srcOrd="2" destOrd="0" parTransId="{A3C3F1DC-999C-4718-9AE8-641324AE175A}" sibTransId="{5480A89A-E9A8-4D5E-88A3-BBEEB38CC29D}"/>
    <dgm:cxn modelId="{F88C27BC-016D-4262-A416-07233FF6B2E4}" type="presOf" srcId="{825272D2-3DDE-4E82-AEC7-250C67C648B4}" destId="{4CDFBD84-AD44-46AC-8A9F-A9CC5CCAEE5E}" srcOrd="0" destOrd="2" presId="urn:microsoft.com/office/officeart/2005/8/layout/list1"/>
    <dgm:cxn modelId="{0FF985C3-B216-4EFD-9987-600DFD5ED25F}" type="presOf" srcId="{A4539588-FE57-45DC-A17F-98E1E7054831}" destId="{4CDFBD84-AD44-46AC-8A9F-A9CC5CCAEE5E}" srcOrd="0" destOrd="1" presId="urn:microsoft.com/office/officeart/2005/8/layout/list1"/>
    <dgm:cxn modelId="{9CE4C9DD-FF09-46DB-B4F9-29D06FFA06B7}" type="presOf" srcId="{61DDBFD8-209D-4CCD-8ACB-08FC65DEF140}" destId="{AAA1F8A3-9CE7-4950-BAEC-1F842222B9A1}" srcOrd="0" destOrd="0" presId="urn:microsoft.com/office/officeart/2005/8/layout/list1"/>
    <dgm:cxn modelId="{881C68E5-F87C-4D79-B961-002BC3BAB790}" type="presOf" srcId="{BD7CB1DE-D118-49EF-9C71-4F48AA7DF313}" destId="{B0102BDD-13F8-4746-9A64-34D60BD1F339}" srcOrd="0" destOrd="2" presId="urn:microsoft.com/office/officeart/2005/8/layout/list1"/>
    <dgm:cxn modelId="{AE1015F4-99CB-4D59-B464-C473E289883F}" srcId="{1EC35147-8629-4099-A44D-BA3E247471C3}" destId="{BD7CB1DE-D118-49EF-9C71-4F48AA7DF313}" srcOrd="2" destOrd="0" parTransId="{EF668A2D-0EDA-4075-9613-B54793DF8A74}" sibTransId="{C684C35C-4F34-4B38-80EF-4BDC7ECE26D2}"/>
    <dgm:cxn modelId="{48E32C12-A820-48E4-8CB9-A91A203935B8}" type="presParOf" srcId="{317DE9A8-377E-4C48-B760-64084A553F97}" destId="{FADA6889-CFB9-4E21-8D67-5B389C748C8D}" srcOrd="0" destOrd="0" presId="urn:microsoft.com/office/officeart/2005/8/layout/list1"/>
    <dgm:cxn modelId="{51AD3F1D-012D-424B-958F-1A5A2B0980B6}" type="presParOf" srcId="{FADA6889-CFB9-4E21-8D67-5B389C748C8D}" destId="{AC31A848-0AC4-4091-B75C-D5A5CC9AC771}" srcOrd="0" destOrd="0" presId="urn:microsoft.com/office/officeart/2005/8/layout/list1"/>
    <dgm:cxn modelId="{B7E87BCC-621D-48E7-A410-EDA9F7278019}" type="presParOf" srcId="{FADA6889-CFB9-4E21-8D67-5B389C748C8D}" destId="{F3B27941-79B5-4B96-97A6-4CB741201301}" srcOrd="1" destOrd="0" presId="urn:microsoft.com/office/officeart/2005/8/layout/list1"/>
    <dgm:cxn modelId="{B3794D73-7778-43C3-965B-46E03129717B}" type="presParOf" srcId="{317DE9A8-377E-4C48-B760-64084A553F97}" destId="{FE3E8D38-1505-4986-8964-761AB99C2D7C}" srcOrd="1" destOrd="0" presId="urn:microsoft.com/office/officeart/2005/8/layout/list1"/>
    <dgm:cxn modelId="{9AD0818C-6DB8-463A-A2E2-035B576D8130}" type="presParOf" srcId="{317DE9A8-377E-4C48-B760-64084A553F97}" destId="{AAA1F8A3-9CE7-4950-BAEC-1F842222B9A1}" srcOrd="2" destOrd="0" presId="urn:microsoft.com/office/officeart/2005/8/layout/list1"/>
    <dgm:cxn modelId="{A2092457-1FFC-4806-9767-25D4DCCBEF26}" type="presParOf" srcId="{317DE9A8-377E-4C48-B760-64084A553F97}" destId="{B3EEFB36-9BB6-4F0A-A798-650AE7E33272}" srcOrd="3" destOrd="0" presId="urn:microsoft.com/office/officeart/2005/8/layout/list1"/>
    <dgm:cxn modelId="{22D0F26E-8407-4418-BFBA-ABE8D10BB986}" type="presParOf" srcId="{317DE9A8-377E-4C48-B760-64084A553F97}" destId="{BB05ED72-A718-465A-9BEA-4D9876B651D4}" srcOrd="4" destOrd="0" presId="urn:microsoft.com/office/officeart/2005/8/layout/list1"/>
    <dgm:cxn modelId="{249E130C-A0E9-4C49-B711-2027C539731D}" type="presParOf" srcId="{BB05ED72-A718-465A-9BEA-4D9876B651D4}" destId="{49F841E1-577B-4612-A0C6-C5FF6B5E1F6D}" srcOrd="0" destOrd="0" presId="urn:microsoft.com/office/officeart/2005/8/layout/list1"/>
    <dgm:cxn modelId="{E39B0EB7-EAFF-48EE-9D5F-492A8498AD3C}" type="presParOf" srcId="{BB05ED72-A718-465A-9BEA-4D9876B651D4}" destId="{D152A703-405C-414B-9D9A-9562D0B66416}" srcOrd="1" destOrd="0" presId="urn:microsoft.com/office/officeart/2005/8/layout/list1"/>
    <dgm:cxn modelId="{BE0B10AE-380B-439D-8AA2-80B76AA2261C}" type="presParOf" srcId="{317DE9A8-377E-4C48-B760-64084A553F97}" destId="{D05B452A-4097-4B07-9D34-D07FC49508D3}" srcOrd="5" destOrd="0" presId="urn:microsoft.com/office/officeart/2005/8/layout/list1"/>
    <dgm:cxn modelId="{35BC1E2F-B3F6-4DA9-99FC-660EF08356BA}" type="presParOf" srcId="{317DE9A8-377E-4C48-B760-64084A553F97}" destId="{B0102BDD-13F8-4746-9A64-34D60BD1F339}" srcOrd="6" destOrd="0" presId="urn:microsoft.com/office/officeart/2005/8/layout/list1"/>
    <dgm:cxn modelId="{A394228F-2270-4DEB-9C2D-97427996AC18}" type="presParOf" srcId="{317DE9A8-377E-4C48-B760-64084A553F97}" destId="{2D14042C-A4BF-4383-8C1F-C1548F87A1CF}" srcOrd="7" destOrd="0" presId="urn:microsoft.com/office/officeart/2005/8/layout/list1"/>
    <dgm:cxn modelId="{89F8065A-B4B2-46E3-9542-DC9996921E00}" type="presParOf" srcId="{317DE9A8-377E-4C48-B760-64084A553F97}" destId="{9D838153-7D31-4A6E-BEE4-C0DC1F23B799}" srcOrd="8" destOrd="0" presId="urn:microsoft.com/office/officeart/2005/8/layout/list1"/>
    <dgm:cxn modelId="{84CF523F-6341-46CD-A712-FE8F0B496A69}" type="presParOf" srcId="{9D838153-7D31-4A6E-BEE4-C0DC1F23B799}" destId="{9F8EAA6B-83F7-4F0B-A6E8-6DC7DAC142C6}" srcOrd="0" destOrd="0" presId="urn:microsoft.com/office/officeart/2005/8/layout/list1"/>
    <dgm:cxn modelId="{C7353961-BE4E-444F-A17B-D61CE7974EED}" type="presParOf" srcId="{9D838153-7D31-4A6E-BEE4-C0DC1F23B799}" destId="{9E3A8BC3-F52A-4DC8-8C65-D56BB95817A7}" srcOrd="1" destOrd="0" presId="urn:microsoft.com/office/officeart/2005/8/layout/list1"/>
    <dgm:cxn modelId="{750FC6B2-2DCF-4B7B-B50D-DB50E5D0BDF5}" type="presParOf" srcId="{317DE9A8-377E-4C48-B760-64084A553F97}" destId="{95A23AE6-25EA-4816-88A6-FF2F96456A3C}" srcOrd="9" destOrd="0" presId="urn:microsoft.com/office/officeart/2005/8/layout/list1"/>
    <dgm:cxn modelId="{E72329D0-2C57-4128-875D-93F7C0449225}" type="presParOf" srcId="{317DE9A8-377E-4C48-B760-64084A553F97}" destId="{4CDFBD84-AD44-46AC-8A9F-A9CC5CCAEE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AD99-C6B7-40AC-B9B2-FD516AD0F075}">
      <dsp:nvSpPr>
        <dsp:cNvPr id="0" name=""/>
        <dsp:cNvSpPr/>
      </dsp:nvSpPr>
      <dsp:spPr>
        <a:xfrm>
          <a:off x="0" y="363849"/>
          <a:ext cx="6096000" cy="2520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08DD8-8F46-4440-89F3-D2ECF4004443}">
      <dsp:nvSpPr>
        <dsp:cNvPr id="0" name=""/>
        <dsp:cNvSpPr/>
      </dsp:nvSpPr>
      <dsp:spPr>
        <a:xfrm>
          <a:off x="304800" y="216249"/>
          <a:ext cx="4267200" cy="29520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Clr>
              <a:srgbClr val="5A5B5B"/>
            </a:buClr>
            <a:buSzPts val="2400"/>
            <a:buFont typeface="Arial"/>
            <a:buNone/>
          </a:pPr>
          <a:r>
            <a:rPr lang="en-US" sz="1000" kern="1200">
              <a:latin typeface="Poppins"/>
              <a:ea typeface="Poppins"/>
              <a:cs typeface="Poppins"/>
              <a:sym typeface="Poppins"/>
            </a:rPr>
            <a:t>Timeline and status</a:t>
          </a:r>
          <a:endParaRPr lang="en-US" sz="1000" kern="1200" dirty="0"/>
        </a:p>
      </dsp:txBody>
      <dsp:txXfrm>
        <a:off x="319210" y="230659"/>
        <a:ext cx="4238380" cy="266380"/>
      </dsp:txXfrm>
    </dsp:sp>
    <dsp:sp modelId="{6F55E84C-D3C5-46D3-ABB1-E8EA8409F9CC}">
      <dsp:nvSpPr>
        <dsp:cNvPr id="0" name=""/>
        <dsp:cNvSpPr/>
      </dsp:nvSpPr>
      <dsp:spPr>
        <a:xfrm>
          <a:off x="0" y="817449"/>
          <a:ext cx="6096000" cy="252000"/>
        </a:xfrm>
        <a:prstGeom prst="rect">
          <a:avLst/>
        </a:prstGeom>
        <a:solidFill>
          <a:schemeClr val="lt1">
            <a:alpha val="90000"/>
            <a:hueOff val="0"/>
            <a:satOff val="0"/>
            <a:lumOff val="0"/>
            <a:alphaOff val="0"/>
          </a:schemeClr>
        </a:solidFill>
        <a:ln w="25400" cap="flat" cmpd="sng" algn="ctr">
          <a:solidFill>
            <a:schemeClr val="accent1">
              <a:shade val="50000"/>
              <a:hueOff val="7724"/>
              <a:satOff val="-10823"/>
              <a:lumOff val="19268"/>
              <a:alphaOff val="0"/>
            </a:schemeClr>
          </a:solidFill>
          <a:prstDash val="solid"/>
        </a:ln>
        <a:effectLst/>
      </dsp:spPr>
      <dsp:style>
        <a:lnRef idx="2">
          <a:scrgbClr r="0" g="0" b="0"/>
        </a:lnRef>
        <a:fillRef idx="1">
          <a:scrgbClr r="0" g="0" b="0"/>
        </a:fillRef>
        <a:effectRef idx="0">
          <a:scrgbClr r="0" g="0" b="0"/>
        </a:effectRef>
        <a:fontRef idx="minor"/>
      </dsp:style>
    </dsp:sp>
    <dsp:sp modelId="{7A72B7E8-7B96-445D-ACC9-E4448D301441}">
      <dsp:nvSpPr>
        <dsp:cNvPr id="0" name=""/>
        <dsp:cNvSpPr/>
      </dsp:nvSpPr>
      <dsp:spPr>
        <a:xfrm>
          <a:off x="304800" y="669849"/>
          <a:ext cx="4267200" cy="295200"/>
        </a:xfrm>
        <a:prstGeom prst="roundRect">
          <a:avLst/>
        </a:prstGeom>
        <a:solidFill>
          <a:schemeClr val="accent1">
            <a:shade val="50000"/>
            <a:hueOff val="7724"/>
            <a:satOff val="-10823"/>
            <a:lumOff val="19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n-US" sz="1000" kern="1200">
              <a:latin typeface="Poppins"/>
              <a:ea typeface="Poppins"/>
              <a:cs typeface="Poppins"/>
              <a:sym typeface="Poppins"/>
            </a:rPr>
            <a:t>Recap of DASH – Principles and 5</a:t>
          </a:r>
          <a:r>
            <a:rPr lang="en-US" sz="1000" kern="1200" baseline="30000">
              <a:latin typeface="Poppins"/>
              <a:ea typeface="Poppins"/>
              <a:cs typeface="Poppins"/>
              <a:sym typeface="Poppins"/>
            </a:rPr>
            <a:t>th</a:t>
          </a:r>
          <a:r>
            <a:rPr lang="en-US" sz="1000" kern="1200">
              <a:latin typeface="Poppins"/>
              <a:ea typeface="Poppins"/>
              <a:cs typeface="Poppins"/>
              <a:sym typeface="Poppins"/>
            </a:rPr>
            <a:t> edition</a:t>
          </a:r>
          <a:endParaRPr lang="en-US" sz="1000" kern="1200" dirty="0">
            <a:latin typeface="Poppins"/>
            <a:ea typeface="Poppins"/>
            <a:cs typeface="Poppins"/>
            <a:sym typeface="Poppins"/>
          </a:endParaRPr>
        </a:p>
      </dsp:txBody>
      <dsp:txXfrm>
        <a:off x="319210" y="684259"/>
        <a:ext cx="4238380" cy="266380"/>
      </dsp:txXfrm>
    </dsp:sp>
    <dsp:sp modelId="{3F8D1652-83AD-47E3-AE48-EF0375F499F7}">
      <dsp:nvSpPr>
        <dsp:cNvPr id="0" name=""/>
        <dsp:cNvSpPr/>
      </dsp:nvSpPr>
      <dsp:spPr>
        <a:xfrm>
          <a:off x="0" y="1271049"/>
          <a:ext cx="6096000" cy="1669500"/>
        </a:xfrm>
        <a:prstGeom prst="rect">
          <a:avLst/>
        </a:prstGeom>
        <a:solidFill>
          <a:schemeClr val="lt1">
            <a:alpha val="90000"/>
            <a:hueOff val="0"/>
            <a:satOff val="0"/>
            <a:lumOff val="0"/>
            <a:alphaOff val="0"/>
          </a:schemeClr>
        </a:solidFill>
        <a:ln w="25400" cap="flat" cmpd="sng" algn="ctr">
          <a:solidFill>
            <a:schemeClr val="accent1">
              <a:shade val="50000"/>
              <a:hueOff val="15448"/>
              <a:satOff val="-21646"/>
              <a:lumOff val="38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08280" rIns="473117" bIns="71120" numCol="1" spcCol="1270" anchor="t" anchorCtr="0">
          <a:noAutofit/>
        </a:bodyPr>
        <a:lstStyle/>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Overview of Features</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L3D-DASH: Low-Latency Low-Delay Extensions</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Media Presentation Insertion</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Patterns in Segment Timeline</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Support for CMCD</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Support for Content Steering</a:t>
          </a:r>
          <a:endParaRPr lang="en-US" sz="1000" kern="1200" dirty="0">
            <a:latin typeface="Poppins"/>
            <a:ea typeface="Poppins"/>
            <a:cs typeface="Poppins"/>
            <a:sym typeface="Poppins"/>
          </a:endParaRPr>
        </a:p>
        <a:p>
          <a:pPr marL="57150" lvl="1" indent="-57150" algn="l" defTabSz="444500">
            <a:lnSpc>
              <a:spcPct val="90000"/>
            </a:lnSpc>
            <a:spcBef>
              <a:spcPct val="0"/>
            </a:spcBef>
            <a:spcAft>
              <a:spcPct val="15000"/>
            </a:spcAft>
            <a:buChar char="•"/>
          </a:pPr>
          <a:r>
            <a:rPr lang="en-US" sz="1000" kern="1200">
              <a:latin typeface="Poppins"/>
              <a:ea typeface="Poppins"/>
              <a:cs typeface="Poppins"/>
              <a:sym typeface="Poppins"/>
            </a:rPr>
            <a:t>Addressable Resource Index Tracks</a:t>
          </a:r>
          <a:endParaRPr lang="en-US" sz="1000" kern="1200" dirty="0">
            <a:latin typeface="Poppins"/>
            <a:ea typeface="Poppins"/>
            <a:cs typeface="Poppins"/>
            <a:sym typeface="Poppins"/>
          </a:endParaRPr>
        </a:p>
      </dsp:txBody>
      <dsp:txXfrm>
        <a:off x="0" y="1271049"/>
        <a:ext cx="6096000" cy="1669500"/>
      </dsp:txXfrm>
    </dsp:sp>
    <dsp:sp modelId="{883F0D81-8C96-4299-9965-106F202F0BAB}">
      <dsp:nvSpPr>
        <dsp:cNvPr id="0" name=""/>
        <dsp:cNvSpPr/>
      </dsp:nvSpPr>
      <dsp:spPr>
        <a:xfrm>
          <a:off x="304800" y="1123449"/>
          <a:ext cx="4267200" cy="295200"/>
        </a:xfrm>
        <a:prstGeom prst="roundRect">
          <a:avLst/>
        </a:prstGeom>
        <a:solidFill>
          <a:schemeClr val="accent1">
            <a:shade val="50000"/>
            <a:hueOff val="15448"/>
            <a:satOff val="-21646"/>
            <a:lumOff val="385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n-US" sz="1000" kern="1200">
              <a:latin typeface="Poppins"/>
              <a:ea typeface="Poppins"/>
              <a:cs typeface="Poppins"/>
              <a:sym typeface="Poppins"/>
            </a:rPr>
            <a:t>6</a:t>
          </a:r>
          <a:r>
            <a:rPr lang="en-US" sz="1000" kern="1200" baseline="30000">
              <a:latin typeface="Poppins"/>
              <a:ea typeface="Poppins"/>
              <a:cs typeface="Poppins"/>
              <a:sym typeface="Poppins"/>
            </a:rPr>
            <a:t>th</a:t>
          </a:r>
          <a:r>
            <a:rPr lang="en-US" sz="1000" kern="1200">
              <a:latin typeface="Poppins"/>
              <a:ea typeface="Poppins"/>
              <a:cs typeface="Poppins"/>
              <a:sym typeface="Poppins"/>
            </a:rPr>
            <a:t> Edition</a:t>
          </a:r>
          <a:endParaRPr lang="en-US" sz="1000" kern="1200" dirty="0">
            <a:latin typeface="Poppins"/>
            <a:ea typeface="Poppins"/>
            <a:cs typeface="Poppins"/>
            <a:sym typeface="Poppins"/>
          </a:endParaRPr>
        </a:p>
      </dsp:txBody>
      <dsp:txXfrm>
        <a:off x="319210" y="1137859"/>
        <a:ext cx="4238380" cy="266380"/>
      </dsp:txXfrm>
    </dsp:sp>
    <dsp:sp modelId="{6A0147F5-A9D5-43B6-A6A6-887B51B86AA2}">
      <dsp:nvSpPr>
        <dsp:cNvPr id="0" name=""/>
        <dsp:cNvSpPr/>
      </dsp:nvSpPr>
      <dsp:spPr>
        <a:xfrm>
          <a:off x="0" y="3142150"/>
          <a:ext cx="6096000" cy="252000"/>
        </a:xfrm>
        <a:prstGeom prst="rect">
          <a:avLst/>
        </a:prstGeom>
        <a:solidFill>
          <a:schemeClr val="lt1">
            <a:alpha val="90000"/>
            <a:hueOff val="0"/>
            <a:satOff val="0"/>
            <a:lumOff val="0"/>
            <a:alphaOff val="0"/>
          </a:schemeClr>
        </a:solidFill>
        <a:ln w="25400" cap="flat" cmpd="sng" algn="ctr">
          <a:solidFill>
            <a:schemeClr val="accent1">
              <a:shade val="50000"/>
              <a:hueOff val="15448"/>
              <a:satOff val="-21646"/>
              <a:lumOff val="38535"/>
              <a:alphaOff val="0"/>
            </a:schemeClr>
          </a:solidFill>
          <a:prstDash val="solid"/>
        </a:ln>
        <a:effectLst/>
      </dsp:spPr>
      <dsp:style>
        <a:lnRef idx="2">
          <a:scrgbClr r="0" g="0" b="0"/>
        </a:lnRef>
        <a:fillRef idx="1">
          <a:scrgbClr r="0" g="0" b="0"/>
        </a:fillRef>
        <a:effectRef idx="0">
          <a:scrgbClr r="0" g="0" b="0"/>
        </a:effectRef>
        <a:fontRef idx="minor"/>
      </dsp:style>
    </dsp:sp>
    <dsp:sp modelId="{D3534078-974F-4336-B606-36D22A5A991C}">
      <dsp:nvSpPr>
        <dsp:cNvPr id="0" name=""/>
        <dsp:cNvSpPr/>
      </dsp:nvSpPr>
      <dsp:spPr>
        <a:xfrm>
          <a:off x="304800" y="2994550"/>
          <a:ext cx="4267200" cy="295200"/>
        </a:xfrm>
        <a:prstGeom prst="roundRect">
          <a:avLst/>
        </a:prstGeom>
        <a:solidFill>
          <a:schemeClr val="accent1">
            <a:shade val="50000"/>
            <a:hueOff val="15448"/>
            <a:satOff val="-21646"/>
            <a:lumOff val="385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n-US" sz="1000" kern="1200">
              <a:latin typeface="Poppins"/>
              <a:ea typeface="Poppins"/>
              <a:cs typeface="Poppins"/>
              <a:sym typeface="Poppins"/>
            </a:rPr>
            <a:t>DASH-IF related impacts (IOP guidelines and reference tools)</a:t>
          </a:r>
          <a:endParaRPr lang="en-US" sz="1000" kern="1200" dirty="0">
            <a:latin typeface="Poppins"/>
            <a:ea typeface="Poppins"/>
            <a:cs typeface="Poppins"/>
            <a:sym typeface="Poppins"/>
          </a:endParaRPr>
        </a:p>
      </dsp:txBody>
      <dsp:txXfrm>
        <a:off x="319210" y="3008960"/>
        <a:ext cx="4238380" cy="266380"/>
      </dsp:txXfrm>
    </dsp:sp>
    <dsp:sp modelId="{7B0818DD-5A3F-4794-8951-31EBE3F6EC27}">
      <dsp:nvSpPr>
        <dsp:cNvPr id="0" name=""/>
        <dsp:cNvSpPr/>
      </dsp:nvSpPr>
      <dsp:spPr>
        <a:xfrm>
          <a:off x="0" y="3595750"/>
          <a:ext cx="6096000" cy="252000"/>
        </a:xfrm>
        <a:prstGeom prst="rect">
          <a:avLst/>
        </a:prstGeom>
        <a:solidFill>
          <a:schemeClr val="lt1">
            <a:alpha val="90000"/>
            <a:hueOff val="0"/>
            <a:satOff val="0"/>
            <a:lumOff val="0"/>
            <a:alphaOff val="0"/>
          </a:schemeClr>
        </a:solidFill>
        <a:ln w="25400" cap="flat" cmpd="sng" algn="ctr">
          <a:solidFill>
            <a:schemeClr val="accent1">
              <a:shade val="50000"/>
              <a:hueOff val="7724"/>
              <a:satOff val="-10823"/>
              <a:lumOff val="19268"/>
              <a:alphaOff val="0"/>
            </a:schemeClr>
          </a:solidFill>
          <a:prstDash val="solid"/>
        </a:ln>
        <a:effectLst/>
      </dsp:spPr>
      <dsp:style>
        <a:lnRef idx="2">
          <a:scrgbClr r="0" g="0" b="0"/>
        </a:lnRef>
        <a:fillRef idx="1">
          <a:scrgbClr r="0" g="0" b="0"/>
        </a:fillRef>
        <a:effectRef idx="0">
          <a:scrgbClr r="0" g="0" b="0"/>
        </a:effectRef>
        <a:fontRef idx="minor"/>
      </dsp:style>
    </dsp:sp>
    <dsp:sp modelId="{9B014E0E-CC8F-4A6E-8203-94F057AB10C1}">
      <dsp:nvSpPr>
        <dsp:cNvPr id="0" name=""/>
        <dsp:cNvSpPr/>
      </dsp:nvSpPr>
      <dsp:spPr>
        <a:xfrm>
          <a:off x="304800" y="3448150"/>
          <a:ext cx="4267200" cy="295200"/>
        </a:xfrm>
        <a:prstGeom prst="roundRect">
          <a:avLst/>
        </a:prstGeom>
        <a:solidFill>
          <a:schemeClr val="accent1">
            <a:shade val="50000"/>
            <a:hueOff val="7724"/>
            <a:satOff val="-10823"/>
            <a:lumOff val="19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n-US" sz="1000" kern="1200">
              <a:latin typeface="Poppins"/>
              <a:cs typeface="Poppins"/>
              <a:sym typeface="Poppins"/>
            </a:rPr>
            <a:t>Q&amp;A</a:t>
          </a:r>
          <a:endParaRPr lang="en-US" sz="1000" kern="1200" dirty="0"/>
        </a:p>
      </dsp:txBody>
      <dsp:txXfrm>
        <a:off x="319210" y="3462560"/>
        <a:ext cx="423838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F5921-51E1-4116-9D71-48290C670414}">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4BDC7-4D03-4A4C-B31A-37983C5D6267}">
      <dsp:nvSpPr>
        <dsp:cNvPr id="0" name=""/>
        <dsp:cNvSpPr/>
      </dsp:nvSpPr>
      <dsp:spPr>
        <a:xfrm>
          <a:off x="285089" y="184749"/>
          <a:ext cx="6987229"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dirty="0">
              <a:effectLst/>
              <a:latin typeface="Cambria" panose="02040503050406030204" pitchFamily="18" charset="0"/>
              <a:ea typeface="MS Mincho" panose="02020609040205080304" pitchFamily="49" charset="-128"/>
              <a:cs typeface="Times New Roman" panose="02020603050405020304" pitchFamily="18" charset="0"/>
            </a:rPr>
            <a:t>DASH profiles for using Common Media Application Format (CMAF) are added;</a:t>
          </a:r>
          <a:endParaRPr lang="en-US" sz="1100" kern="1200" dirty="0"/>
        </a:p>
      </dsp:txBody>
      <dsp:txXfrm>
        <a:off x="285089" y="184749"/>
        <a:ext cx="6987229" cy="369336"/>
      </dsp:txXfrm>
    </dsp:sp>
    <dsp:sp modelId="{A6C796EE-92B7-41BA-82B2-BD4D764DAB71}">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CDDCE-E0D1-423C-8061-92F5AFA6EC6F}">
      <dsp:nvSpPr>
        <dsp:cNvPr id="0" name=""/>
        <dsp:cNvSpPr/>
      </dsp:nvSpPr>
      <dsp:spPr>
        <a:xfrm>
          <a:off x="619556" y="739079"/>
          <a:ext cx="6652761"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dirty="0">
              <a:effectLst/>
              <a:latin typeface="Cambria" panose="02040503050406030204" pitchFamily="18" charset="0"/>
              <a:ea typeface="MS Mincho" panose="02020609040205080304" pitchFamily="49" charset="-128"/>
              <a:cs typeface="Times New Roman" panose="02020603050405020304" pitchFamily="18" charset="0"/>
            </a:rPr>
            <a:t>the concept Resynchronization is added in order to identify stream access points in Segments;</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619556" y="739079"/>
        <a:ext cx="6652761" cy="369336"/>
      </dsp:txXfrm>
    </dsp:sp>
    <dsp:sp modelId="{37D7BEA0-1139-4691-BB04-3F7CF480FF7B}">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CF996-23AC-4583-A2F7-B53047622E34}">
      <dsp:nvSpPr>
        <dsp:cNvPr id="0" name=""/>
        <dsp:cNvSpPr/>
      </dsp:nvSpPr>
      <dsp:spPr>
        <a:xfrm>
          <a:off x="802843" y="1293002"/>
          <a:ext cx="6469475"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dirty="0">
              <a:effectLst/>
              <a:latin typeface="Cambria" panose="02040503050406030204" pitchFamily="18" charset="0"/>
              <a:ea typeface="MS Mincho" panose="02020609040205080304" pitchFamily="49" charset="-128"/>
              <a:cs typeface="Times New Roman" panose="02020603050405020304" pitchFamily="18" charset="0"/>
            </a:rPr>
            <a:t>MPD patching is updated to support explicit MPD updates of smaller size, not only as </a:t>
          </a:r>
          <a:r>
            <a:rPr lang="en-GB" sz="1100" kern="1200" dirty="0" err="1">
              <a:effectLst/>
              <a:latin typeface="Cambria" panose="02040503050406030204" pitchFamily="18" charset="0"/>
              <a:ea typeface="MS Mincho" panose="02020609040205080304" pitchFamily="49" charset="-128"/>
              <a:cs typeface="Times New Roman" panose="02020603050405020304" pitchFamily="18" charset="0"/>
            </a:rPr>
            <a:t>inband</a:t>
          </a:r>
          <a:r>
            <a:rPr lang="en-GB" sz="1100" kern="1200" dirty="0">
              <a:effectLst/>
              <a:latin typeface="Cambria" panose="02040503050406030204" pitchFamily="18" charset="0"/>
              <a:ea typeface="MS Mincho" panose="02020609040205080304" pitchFamily="49" charset="-128"/>
              <a:cs typeface="Times New Roman" panose="02020603050405020304" pitchFamily="18" charset="0"/>
            </a:rPr>
            <a:t> messages;</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802843" y="1293002"/>
        <a:ext cx="6469475" cy="369336"/>
      </dsp:txXfrm>
    </dsp:sp>
    <dsp:sp modelId="{040157C9-BB4C-4EF5-BE39-40B568F19A45}">
      <dsp:nvSpPr>
        <dsp:cNvPr id="0" name=""/>
        <dsp:cNvSpPr/>
      </dsp:nvSpPr>
      <dsp:spPr>
        <a:xfrm>
          <a:off x="572008" y="1246835"/>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4ED93-B5D6-4887-8433-AAEAC92D1D58}">
      <dsp:nvSpPr>
        <dsp:cNvPr id="0" name=""/>
        <dsp:cNvSpPr/>
      </dsp:nvSpPr>
      <dsp:spPr>
        <a:xfrm>
          <a:off x="861364" y="1847331"/>
          <a:ext cx="6410953"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a:effectLst/>
              <a:latin typeface="Cambria" panose="02040503050406030204" pitchFamily="18" charset="0"/>
              <a:ea typeface="MS Mincho" panose="02020609040205080304" pitchFamily="49" charset="-128"/>
              <a:cs typeface="Times New Roman" panose="02020603050405020304" pitchFamily="18" charset="0"/>
            </a:rPr>
            <a:t>a client processing model for Event Streams and Timed Metadata tracks is introduced;</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861364" y="1847331"/>
        <a:ext cx="6410953" cy="369336"/>
      </dsp:txXfrm>
    </dsp:sp>
    <dsp:sp modelId="{6ECF6B81-98DE-4552-ADAC-76F0E219C109}">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C09D0-0666-42ED-BC30-C01BE013D23C}">
      <dsp:nvSpPr>
        <dsp:cNvPr id="0" name=""/>
        <dsp:cNvSpPr/>
      </dsp:nvSpPr>
      <dsp:spPr>
        <a:xfrm>
          <a:off x="802843" y="2401661"/>
          <a:ext cx="6469475"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a:effectLst/>
              <a:latin typeface="Cambria" panose="02040503050406030204" pitchFamily="18" charset="0"/>
              <a:ea typeface="MS Mincho" panose="02020609040205080304" pitchFamily="49" charset="-128"/>
              <a:cs typeface="Times New Roman" panose="02020603050405020304" pitchFamily="18" charset="0"/>
            </a:rPr>
            <a:t>Extensions are added to content protection for efficient signalling and to support robustness levels.</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802843" y="2401661"/>
        <a:ext cx="6469475" cy="369336"/>
      </dsp:txXfrm>
    </dsp:sp>
    <dsp:sp modelId="{633BC56D-5693-43AD-941D-1C7E3E5DAD9C}">
      <dsp:nvSpPr>
        <dsp:cNvPr id="0" name=""/>
        <dsp:cNvSpPr/>
      </dsp:nvSpPr>
      <dsp:spPr>
        <a:xfrm>
          <a:off x="572008" y="235549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A19E2-1A51-4D0C-9F1A-6552690CE7A5}">
      <dsp:nvSpPr>
        <dsp:cNvPr id="0" name=""/>
        <dsp:cNvSpPr/>
      </dsp:nvSpPr>
      <dsp:spPr>
        <a:xfrm>
          <a:off x="619556" y="2955584"/>
          <a:ext cx="6652761"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a:effectLst/>
              <a:latin typeface="Cambria" panose="02040503050406030204" pitchFamily="18" charset="0"/>
              <a:ea typeface="MS Mincho" panose="02020609040205080304" pitchFamily="49" charset="-128"/>
              <a:cs typeface="Times New Roman" panose="02020603050405020304" pitchFamily="18" charset="0"/>
            </a:rPr>
            <a:t>A descriptor is added in order to describe the minimum required device output protection security.</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619556" y="2955584"/>
        <a:ext cx="6652761" cy="369336"/>
      </dsp:txXfrm>
    </dsp:sp>
    <dsp:sp modelId="{B0159868-2044-4577-BDC8-ECEB872AA5B0}">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06088-20ED-4C6F-9815-084DD6033E9E}">
      <dsp:nvSpPr>
        <dsp:cNvPr id="0" name=""/>
        <dsp:cNvSpPr/>
      </dsp:nvSpPr>
      <dsp:spPr>
        <a:xfrm>
          <a:off x="285089" y="3509914"/>
          <a:ext cx="6987229" cy="36933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3161" tIns="27940" rIns="27940" bIns="27940" numCol="1" spcCol="1270" anchor="ctr" anchorCtr="0">
          <a:noAutofit/>
        </a:bodyPr>
        <a:lstStyle/>
        <a:p>
          <a:pPr marL="0" lvl="0" indent="0" algn="l" defTabSz="488950">
            <a:lnSpc>
              <a:spcPct val="90000"/>
            </a:lnSpc>
            <a:spcBef>
              <a:spcPct val="0"/>
            </a:spcBef>
            <a:spcAft>
              <a:spcPct val="35000"/>
            </a:spcAft>
            <a:buNone/>
          </a:pPr>
          <a:r>
            <a:rPr lang="en-GB" sz="1100" kern="1200">
              <a:effectLst/>
              <a:latin typeface="Cambria" panose="02040503050406030204" pitchFamily="18" charset="0"/>
              <a:ea typeface="MS Mincho" panose="02020609040205080304" pitchFamily="49" charset="-128"/>
              <a:cs typeface="Times New Roman" panose="02020603050405020304" pitchFamily="18" charset="0"/>
            </a:rPr>
            <a:t>More flexible bandwidth signalling is provided to signal variable bitrate encoding.</a:t>
          </a:r>
          <a:endParaRPr lang="en-US" sz="1100" kern="1200" dirty="0">
            <a:effectLst/>
            <a:latin typeface="Cambria" panose="02040503050406030204" pitchFamily="18" charset="0"/>
            <a:ea typeface="MS Mincho" panose="02020609040205080304" pitchFamily="49" charset="-128"/>
            <a:cs typeface="Times New Roman" panose="02020603050405020304" pitchFamily="18" charset="0"/>
          </a:endParaRPr>
        </a:p>
      </dsp:txBody>
      <dsp:txXfrm>
        <a:off x="285089" y="3509914"/>
        <a:ext cx="6987229" cy="369336"/>
      </dsp:txXfrm>
    </dsp:sp>
    <dsp:sp modelId="{580AA07A-67FC-4C13-943C-7243BADF17B0}">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95AFB-C203-423D-9359-3BA041334A98}">
      <dsp:nvSpPr>
        <dsp:cNvPr id="0" name=""/>
        <dsp:cNvSpPr/>
      </dsp:nvSpPr>
      <dsp:spPr>
        <a:xfrm>
          <a:off x="0" y="126999"/>
          <a:ext cx="1904999" cy="114300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CDN and Cache friendly</a:t>
          </a:r>
          <a:endParaRPr lang="en-US" sz="1800" kern="1200" dirty="0"/>
        </a:p>
      </dsp:txBody>
      <dsp:txXfrm>
        <a:off x="0" y="126999"/>
        <a:ext cx="1904999" cy="1143000"/>
      </dsp:txXfrm>
    </dsp:sp>
    <dsp:sp modelId="{F1A9FC78-1499-49C6-9FA3-E0614BC87842}">
      <dsp:nvSpPr>
        <dsp:cNvPr id="0" name=""/>
        <dsp:cNvSpPr/>
      </dsp:nvSpPr>
      <dsp:spPr>
        <a:xfrm>
          <a:off x="2095500" y="126999"/>
          <a:ext cx="1904999" cy="1143000"/>
        </a:xfrm>
        <a:prstGeom prst="rect">
          <a:avLst/>
        </a:prstGeom>
        <a:solidFill>
          <a:schemeClr val="accent1">
            <a:shade val="50000"/>
            <a:hueOff val="4291"/>
            <a:satOff val="-6013"/>
            <a:lumOff val="10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Stateless Server</a:t>
          </a:r>
          <a:endParaRPr lang="de-DE" sz="1800" kern="1200" dirty="0"/>
        </a:p>
      </dsp:txBody>
      <dsp:txXfrm>
        <a:off x="2095500" y="126999"/>
        <a:ext cx="1904999" cy="1143000"/>
      </dsp:txXfrm>
    </dsp:sp>
    <dsp:sp modelId="{84BD5664-22CF-428E-B965-BC39F01929AB}">
      <dsp:nvSpPr>
        <dsp:cNvPr id="0" name=""/>
        <dsp:cNvSpPr/>
      </dsp:nvSpPr>
      <dsp:spPr>
        <a:xfrm>
          <a:off x="4191000" y="126999"/>
          <a:ext cx="1904999" cy="1143000"/>
        </a:xfrm>
        <a:prstGeom prst="rect">
          <a:avLst/>
        </a:prstGeom>
        <a:solidFill>
          <a:schemeClr val="accent1">
            <a:shade val="50000"/>
            <a:hueOff val="8582"/>
            <a:satOff val="-12026"/>
            <a:lumOff val="21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Client-driven</a:t>
          </a:r>
          <a:endParaRPr lang="de-DE" sz="1800" kern="1200" dirty="0"/>
        </a:p>
      </dsp:txBody>
      <dsp:txXfrm>
        <a:off x="4191000" y="126999"/>
        <a:ext cx="1904999" cy="1143000"/>
      </dsp:txXfrm>
    </dsp:sp>
    <dsp:sp modelId="{52608FD9-FB3D-4FA3-86EB-7486FF69D063}">
      <dsp:nvSpPr>
        <dsp:cNvPr id="0" name=""/>
        <dsp:cNvSpPr/>
      </dsp:nvSpPr>
      <dsp:spPr>
        <a:xfrm>
          <a:off x="0" y="1460500"/>
          <a:ext cx="1904999" cy="1143000"/>
        </a:xfrm>
        <a:prstGeom prst="rect">
          <a:avLst/>
        </a:prstGeom>
        <a:solidFill>
          <a:schemeClr val="accent1">
            <a:shade val="50000"/>
            <a:hueOff val="12874"/>
            <a:satOff val="-18039"/>
            <a:lumOff val="32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Low manifest traffic (small size and low update frequency)</a:t>
          </a:r>
        </a:p>
      </dsp:txBody>
      <dsp:txXfrm>
        <a:off x="0" y="1460500"/>
        <a:ext cx="1904999" cy="1143000"/>
      </dsp:txXfrm>
    </dsp:sp>
    <dsp:sp modelId="{A06C37A4-7803-4A84-93B7-9787EA971547}">
      <dsp:nvSpPr>
        <dsp:cNvPr id="0" name=""/>
        <dsp:cNvSpPr/>
      </dsp:nvSpPr>
      <dsp:spPr>
        <a:xfrm>
          <a:off x="2095500" y="1460499"/>
          <a:ext cx="1904999" cy="1143000"/>
        </a:xfrm>
        <a:prstGeom prst="rect">
          <a:avLst/>
        </a:prstGeom>
        <a:solidFill>
          <a:schemeClr val="accent1">
            <a:shade val="50000"/>
            <a:hueOff val="17165"/>
            <a:satOff val="-24052"/>
            <a:lumOff val="42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Carrying ISO BMFF and CMAF</a:t>
          </a:r>
        </a:p>
      </dsp:txBody>
      <dsp:txXfrm>
        <a:off x="2095500" y="1460499"/>
        <a:ext cx="1904999" cy="1143000"/>
      </dsp:txXfrm>
    </dsp:sp>
    <dsp:sp modelId="{DBA0AA19-9205-4865-A535-F9D18A4F8B38}">
      <dsp:nvSpPr>
        <dsp:cNvPr id="0" name=""/>
        <dsp:cNvSpPr/>
      </dsp:nvSpPr>
      <dsp:spPr>
        <a:xfrm>
          <a:off x="4191000" y="1460499"/>
          <a:ext cx="1904999" cy="1143000"/>
        </a:xfrm>
        <a:prstGeom prst="rect">
          <a:avLst/>
        </a:prstGeom>
        <a:solidFill>
          <a:schemeClr val="accent1">
            <a:shade val="50000"/>
            <a:hueOff val="17165"/>
            <a:satOff val="-24052"/>
            <a:lumOff val="42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Late Binding</a:t>
          </a:r>
          <a:endParaRPr lang="en-US" sz="1800" kern="1200" dirty="0"/>
        </a:p>
      </dsp:txBody>
      <dsp:txXfrm>
        <a:off x="4191000" y="1460499"/>
        <a:ext cx="1904999" cy="1143000"/>
      </dsp:txXfrm>
    </dsp:sp>
    <dsp:sp modelId="{CFFF8D0C-D501-4447-BC6E-9F6D0411AC13}">
      <dsp:nvSpPr>
        <dsp:cNvPr id="0" name=""/>
        <dsp:cNvSpPr/>
      </dsp:nvSpPr>
      <dsp:spPr>
        <a:xfrm>
          <a:off x="0" y="2793999"/>
          <a:ext cx="1904999" cy="1143000"/>
        </a:xfrm>
        <a:prstGeom prst="rect">
          <a:avLst/>
        </a:prstGeom>
        <a:solidFill>
          <a:schemeClr val="accent1">
            <a:shade val="50000"/>
            <a:hueOff val="12874"/>
            <a:satOff val="-18039"/>
            <a:lumOff val="32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Works with HTML-5 and MSE</a:t>
          </a:r>
        </a:p>
      </dsp:txBody>
      <dsp:txXfrm>
        <a:off x="0" y="2793999"/>
        <a:ext cx="1904999" cy="1143000"/>
      </dsp:txXfrm>
    </dsp:sp>
    <dsp:sp modelId="{FAEC9C29-BDB7-4CD1-B698-C9CF3CDA7411}">
      <dsp:nvSpPr>
        <dsp:cNvPr id="0" name=""/>
        <dsp:cNvSpPr/>
      </dsp:nvSpPr>
      <dsp:spPr>
        <a:xfrm>
          <a:off x="2095500" y="2793999"/>
          <a:ext cx="1904999" cy="1143000"/>
        </a:xfrm>
        <a:prstGeom prst="rect">
          <a:avLst/>
        </a:prstGeom>
        <a:solidFill>
          <a:schemeClr val="accent1">
            <a:shade val="50000"/>
            <a:hueOff val="8582"/>
            <a:satOff val="-12026"/>
            <a:lumOff val="21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HLS Convergence</a:t>
          </a:r>
          <a:endParaRPr lang="en-US" sz="1800" kern="1200" dirty="0"/>
        </a:p>
      </dsp:txBody>
      <dsp:txXfrm>
        <a:off x="2095500" y="2793999"/>
        <a:ext cx="1904999" cy="1143000"/>
      </dsp:txXfrm>
    </dsp:sp>
    <dsp:sp modelId="{323EEB80-B5A9-477A-AC58-8B1B908783E3}">
      <dsp:nvSpPr>
        <dsp:cNvPr id="0" name=""/>
        <dsp:cNvSpPr/>
      </dsp:nvSpPr>
      <dsp:spPr>
        <a:xfrm>
          <a:off x="4191000" y="2794000"/>
          <a:ext cx="1904999" cy="1143000"/>
        </a:xfrm>
        <a:prstGeom prst="rect">
          <a:avLst/>
        </a:prstGeom>
        <a:solidFill>
          <a:schemeClr val="accent1">
            <a:shade val="50000"/>
            <a:hueOff val="4291"/>
            <a:satOff val="-6013"/>
            <a:lumOff val="10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Live and On-Demand</a:t>
          </a:r>
        </a:p>
      </dsp:txBody>
      <dsp:txXfrm>
        <a:off x="4191000" y="2794000"/>
        <a:ext cx="1904999" cy="1143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F8A3-9CE7-4950-BAEC-1F842222B9A1}">
      <dsp:nvSpPr>
        <dsp:cNvPr id="0" name=""/>
        <dsp:cNvSpPr/>
      </dsp:nvSpPr>
      <dsp:spPr>
        <a:xfrm>
          <a:off x="0" y="257424"/>
          <a:ext cx="6745104" cy="1110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3495" tIns="312420" rIns="523495"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solidFill>
                <a:srgbClr val="FF0000"/>
              </a:solidFill>
            </a:rPr>
            <a:t>Alternative MPD Events for Client Side/Server Guided Ad Insertion</a:t>
          </a:r>
        </a:p>
        <a:p>
          <a:pPr marL="114300" lvl="1" indent="-114300" algn="l" defTabSz="533400">
            <a:lnSpc>
              <a:spcPct val="90000"/>
            </a:lnSpc>
            <a:spcBef>
              <a:spcPct val="0"/>
            </a:spcBef>
            <a:spcAft>
              <a:spcPct val="15000"/>
            </a:spcAft>
            <a:buChar char="•"/>
          </a:pPr>
          <a:r>
            <a:rPr lang="en-US" sz="1200" kern="1200" dirty="0"/>
            <a:t>Nonlinear playback</a:t>
          </a:r>
        </a:p>
        <a:p>
          <a:pPr marL="114300" lvl="1" indent="-114300" algn="l" defTabSz="533400">
            <a:lnSpc>
              <a:spcPct val="90000"/>
            </a:lnSpc>
            <a:spcBef>
              <a:spcPct val="0"/>
            </a:spcBef>
            <a:spcAft>
              <a:spcPct val="15000"/>
            </a:spcAft>
            <a:buChar char="•"/>
          </a:pPr>
          <a:r>
            <a:rPr lang="en-US" sz="1200" b="1" kern="1200" dirty="0">
              <a:solidFill>
                <a:srgbClr val="FF0000"/>
              </a:solidFill>
            </a:rPr>
            <a:t>Addressable Resource Index Track</a:t>
          </a:r>
        </a:p>
        <a:p>
          <a:pPr marL="114300" lvl="1" indent="-114300" algn="l" defTabSz="533400">
            <a:lnSpc>
              <a:spcPct val="90000"/>
            </a:lnSpc>
            <a:spcBef>
              <a:spcPct val="0"/>
            </a:spcBef>
            <a:spcAft>
              <a:spcPct val="15000"/>
            </a:spcAft>
            <a:buChar char="•"/>
          </a:pPr>
          <a:r>
            <a:rPr lang="en-US" sz="1200" kern="1200" dirty="0"/>
            <a:t>DASH Period Event</a:t>
          </a:r>
        </a:p>
      </dsp:txBody>
      <dsp:txXfrm>
        <a:off x="0" y="257424"/>
        <a:ext cx="6745104" cy="1110375"/>
      </dsp:txXfrm>
    </dsp:sp>
    <dsp:sp modelId="{F3B27941-79B5-4B96-97A6-4CB741201301}">
      <dsp:nvSpPr>
        <dsp:cNvPr id="0" name=""/>
        <dsp:cNvSpPr/>
      </dsp:nvSpPr>
      <dsp:spPr>
        <a:xfrm>
          <a:off x="337255" y="36024"/>
          <a:ext cx="472157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464" tIns="0" rIns="178464" bIns="0" numCol="1" spcCol="1270" anchor="ctr" anchorCtr="0">
          <a:noAutofit/>
        </a:bodyPr>
        <a:lstStyle/>
        <a:p>
          <a:pPr marL="0" lvl="0" indent="0" algn="l" defTabSz="666750">
            <a:lnSpc>
              <a:spcPct val="90000"/>
            </a:lnSpc>
            <a:spcBef>
              <a:spcPct val="0"/>
            </a:spcBef>
            <a:spcAft>
              <a:spcPct val="35000"/>
            </a:spcAft>
            <a:buNone/>
          </a:pPr>
          <a:r>
            <a:rPr lang="en-US" sz="1500" kern="1200" dirty="0"/>
            <a:t>Amendment 1 – FDAM complete</a:t>
          </a:r>
        </a:p>
      </dsp:txBody>
      <dsp:txXfrm>
        <a:off x="358871" y="57640"/>
        <a:ext cx="4678340" cy="399568"/>
      </dsp:txXfrm>
    </dsp:sp>
    <dsp:sp modelId="{B0102BDD-13F8-4746-9A64-34D60BD1F339}">
      <dsp:nvSpPr>
        <dsp:cNvPr id="0" name=""/>
        <dsp:cNvSpPr/>
      </dsp:nvSpPr>
      <dsp:spPr>
        <a:xfrm>
          <a:off x="0" y="1670199"/>
          <a:ext cx="6745104" cy="1110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3495" tIns="312420" rIns="523495" bIns="85344" numCol="1" spcCol="1270" anchor="t" anchorCtr="0">
          <a:noAutofit/>
        </a:bodyPr>
        <a:lstStyle/>
        <a:p>
          <a:pPr marL="114300" lvl="1" indent="-114300" algn="l" defTabSz="533400">
            <a:lnSpc>
              <a:spcPct val="90000"/>
            </a:lnSpc>
            <a:spcBef>
              <a:spcPct val="0"/>
            </a:spcBef>
            <a:spcAft>
              <a:spcPct val="15000"/>
            </a:spcAft>
            <a:buChar char="•"/>
          </a:pPr>
          <a:r>
            <a:rPr lang="de-DE" sz="1200" b="1" kern="1200" dirty="0">
              <a:solidFill>
                <a:srgbClr val="FF0000"/>
              </a:solidFill>
            </a:rPr>
            <a:t>Support for Content Steering</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de-DE" sz="1200" kern="1200" dirty="0"/>
            <a:t>Support for </a:t>
          </a:r>
          <a:r>
            <a:rPr lang="en-US" sz="1200" kern="1200" dirty="0"/>
            <a:t>extended dependent random access point representations</a:t>
          </a:r>
        </a:p>
        <a:p>
          <a:pPr marL="114300" lvl="1" indent="-114300" algn="l" defTabSz="533400">
            <a:lnSpc>
              <a:spcPct val="90000"/>
            </a:lnSpc>
            <a:spcBef>
              <a:spcPct val="0"/>
            </a:spcBef>
            <a:spcAft>
              <a:spcPct val="15000"/>
            </a:spcAft>
            <a:buChar char="•"/>
          </a:pPr>
          <a:r>
            <a:rPr lang="de-DE" sz="1200" kern="1200" dirty="0"/>
            <a:t>Support for advanced Picture-in-Picture signaling (using VVC subpictures)</a:t>
          </a:r>
          <a:endParaRPr lang="en-US" sz="1200" kern="1200" dirty="0"/>
        </a:p>
        <a:p>
          <a:pPr marL="114300" lvl="1" indent="-114300" algn="l" defTabSz="533400">
            <a:lnSpc>
              <a:spcPct val="90000"/>
            </a:lnSpc>
            <a:spcBef>
              <a:spcPct val="0"/>
            </a:spcBef>
            <a:spcAft>
              <a:spcPct val="15000"/>
            </a:spcAft>
            <a:buChar char="•"/>
          </a:pPr>
          <a:r>
            <a:rPr lang="de-DE" sz="1200" kern="1200" dirty="0"/>
            <a:t>Support for status in Event scheme</a:t>
          </a:r>
          <a:endParaRPr lang="en-US" sz="1200" kern="1200" dirty="0"/>
        </a:p>
      </dsp:txBody>
      <dsp:txXfrm>
        <a:off x="0" y="1670199"/>
        <a:ext cx="6745104" cy="1110375"/>
      </dsp:txXfrm>
    </dsp:sp>
    <dsp:sp modelId="{D152A703-405C-414B-9D9A-9562D0B66416}">
      <dsp:nvSpPr>
        <dsp:cNvPr id="0" name=""/>
        <dsp:cNvSpPr/>
      </dsp:nvSpPr>
      <dsp:spPr>
        <a:xfrm>
          <a:off x="337255" y="1448799"/>
          <a:ext cx="472157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464" tIns="0" rIns="178464" bIns="0" numCol="1" spcCol="1270" anchor="ctr" anchorCtr="0">
          <a:noAutofit/>
        </a:bodyPr>
        <a:lstStyle/>
        <a:p>
          <a:pPr marL="0" lvl="0" indent="0" algn="l" defTabSz="666750">
            <a:lnSpc>
              <a:spcPct val="90000"/>
            </a:lnSpc>
            <a:spcBef>
              <a:spcPct val="0"/>
            </a:spcBef>
            <a:spcAft>
              <a:spcPct val="35000"/>
            </a:spcAft>
            <a:buNone/>
          </a:pPr>
          <a:r>
            <a:rPr lang="de-DE" sz="1500" kern="1200" dirty="0"/>
            <a:t>Amendment 2  Rolled into DIS 6th ed</a:t>
          </a:r>
          <a:endParaRPr lang="en-US" sz="1500" kern="1200" dirty="0"/>
        </a:p>
      </dsp:txBody>
      <dsp:txXfrm>
        <a:off x="358871" y="1470415"/>
        <a:ext cx="4678340" cy="399568"/>
      </dsp:txXfrm>
    </dsp:sp>
    <dsp:sp modelId="{4CDFBD84-AD44-46AC-8A9F-A9CC5CCAEE5E}">
      <dsp:nvSpPr>
        <dsp:cNvPr id="0" name=""/>
        <dsp:cNvSpPr/>
      </dsp:nvSpPr>
      <dsp:spPr>
        <a:xfrm>
          <a:off x="0" y="3082974"/>
          <a:ext cx="6745104" cy="94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3495" tIns="312420" rIns="523495" bIns="85344" numCol="1" spcCol="1270" anchor="t" anchorCtr="0">
          <a:noAutofit/>
        </a:bodyPr>
        <a:lstStyle/>
        <a:p>
          <a:pPr marL="114300" lvl="1" indent="-114300" algn="l" defTabSz="533400">
            <a:lnSpc>
              <a:spcPct val="90000"/>
            </a:lnSpc>
            <a:spcBef>
              <a:spcPct val="0"/>
            </a:spcBef>
            <a:spcAft>
              <a:spcPct val="15000"/>
            </a:spcAft>
            <a:buChar char="•"/>
          </a:pPr>
          <a:r>
            <a:rPr lang="de-DE" sz="1200" b="1" kern="1200" dirty="0">
              <a:solidFill>
                <a:srgbClr val="FF0000"/>
              </a:solidFill>
            </a:rPr>
            <a:t>Support for CMCD Signaling</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de-DE" sz="1200" b="1" kern="1200" dirty="0">
              <a:solidFill>
                <a:srgbClr val="FF0000"/>
              </a:solidFill>
            </a:rPr>
            <a:t>Segment Sequences for improved latency and switching</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de-DE" sz="1200" b="1" kern="1200" dirty="0">
              <a:solidFill>
                <a:srgbClr val="FF0000"/>
              </a:solidFill>
            </a:rPr>
            <a:t>Improvements to Segment Timeline for Patterns and tolerance</a:t>
          </a:r>
          <a:endParaRPr lang="en-US" sz="1200" b="1" kern="1200" dirty="0">
            <a:solidFill>
              <a:srgbClr val="FF0000"/>
            </a:solidFill>
          </a:endParaRPr>
        </a:p>
      </dsp:txBody>
      <dsp:txXfrm>
        <a:off x="0" y="3082974"/>
        <a:ext cx="6745104" cy="945000"/>
      </dsp:txXfrm>
    </dsp:sp>
    <dsp:sp modelId="{9E3A8BC3-F52A-4DC8-8C65-D56BB95817A7}">
      <dsp:nvSpPr>
        <dsp:cNvPr id="0" name=""/>
        <dsp:cNvSpPr/>
      </dsp:nvSpPr>
      <dsp:spPr>
        <a:xfrm>
          <a:off x="337255" y="2861575"/>
          <a:ext cx="472157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464" tIns="0" rIns="178464" bIns="0" numCol="1" spcCol="1270" anchor="ctr" anchorCtr="0">
          <a:noAutofit/>
        </a:bodyPr>
        <a:lstStyle/>
        <a:p>
          <a:pPr marL="0" lvl="0" indent="0" algn="l" defTabSz="666750">
            <a:lnSpc>
              <a:spcPct val="90000"/>
            </a:lnSpc>
            <a:spcBef>
              <a:spcPct val="0"/>
            </a:spcBef>
            <a:spcAft>
              <a:spcPct val="35000"/>
            </a:spcAft>
            <a:buNone/>
          </a:pPr>
          <a:r>
            <a:rPr lang="de-DE" sz="1500" kern="1200" dirty="0"/>
            <a:t>Amendment 3  Rolled into DIS 6th ed</a:t>
          </a:r>
          <a:endParaRPr lang="en-US" sz="1500" kern="1200" dirty="0"/>
        </a:p>
      </dsp:txBody>
      <dsp:txXfrm>
        <a:off x="358871" y="2883191"/>
        <a:ext cx="467834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93B2E-875D-8744-8037-4A06A04EE9D6}" type="datetimeFigureOut">
              <a:rPr lang="en-US" smtClean="0"/>
              <a:t>4/5/2024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A2EF6-FCD1-AD40-978D-7D5D2929EDF3}" type="slidenum">
              <a:rPr lang="en-US" smtClean="0"/>
              <a:t>‹#›</a:t>
            </a:fld>
            <a:endParaRPr lang="en-US" dirty="0"/>
          </a:p>
        </p:txBody>
      </p:sp>
    </p:spTree>
    <p:extLst>
      <p:ext uri="{BB962C8B-B14F-4D97-AF65-F5344CB8AC3E}">
        <p14:creationId xmlns:p14="http://schemas.microsoft.com/office/powerpoint/2010/main" val="106581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2ADE48DF-190A-5ED1-CBA0-70C83CB747CF}"/>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D99938AF-BA7E-9761-216A-4170D4776EF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5B15D2A2-87E9-6540-6910-EFA62D866F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55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A2EF6-FCD1-AD40-978D-7D5D2929EDF3}" type="slidenum">
              <a:rPr lang="en-US" smtClean="0"/>
              <a:t>30</a:t>
            </a:fld>
            <a:endParaRPr lang="en-US"/>
          </a:p>
        </p:txBody>
      </p:sp>
    </p:spTree>
    <p:extLst>
      <p:ext uri="{BB962C8B-B14F-4D97-AF65-F5344CB8AC3E}">
        <p14:creationId xmlns:p14="http://schemas.microsoft.com/office/powerpoint/2010/main" val="392505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28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5894421-4E96-3147-C273-6A93A747BBC3}"/>
            </a:ext>
          </a:extLst>
        </p:cNvPr>
        <p:cNvGrpSpPr/>
        <p:nvPr/>
      </p:nvGrpSpPr>
      <p:grpSpPr>
        <a:xfrm>
          <a:off x="0" y="0"/>
          <a:ext cx="0" cy="0"/>
          <a:chOff x="0" y="0"/>
          <a:chExt cx="0" cy="0"/>
        </a:xfrm>
      </p:grpSpPr>
      <p:sp>
        <p:nvSpPr>
          <p:cNvPr id="163" name="Google Shape;163;p7:notes">
            <a:extLst>
              <a:ext uri="{FF2B5EF4-FFF2-40B4-BE49-F238E27FC236}">
                <a16:creationId xmlns:a16="http://schemas.microsoft.com/office/drawing/2014/main" id="{698CF952-1E1C-675B-B321-2D072CC4A1A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a:extLst>
              <a:ext uri="{FF2B5EF4-FFF2-40B4-BE49-F238E27FC236}">
                <a16:creationId xmlns:a16="http://schemas.microsoft.com/office/drawing/2014/main" id="{4DB058AD-D330-47AC-B3C7-5CA515E8D2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21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46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Qualcomm Office Regular" panose="020B0503030202060203" pitchFamily="34" charset="0"/>
                <a:ea typeface="+mn-ea"/>
                <a:cs typeface="+mn-cs"/>
              </a:rPr>
              <a:t>Qualcomm Technologies, Inc.</a:t>
            </a:r>
            <a:endParaRPr kumimoji="0" lang="en-US" sz="1500" b="0" i="0" u="none" strike="noStrike" kern="1200" cap="none" spc="0" normalizeH="0" baseline="0" noProof="0" dirty="0">
              <a:ln>
                <a:noFill/>
              </a:ln>
              <a:solidFill>
                <a:prstClr val="black"/>
              </a:solidFill>
              <a:effectLst/>
              <a:uLnTx/>
              <a:uFillTx/>
              <a:latin typeface="Qualcomm Office Regular" panose="020B0503030202060203"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2DE84-53E6-4A15-B2E3-13D2185F4527}" type="slidenum">
              <a:rPr kumimoji="0" lang="en-US" sz="1500" b="0" i="0" u="none" strike="noStrike" kern="1200" cap="none" spc="0" normalizeH="0" baseline="0" noProof="0" smtClean="0">
                <a:ln>
                  <a:noFill/>
                </a:ln>
                <a:solidFill>
                  <a:prstClr val="black"/>
                </a:solidFill>
                <a:effectLst/>
                <a:uLnTx/>
                <a:uFillTx/>
                <a:latin typeface="Qualcomm Office Regular"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500" b="0" i="0" u="none" strike="noStrike" kern="1200" cap="none" spc="0" normalizeH="0" baseline="0" noProof="0" dirty="0">
              <a:ln>
                <a:noFill/>
              </a:ln>
              <a:solidFill>
                <a:prstClr val="black"/>
              </a:solidFill>
              <a:effectLst/>
              <a:uLnTx/>
              <a:uFillTx/>
              <a:latin typeface="Qualcomm Office Regular" panose="020B0503030202060203" pitchFamily="34" charset="0"/>
              <a:ea typeface="+mn-ea"/>
              <a:cs typeface="+mn-cs"/>
            </a:endParaRPr>
          </a:p>
        </p:txBody>
      </p:sp>
    </p:spTree>
    <p:extLst>
      <p:ext uri="{BB962C8B-B14F-4D97-AF65-F5344CB8AC3E}">
        <p14:creationId xmlns:p14="http://schemas.microsoft.com/office/powerpoint/2010/main" val="3421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de-DE"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Qualcomm Office Regular" panose="020B0503030202060203" pitchFamily="34" charset="0"/>
                <a:ea typeface="+mn-ea"/>
                <a:cs typeface="Microsoft Sans Serif" panose="020B0604020202020204" pitchFamily="34" charset="0"/>
              </a:rPr>
              <a:t>Qualcomm Technologies, Inc.</a:t>
            </a:r>
            <a:endParaRPr kumimoji="0" lang="en-US" sz="1500" b="0" i="0" u="none" strike="noStrike" kern="1200" cap="none" spc="0" normalizeH="0" baseline="0" noProof="0" dirty="0">
              <a:ln>
                <a:noFill/>
              </a:ln>
              <a:solidFill>
                <a:prstClr val="black"/>
              </a:solidFill>
              <a:effectLst/>
              <a:uLnTx/>
              <a:uFillTx/>
              <a:latin typeface="Qualcomm Office Regular" panose="020B0503030202060203" pitchFamily="34" charset="0"/>
              <a:ea typeface="+mn-ea"/>
              <a:cs typeface="Microsoft Sans Serif"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2DE84-53E6-4A15-B2E3-13D2185F4527}" type="slidenum">
              <a:rPr kumimoji="0" lang="en-US" sz="1500" b="0" i="0" u="none" strike="noStrike" kern="1200" cap="none" spc="0" normalizeH="0" baseline="0" noProof="0" smtClean="0">
                <a:ln>
                  <a:noFill/>
                </a:ln>
                <a:solidFill>
                  <a:prstClr val="black"/>
                </a:solidFill>
                <a:effectLst/>
                <a:uLnTx/>
                <a:uFillTx/>
                <a:latin typeface="Qualcomm Office Regular" panose="020B0503030202060203" pitchFamily="34" charset="0"/>
                <a:ea typeface="+mn-ea"/>
                <a:cs typeface="Microsoft Sans Serif"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500" b="0" i="0" u="none" strike="noStrike" kern="1200" cap="none" spc="0" normalizeH="0" baseline="0" noProof="0" dirty="0">
              <a:ln>
                <a:noFill/>
              </a:ln>
              <a:solidFill>
                <a:prstClr val="black"/>
              </a:solidFill>
              <a:effectLst/>
              <a:uLnTx/>
              <a:uFillTx/>
              <a:latin typeface="Qualcomm Office Regular" panose="020B0503030202060203" pitchFamily="34" charset="0"/>
              <a:ea typeface="+mn-ea"/>
              <a:cs typeface="Microsoft Sans Serif" panose="020B0604020202020204" pitchFamily="34" charset="0"/>
            </a:endParaRPr>
          </a:p>
        </p:txBody>
      </p:sp>
    </p:spTree>
    <p:extLst>
      <p:ext uri="{BB962C8B-B14F-4D97-AF65-F5344CB8AC3E}">
        <p14:creationId xmlns:p14="http://schemas.microsoft.com/office/powerpoint/2010/main" val="426769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B1742AB9-CBE5-DB96-707F-C093C6B30631}"/>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56C67241-A9C3-DE04-B1A8-65B837B212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AD1D420D-B6C3-B264-8BF8-24C4580084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0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DF904797-D1D7-FC1E-5161-38C396B3ED56}"/>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6CBCF70E-5B86-07C0-DF4F-4BE0DF2C6C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99616BF4-E68E-90E5-B2FE-504EA4FDED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32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B15006A2-A61B-D9E2-A234-BF4FD4C27358}"/>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A9E56975-A67A-CDC2-7CAB-88AE70E2AC7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2FCEF372-DB9F-7DD3-9D91-BDEFBE7DF9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82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C597AD4E-E965-7B0B-1EE8-2E0A49596BBF}"/>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C57E64FF-FA14-3658-21CC-1C4CA1393A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5F9985CA-9987-0DE9-5B65-DE73267B89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83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4781A82E-A3DF-D192-6CA2-9FC6421B2D59}"/>
            </a:ext>
          </a:extLst>
        </p:cNvPr>
        <p:cNvGrpSpPr/>
        <p:nvPr/>
      </p:nvGrpSpPr>
      <p:grpSpPr>
        <a:xfrm>
          <a:off x="0" y="0"/>
          <a:ext cx="0" cy="0"/>
          <a:chOff x="0" y="0"/>
          <a:chExt cx="0" cy="0"/>
        </a:xfrm>
      </p:grpSpPr>
      <p:sp>
        <p:nvSpPr>
          <p:cNvPr id="262" name="Google Shape;262;p15:notes">
            <a:extLst>
              <a:ext uri="{FF2B5EF4-FFF2-40B4-BE49-F238E27FC236}">
                <a16:creationId xmlns:a16="http://schemas.microsoft.com/office/drawing/2014/main" id="{6D348200-E4E7-9400-8EEF-8B1003774F2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a:extLst>
              <a:ext uri="{FF2B5EF4-FFF2-40B4-BE49-F238E27FC236}">
                <a16:creationId xmlns:a16="http://schemas.microsoft.com/office/drawing/2014/main" id="{B7469981-1586-26B6-986D-F42DABB4FD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52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3C6CC810-8AE6-0546-A0FC-DB7D2235F0EB}" type="slidenum">
              <a:rPr lang="en-US" smtClean="0"/>
              <a:t>‹#›</a:t>
            </a:fld>
            <a:endParaRPr lang="en-US" dirty="0"/>
          </a:p>
        </p:txBody>
      </p:sp>
      <p:sp>
        <p:nvSpPr>
          <p:cNvPr id="7" name="Rectangle 2"/>
          <p:cNvSpPr>
            <a:spLocks noGrp="1" noChangeArrowheads="1"/>
          </p:cNvSpPr>
          <p:nvPr>
            <p:ph type="title"/>
          </p:nvPr>
        </p:nvSpPr>
        <p:spPr bwMode="auto">
          <a:xfrm>
            <a:off x="457200" y="182880"/>
            <a:ext cx="8229600" cy="82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endParaRPr lang="en-US" dirty="0">
              <a:sym typeface="Arial" pitchFamily="34" charset="0"/>
            </a:endParaRPr>
          </a:p>
        </p:txBody>
      </p:sp>
      <p:sp>
        <p:nvSpPr>
          <p:cNvPr id="6" name="Rectangle 3"/>
          <p:cNvSpPr>
            <a:spLocks noGrp="1" noChangeArrowheads="1"/>
          </p:cNvSpPr>
          <p:nvPr>
            <p:ph idx="1"/>
          </p:nvPr>
        </p:nvSpPr>
        <p:spPr bwMode="auto">
          <a:xfrm>
            <a:off x="457200" y="1097279"/>
            <a:ext cx="8229600" cy="360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sym typeface="Arial" pitchFamily="34" charset="0"/>
              </a:rPr>
              <a:t>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Tree>
    <p:extLst>
      <p:ext uri="{BB962C8B-B14F-4D97-AF65-F5344CB8AC3E}">
        <p14:creationId xmlns:p14="http://schemas.microsoft.com/office/powerpoint/2010/main" val="159420862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er Title">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57200" y="3577590"/>
            <a:ext cx="8229600" cy="365760"/>
          </a:xfrm>
        </p:spPr>
        <p:txBody>
          <a:bodyPr anchor="ctr" anchorCtr="0"/>
          <a:lstStyle>
            <a:lvl1pPr marL="1785" indent="0">
              <a:lnSpc>
                <a:spcPct val="100000"/>
              </a:lnSpc>
              <a:buNone/>
              <a:defRPr sz="1400">
                <a:latin typeface="+mj-lt"/>
              </a:defRPr>
            </a:lvl1pPr>
          </a:lstStyle>
          <a:p>
            <a:pPr lvl="0"/>
            <a:r>
              <a:rPr lang="en-US" dirty="0"/>
              <a:t>Venue and Date (if desired)</a:t>
            </a:r>
          </a:p>
        </p:txBody>
      </p:sp>
      <p:sp>
        <p:nvSpPr>
          <p:cNvPr id="8" name="Rectangle 2">
            <a:extLst>
              <a:ext uri="{FF2B5EF4-FFF2-40B4-BE49-F238E27FC236}">
                <a16:creationId xmlns:a16="http://schemas.microsoft.com/office/drawing/2014/main" id="{91929A1B-5FFB-4A44-9AF0-DD353E35B20A}"/>
              </a:ext>
            </a:extLst>
          </p:cNvPr>
          <p:cNvSpPr>
            <a:spLocks noGrp="1" noChangeArrowheads="1"/>
          </p:cNvSpPr>
          <p:nvPr>
            <p:ph type="title" hasCustomPrompt="1"/>
          </p:nvPr>
        </p:nvSpPr>
        <p:spPr bwMode="white">
          <a:xfrm>
            <a:off x="457200" y="1733550"/>
            <a:ext cx="8229600" cy="1824991"/>
          </a:xfrm>
          <a:prstGeom prst="rect">
            <a:avLst/>
          </a:prstGeom>
          <a:noFill/>
          <a:ln w="12700">
            <a:noFill/>
            <a:miter lim="800000"/>
            <a:headEnd/>
            <a:tailEnd/>
          </a:ln>
          <a:effectLst/>
        </p:spPr>
        <p:txBody>
          <a:bodyPr lIns="91440" tIns="45720" rIns="91440" bIns="0" anchor="ctr"/>
          <a:lstStyle>
            <a:lvl1pPr marL="0" indent="0" algn="l">
              <a:defRPr lang="en-US" sz="2800" i="0" kern="1200" dirty="0">
                <a:solidFill>
                  <a:schemeClr val="tx2"/>
                </a:solidFill>
                <a:latin typeface="+mj-lt"/>
                <a:ea typeface="+mn-ea"/>
                <a:cs typeface="+mn-cs"/>
                <a:sym typeface="Arial" pitchFamily="-107" charset="0"/>
              </a:defRPr>
            </a:lvl1pPr>
          </a:lstStyle>
          <a:p>
            <a:pPr lvl="0"/>
            <a:r>
              <a:rPr lang="en-US" dirty="0">
                <a:sym typeface="Arial" pitchFamily="-107" charset="0"/>
              </a:rPr>
              <a:t>Presentation Title</a:t>
            </a:r>
          </a:p>
        </p:txBody>
      </p:sp>
      <p:sp>
        <p:nvSpPr>
          <p:cNvPr id="10" name="Text Placeholder 8">
            <a:extLst>
              <a:ext uri="{FF2B5EF4-FFF2-40B4-BE49-F238E27FC236}">
                <a16:creationId xmlns:a16="http://schemas.microsoft.com/office/drawing/2014/main" id="{6BCAB346-87B1-414A-BEA0-316388484877}"/>
              </a:ext>
            </a:extLst>
          </p:cNvPr>
          <p:cNvSpPr>
            <a:spLocks noGrp="1"/>
          </p:cNvSpPr>
          <p:nvPr>
            <p:ph type="body" sz="quarter" idx="10" hasCustomPrompt="1"/>
          </p:nvPr>
        </p:nvSpPr>
        <p:spPr>
          <a:xfrm>
            <a:off x="457200" y="3943350"/>
            <a:ext cx="8229600" cy="685800"/>
          </a:xfrm>
        </p:spPr>
        <p:txBody>
          <a:bodyPr lIns="91440" tIns="45720" rIns="91440" bIns="45720" anchor="t"/>
          <a:lstStyle>
            <a:lvl1pPr marL="1785" indent="0" algn="l">
              <a:lnSpc>
                <a:spcPct val="120000"/>
              </a:lnSpc>
              <a:spcBef>
                <a:spcPts val="0"/>
              </a:spcBef>
              <a:buNone/>
              <a:defRPr lang="en-US" sz="1800" b="1" i="0" kern="1200" dirty="0" smtClean="0">
                <a:solidFill>
                  <a:schemeClr val="tx2"/>
                </a:solidFill>
                <a:latin typeface="+mj-lt"/>
                <a:ea typeface="+mn-ea"/>
                <a:cs typeface="+mn-cs"/>
                <a:sym typeface="Arial" pitchFamily="34" charset="0"/>
              </a:defRPr>
            </a:lvl1pPr>
            <a:lvl2pPr marL="192881" indent="0">
              <a:buNone/>
              <a:defRPr/>
            </a:lvl2pPr>
            <a:lvl3pPr marL="386655" indent="0">
              <a:buNone/>
              <a:defRPr/>
            </a:lvl3pPr>
            <a:lvl4pPr marL="546497" indent="0">
              <a:buNone/>
              <a:defRPr/>
            </a:lvl4pPr>
            <a:lvl5pPr marL="706338" indent="0">
              <a:buNone/>
              <a:defRPr/>
            </a:lvl5pPr>
          </a:lstStyle>
          <a:p>
            <a:pPr lvl="0"/>
            <a:r>
              <a:rPr lang="en-US" dirty="0"/>
              <a:t>Presenter Name and Title</a:t>
            </a:r>
          </a:p>
        </p:txBody>
      </p:sp>
      <p:cxnSp>
        <p:nvCxnSpPr>
          <p:cNvPr id="11" name="Straight Connector 10">
            <a:extLst>
              <a:ext uri="{FF2B5EF4-FFF2-40B4-BE49-F238E27FC236}">
                <a16:creationId xmlns:a16="http://schemas.microsoft.com/office/drawing/2014/main" id="{050B7BFF-E32F-5443-AC24-F5FD9B2145EF}"/>
              </a:ext>
            </a:extLst>
          </p:cNvPr>
          <p:cNvCxnSpPr/>
          <p:nvPr userDrawn="1"/>
        </p:nvCxnSpPr>
        <p:spPr bwMode="auto">
          <a:xfrm>
            <a:off x="457200" y="3943350"/>
            <a:ext cx="8229600" cy="0"/>
          </a:xfrm>
          <a:prstGeom prst="line">
            <a:avLst/>
          </a:prstGeom>
          <a:solidFill>
            <a:srgbClr val="0183B7"/>
          </a:solidFill>
          <a:ln w="3175" cap="flat" cmpd="sng" algn="ctr">
            <a:solidFill>
              <a:schemeClr val="tx2"/>
            </a:solidFill>
            <a:prstDash val="solid"/>
            <a:round/>
            <a:headEnd type="none" w="med" len="med"/>
            <a:tailEnd type="none" w="med" len="med"/>
          </a:ln>
          <a:effectLst/>
        </p:spPr>
      </p:cxnSp>
      <p:pic>
        <p:nvPicPr>
          <p:cNvPr id="12" name="Picture 11">
            <a:extLst>
              <a:ext uri="{FF2B5EF4-FFF2-40B4-BE49-F238E27FC236}">
                <a16:creationId xmlns:a16="http://schemas.microsoft.com/office/drawing/2014/main" id="{9CF609FE-3772-6247-AD7B-62A03B661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71" y="379476"/>
            <a:ext cx="3124200" cy="1101481"/>
          </a:xfrm>
          <a:prstGeom prst="rect">
            <a:avLst/>
          </a:prstGeom>
        </p:spPr>
      </p:pic>
    </p:spTree>
    <p:extLst>
      <p:ext uri="{BB962C8B-B14F-4D97-AF65-F5344CB8AC3E}">
        <p14:creationId xmlns:p14="http://schemas.microsoft.com/office/powerpoint/2010/main" val="3832860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371475" y="309819"/>
            <a:ext cx="1953816" cy="1036005"/>
          </a:xfrm>
        </p:spPr>
        <p:txBody>
          <a:bodyPr wrap="square">
            <a:spAutoFit/>
          </a:bodyPr>
          <a:lstStyle>
            <a:lvl1pPr>
              <a:lnSpc>
                <a:spcPct val="87000"/>
              </a:lnSpc>
              <a:defRPr sz="255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18552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5006340" y="860007"/>
            <a:ext cx="3402443" cy="3420072"/>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169470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5006340" y="860007"/>
            <a:ext cx="3402443" cy="3420072"/>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151314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5006340" y="860007"/>
            <a:ext cx="3402443" cy="3420072"/>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190993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5006340" y="860007"/>
            <a:ext cx="3402443" cy="3420072"/>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7313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5006340" y="860007"/>
            <a:ext cx="3402443" cy="3420072"/>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57115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6" name="Oval 5">
            <a:extLst>
              <a:ext uri="{FF2B5EF4-FFF2-40B4-BE49-F238E27FC236}">
                <a16:creationId xmlns:a16="http://schemas.microsoft.com/office/drawing/2014/main" id="{1321BDBD-A319-4A9D-A52B-4542BAE8D156}"/>
              </a:ext>
            </a:extLst>
          </p:cNvPr>
          <p:cNvSpPr>
            <a:spLocks/>
          </p:cNvSpPr>
          <p:nvPr/>
        </p:nvSpPr>
        <p:spPr bwMode="ltGray">
          <a:xfrm>
            <a:off x="5008459" y="860007"/>
            <a:ext cx="3402443" cy="3420072"/>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371473" y="1574860"/>
            <a:ext cx="4026353" cy="1117229"/>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320973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p:nvGrpSpPr>
        <p:grpSpPr bwMode="white">
          <a:xfrm>
            <a:off x="0" y="0"/>
            <a:ext cx="7378333" cy="443808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lang="en-US" sz="135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371474" y="1805353"/>
            <a:ext cx="6622256" cy="1142621"/>
          </a:xfrm>
        </p:spPr>
        <p:txBody>
          <a:bodyPr wrap="square">
            <a:spAutoFit/>
          </a:bodyPr>
          <a:lstStyle>
            <a:lvl1pPr>
              <a:lnSpc>
                <a:spcPct val="87000"/>
              </a:lnSpc>
              <a:defRPr sz="412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p:nvGrpSpPr>
        <p:grpSpPr bwMode="white">
          <a:xfrm>
            <a:off x="0" y="0"/>
            <a:ext cx="7378333" cy="443808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371474" y="1805353"/>
            <a:ext cx="6622256" cy="1142621"/>
          </a:xfrm>
        </p:spPr>
        <p:txBody>
          <a:bodyPr wrap="square">
            <a:spAutoFit/>
          </a:bodyPr>
          <a:lstStyle>
            <a:lvl1pPr>
              <a:lnSpc>
                <a:spcPct val="87000"/>
              </a:lnSpc>
              <a:defRPr sz="412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4974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p:nvGrpSpPr>
        <p:grpSpPr bwMode="white">
          <a:xfrm>
            <a:off x="-1" y="0"/>
            <a:ext cx="7378334" cy="443808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sz="1350"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371474" y="1805353"/>
            <a:ext cx="6622256" cy="1142621"/>
          </a:xfrm>
        </p:spPr>
        <p:txBody>
          <a:bodyPr wrap="square">
            <a:spAutoFit/>
          </a:bodyPr>
          <a:lstStyle>
            <a:lvl1pPr>
              <a:lnSpc>
                <a:spcPct val="87000"/>
              </a:lnSpc>
              <a:defRPr sz="412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745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g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E7775-E167-8943-AABE-4958005DB32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1" t="17046" r="62222" b="14772"/>
          <a:stretch/>
        </p:blipFill>
        <p:spPr>
          <a:xfrm>
            <a:off x="4267200" y="291507"/>
            <a:ext cx="4781202" cy="3042243"/>
          </a:xfrm>
          <a:prstGeom prst="rect">
            <a:avLst/>
          </a:prstGeom>
          <a:effectLst>
            <a:reflection stA="50000" endPos="50000" dir="5400000" sy="-100000" algn="bl" rotWithShape="0"/>
          </a:effectLst>
        </p:spPr>
      </p:pic>
      <p:sp>
        <p:nvSpPr>
          <p:cNvPr id="6" name="Title 1"/>
          <p:cNvSpPr>
            <a:spLocks noGrp="1"/>
          </p:cNvSpPr>
          <p:nvPr>
            <p:ph type="ctrTitle" hasCustomPrompt="1"/>
          </p:nvPr>
        </p:nvSpPr>
        <p:spPr>
          <a:xfrm>
            <a:off x="457200" y="1792991"/>
            <a:ext cx="8229600" cy="1463040"/>
          </a:xfrm>
          <a:prstGeom prst="rect">
            <a:avLst/>
          </a:prstGeom>
        </p:spPr>
        <p:txBody>
          <a:bodyPr wrap="square" anchor="b">
            <a:normAutofit/>
          </a:bodyPr>
          <a:lstStyle>
            <a:lvl1pPr marL="0" indent="0" algn="l">
              <a:lnSpc>
                <a:spcPct val="90000"/>
              </a:lnSpc>
              <a:buFont typeface="Arial" panose="020B0604020202020204" pitchFamily="34" charset="0"/>
              <a:buNone/>
              <a:defRPr sz="2800" b="0" i="0" spc="0" baseline="0">
                <a:solidFill>
                  <a:schemeClr val="tx2"/>
                </a:solidFill>
                <a:latin typeface="+mj-lt"/>
                <a:cs typeface="Arial Regular"/>
              </a:defRPr>
            </a:lvl1pPr>
          </a:lstStyle>
          <a:p>
            <a:r>
              <a:rPr lang="en-GB" dirty="0"/>
              <a:t>Section Title Goes Here</a:t>
            </a:r>
            <a:endParaRPr lang="en-US" dirty="0"/>
          </a:p>
        </p:txBody>
      </p:sp>
      <p:sp>
        <p:nvSpPr>
          <p:cNvPr id="11" name="Content Placeholder 10">
            <a:extLst>
              <a:ext uri="{FF2B5EF4-FFF2-40B4-BE49-F238E27FC236}">
                <a16:creationId xmlns:a16="http://schemas.microsoft.com/office/drawing/2014/main" id="{B169C137-D89B-4849-9E97-33F8B5DC840A}"/>
              </a:ext>
            </a:extLst>
          </p:cNvPr>
          <p:cNvSpPr>
            <a:spLocks noGrp="1"/>
          </p:cNvSpPr>
          <p:nvPr>
            <p:ph sz="quarter" idx="10"/>
          </p:nvPr>
        </p:nvSpPr>
        <p:spPr>
          <a:xfrm>
            <a:off x="457200" y="3257550"/>
            <a:ext cx="8229600" cy="685800"/>
          </a:xfrm>
        </p:spPr>
        <p:txBody>
          <a:bodyPr/>
          <a:lstStyle>
            <a:lvl1pPr marL="1785" indent="0">
              <a:buNone/>
              <a:defRPr sz="2000" b="0" i="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9339592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p:nvGrpSpPr>
        <p:grpSpPr bwMode="white">
          <a:xfrm>
            <a:off x="0" y="0"/>
            <a:ext cx="7378333" cy="443808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sz="1350"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371474" y="1843441"/>
            <a:ext cx="6622256" cy="1104533"/>
          </a:xfrm>
        </p:spPr>
        <p:txBody>
          <a:bodyPr wrap="square">
            <a:spAutoFit/>
          </a:bodyPr>
          <a:lstStyle>
            <a:lvl1pPr>
              <a:lnSpc>
                <a:spcPct val="87000"/>
              </a:lnSpc>
              <a:defRPr sz="4125"/>
            </a:lvl1pPr>
          </a:lstStyle>
          <a:p>
            <a:r>
              <a:rPr lang="en-US"/>
              <a:t>Click to edit Master title style</a:t>
            </a:r>
            <a:endParaRPr lang="en-US" dirty="0"/>
          </a:p>
        </p:txBody>
      </p:sp>
    </p:spTree>
    <p:extLst>
      <p:ext uri="{BB962C8B-B14F-4D97-AF65-F5344CB8AC3E}">
        <p14:creationId xmlns:p14="http://schemas.microsoft.com/office/powerpoint/2010/main" val="377039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p:nvGrpSpPr>
        <p:grpSpPr bwMode="white">
          <a:xfrm>
            <a:off x="0" y="0"/>
            <a:ext cx="7378333" cy="443808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sz="1350"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371474" y="1805353"/>
            <a:ext cx="6622256" cy="1142621"/>
          </a:xfrm>
        </p:spPr>
        <p:txBody>
          <a:bodyPr wrap="square">
            <a:spAutoFit/>
          </a:bodyPr>
          <a:lstStyle>
            <a:lvl1pPr>
              <a:lnSpc>
                <a:spcPct val="87000"/>
              </a:lnSpc>
              <a:defRPr sz="412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093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p:nvGrpSpPr>
        <p:grpSpPr bwMode="white">
          <a:xfrm>
            <a:off x="0" y="0"/>
            <a:ext cx="7378333" cy="443808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371474" y="1805353"/>
            <a:ext cx="6622256" cy="1142621"/>
          </a:xfrm>
        </p:spPr>
        <p:txBody>
          <a:bodyPr wrap="square">
            <a:spAutoFit/>
          </a:bodyPr>
          <a:lstStyle>
            <a:lvl1pPr>
              <a:lnSpc>
                <a:spcPct val="87000"/>
              </a:lnSpc>
              <a:defRPr sz="412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36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p:nvGrpSpPr>
        <p:grpSpPr bwMode="hidden">
          <a:xfrm>
            <a:off x="-1392" y="4066795"/>
            <a:ext cx="9146783" cy="1076705"/>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8031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p:nvGrpSpPr>
        <p:grpSpPr bwMode="hidden">
          <a:xfrm>
            <a:off x="-1392" y="4066795"/>
            <a:ext cx="9146783" cy="1076705"/>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965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p:nvGrpSpPr>
        <p:grpSpPr bwMode="hidden">
          <a:xfrm>
            <a:off x="-1392" y="4066795"/>
            <a:ext cx="9146783" cy="1076705"/>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4976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p:nvGrpSpPr>
        <p:grpSpPr bwMode="hidden">
          <a:xfrm>
            <a:off x="-1392" y="4066795"/>
            <a:ext cx="9146783" cy="1076705"/>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tx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3470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p:nvGrpSpPr>
        <p:grpSpPr bwMode="hidden">
          <a:xfrm>
            <a:off x="-1392" y="4066795"/>
            <a:ext cx="9146783" cy="1076705"/>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20212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p:nvGrpSpPr>
        <p:grpSpPr>
          <a:xfrm>
            <a:off x="-1392" y="4066795"/>
            <a:ext cx="9146783" cy="1076705"/>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4166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9701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Mostly_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FBC3CB-9431-467B-AEC6-2C708B76CB1D}"/>
              </a:ext>
            </a:extLst>
          </p:cNvPr>
          <p:cNvSpPr>
            <a:spLocks noGrp="1"/>
          </p:cNvSpPr>
          <p:nvPr>
            <p:ph type="title"/>
          </p:nvPr>
        </p:nvSpPr>
        <p:spPr>
          <a:xfrm>
            <a:off x="628650" y="1"/>
            <a:ext cx="7886700" cy="994172"/>
          </a:xfrm>
        </p:spPr>
        <p:txBody>
          <a:bodyPr>
            <a:normAutofit/>
          </a:bodyPr>
          <a:lstStyle>
            <a:lvl1pPr>
              <a:defRPr sz="3000"/>
            </a:lvl1pPr>
          </a:lstStyle>
          <a:p>
            <a:r>
              <a:rPr lang="en-US"/>
              <a:t>Click to edit Master title style</a:t>
            </a:r>
          </a:p>
        </p:txBody>
      </p:sp>
      <p:sp>
        <p:nvSpPr>
          <p:cNvPr id="9" name="Text Placeholder 8">
            <a:extLst>
              <a:ext uri="{FF2B5EF4-FFF2-40B4-BE49-F238E27FC236}">
                <a16:creationId xmlns:a16="http://schemas.microsoft.com/office/drawing/2014/main" id="{18F2269A-D49A-43E9-B289-4FDABEABF14D}"/>
              </a:ext>
            </a:extLst>
          </p:cNvPr>
          <p:cNvSpPr>
            <a:spLocks noGrp="1"/>
          </p:cNvSpPr>
          <p:nvPr>
            <p:ph type="body" sz="quarter" idx="10"/>
          </p:nvPr>
        </p:nvSpPr>
        <p:spPr>
          <a:xfrm>
            <a:off x="628650" y="1200151"/>
            <a:ext cx="7543800" cy="3022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096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5EC78DCF-1518-4FD3-8C9A-D0613D2948A1}"/>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9CDBF691-FA8F-4C88-8AEC-051F05CF7527}"/>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15282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B2778F07-F3E7-47FA-AC3D-F54B1F2EC247}"/>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38FDD115-2D89-4909-A1A6-2C7FC32DD4C9}"/>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26970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C51D2F3D-2B2F-4F39-B5E2-A9CC9DA8643C}"/>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5397636F-5BB7-4E70-97D3-6AE2F2B6095E}"/>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44119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15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85630625-5612-4F53-BD70-66D7CC0D175C}"/>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37883068-1DCD-419F-B0B8-46532DC1A89B}"/>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5337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p:nvSpPr>
        <p:spPr bwMode="gray">
          <a:xfrm flipV="1">
            <a:off x="1191" y="0"/>
            <a:ext cx="7511233" cy="4627976"/>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p:nvSpPr>
        <p:spPr bwMode="gray">
          <a:xfrm flipV="1">
            <a:off x="-4762" y="1"/>
            <a:ext cx="6091238" cy="2823161"/>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p:nvSpPr>
        <p:spPr bwMode="gray">
          <a:xfrm>
            <a:off x="371475" y="1761669"/>
            <a:ext cx="2956194"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p:nvSpPr>
        <p:spPr bwMode="gray">
          <a:xfrm>
            <a:off x="371475" y="966408"/>
            <a:ext cx="2955003" cy="552267"/>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4125"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p:nvGrpSpPr>
        <p:grpSpPr>
          <a:xfrm>
            <a:off x="1223572" y="1783533"/>
            <a:ext cx="703127" cy="125136"/>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p:nvSpPr>
        <p:spPr bwMode="black">
          <a:xfrm>
            <a:off x="371475"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4" name="TextBox 23">
            <a:extLst>
              <a:ext uri="{FF2B5EF4-FFF2-40B4-BE49-F238E27FC236}">
                <a16:creationId xmlns:a16="http://schemas.microsoft.com/office/drawing/2014/main" id="{F341B794-4284-4622-9DB9-1B89EA5B9BE3}"/>
              </a:ext>
            </a:extLst>
          </p:cNvPr>
          <p:cNvSpPr txBox="1"/>
          <p:nvPr/>
        </p:nvSpPr>
        <p:spPr bwMode="gray">
          <a:xfrm>
            <a:off x="371231" y="3065133"/>
            <a:ext cx="2523417"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©2018-2019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25" name="TextBox 24">
            <a:extLst>
              <a:ext uri="{FF2B5EF4-FFF2-40B4-BE49-F238E27FC236}">
                <a16:creationId xmlns:a16="http://schemas.microsoft.com/office/drawing/2014/main" id="{7589ED4C-A871-488E-A454-365FF2228CDF}"/>
              </a:ext>
            </a:extLst>
          </p:cNvPr>
          <p:cNvSpPr txBox="1"/>
          <p:nvPr/>
        </p:nvSpPr>
        <p:spPr bwMode="gray">
          <a:xfrm>
            <a:off x="3234092" y="3065133"/>
            <a:ext cx="2757134" cy="1485471"/>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br>
            <a:r>
              <a:rPr kumimoji="0" lang="en-US" sz="75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3582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30" y="324075"/>
            <a:ext cx="8407679" cy="903965"/>
          </a:xfrm>
        </p:spPr>
        <p:txBody>
          <a:bodyPr anchor="t"/>
          <a:lstStyle>
            <a:lvl1pPr>
              <a:lnSpc>
                <a:spcPct val="89000"/>
              </a:lnSpc>
              <a:defRPr sz="330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71943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D136-E164-49A6-96F8-C960B02E8D42}"/>
              </a:ext>
            </a:extLst>
          </p:cNvPr>
          <p:cNvSpPr>
            <a:spLocks noGrp="1"/>
          </p:cNvSpPr>
          <p:nvPr>
            <p:ph type="ctrTitle"/>
          </p:nvPr>
        </p:nvSpPr>
        <p:spPr>
          <a:xfrm>
            <a:off x="1143000" y="1469077"/>
            <a:ext cx="6858000" cy="11633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3CFF812-5B15-4756-B2C1-F4E4892147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A34887B-A20D-41DE-B72A-120019D902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3F1C86-19C8-443B-B849-32AC854B83DD}"/>
              </a:ext>
            </a:extLst>
          </p:cNvPr>
          <p:cNvSpPr>
            <a:spLocks noGrp="1"/>
          </p:cNvSpPr>
          <p:nvPr>
            <p:ph type="ftr" sz="quarter" idx="11"/>
          </p:nvPr>
        </p:nvSpPr>
        <p:spPr/>
        <p:txBody>
          <a:bodyPr/>
          <a:lstStyle/>
          <a:p>
            <a:r>
              <a:rPr lang="en-US"/>
              <a:t>DASH-IF Special Session: MPEG-DASH 6th edition</a:t>
            </a:r>
          </a:p>
        </p:txBody>
      </p:sp>
      <p:sp>
        <p:nvSpPr>
          <p:cNvPr id="6" name="Slide Number Placeholder 5">
            <a:extLst>
              <a:ext uri="{FF2B5EF4-FFF2-40B4-BE49-F238E27FC236}">
                <a16:creationId xmlns:a16="http://schemas.microsoft.com/office/drawing/2014/main" id="{EB319D67-0A07-4D74-81B3-49A325F61EF5}"/>
              </a:ext>
            </a:extLst>
          </p:cNvPr>
          <p:cNvSpPr>
            <a:spLocks noGrp="1"/>
          </p:cNvSpPr>
          <p:nvPr>
            <p:ph type="sldNum" sz="quarter" idx="12"/>
          </p:nvPr>
        </p:nvSpPr>
        <p:spPr/>
        <p:txBody>
          <a:bodyPr/>
          <a:lstStyle/>
          <a:p>
            <a:fld id="{3A7F93A9-2488-4690-B84F-F8704013CE88}" type="slidenum">
              <a:rPr lang="en-US" smtClean="0"/>
              <a:t>‹#›</a:t>
            </a:fld>
            <a:endParaRPr lang="en-US"/>
          </a:p>
        </p:txBody>
      </p:sp>
    </p:spTree>
    <p:extLst>
      <p:ext uri="{BB962C8B-B14F-4D97-AF65-F5344CB8AC3E}">
        <p14:creationId xmlns:p14="http://schemas.microsoft.com/office/powerpoint/2010/main" val="2096685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273846"/>
            <a:ext cx="7886700" cy="665867"/>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039717"/>
            <a:ext cx="7886700" cy="3598271"/>
          </a:xfrm>
          <a:prstGeom prst="rect">
            <a:avLst/>
          </a:prstGeom>
          <a:noFill/>
          <a:ln>
            <a:noFill/>
          </a:ln>
        </p:spPr>
        <p:txBody>
          <a:bodyPr spcFirstLastPara="1" wrap="square" lIns="68575" tIns="34275" rIns="68575" bIns="34275" anchor="t" anchorCtr="0">
            <a:noAutofit/>
          </a:bodyPr>
          <a:lstStyle>
            <a:lvl1pPr marL="457189" lvl="0" indent="-317492" algn="l">
              <a:lnSpc>
                <a:spcPct val="90000"/>
              </a:lnSpc>
              <a:spcBef>
                <a:spcPts val="800"/>
              </a:spcBef>
              <a:spcAft>
                <a:spcPts val="0"/>
              </a:spcAft>
              <a:buClr>
                <a:schemeClr val="dk1"/>
              </a:buClr>
              <a:buSzPts val="1400"/>
              <a:buChar char="•"/>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DASH-IF Special Session: MPEG-DASH 6th edition</a:t>
            </a:r>
            <a:endParaRPr/>
          </a:p>
        </p:txBody>
      </p:sp>
      <p:sp>
        <p:nvSpPr>
          <p:cNvPr id="69" name="Google Shape;69;p15"/>
          <p:cNvSpPr txBox="1">
            <a:spLocks noGrp="1"/>
          </p:cNvSpPr>
          <p:nvPr>
            <p:ph type="sldNum" idx="12"/>
          </p:nvPr>
        </p:nvSpPr>
        <p:spPr>
          <a:xfrm>
            <a:off x="6457951" y="4767264"/>
            <a:ext cx="16797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13905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Subtitle and Conten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819148"/>
            <a:ext cx="8229600" cy="274320"/>
          </a:xfrm>
        </p:spPr>
        <p:txBody>
          <a:bodyPr tIns="36000" bIns="36000" anchor="ctr" anchorCtr="0">
            <a:normAutofit/>
          </a:bodyPr>
          <a:lstStyle>
            <a:lvl1pPr marL="1785" indent="0">
              <a:buNone/>
              <a:defRPr sz="1800">
                <a:solidFill>
                  <a:schemeClr val="accent2"/>
                </a:solidFill>
              </a:defRPr>
            </a:lvl1pPr>
          </a:lstStyle>
          <a:p>
            <a:pPr lvl="0"/>
            <a:r>
              <a:rPr lang="en-US"/>
              <a:t>Click to edit Master text styles</a:t>
            </a:r>
          </a:p>
        </p:txBody>
      </p:sp>
      <p:sp>
        <p:nvSpPr>
          <p:cNvPr id="4" name="Slide Number Placeholder 3"/>
          <p:cNvSpPr>
            <a:spLocks noGrp="1"/>
          </p:cNvSpPr>
          <p:nvPr>
            <p:ph type="sldNum" sz="quarter" idx="14"/>
          </p:nvPr>
        </p:nvSpPr>
        <p:spPr/>
        <p:txBody>
          <a:bodyPr/>
          <a:lstStyle/>
          <a:p>
            <a:pPr defTabSz="685800">
              <a:defRPr/>
            </a:pPr>
            <a:fld id="{3C6CC810-8AE6-0546-A0FC-DB7D2235F0EB}" type="slidenum">
              <a:rPr lang="en-US" sz="1350" smtClean="0">
                <a:solidFill>
                  <a:srgbClr val="13171F"/>
                </a:solidFill>
              </a:rPr>
              <a:pPr defTabSz="685800">
                <a:defRPr/>
              </a:pPr>
              <a:t>‹#›</a:t>
            </a:fld>
            <a:endParaRPr lang="en-US" sz="1350">
              <a:solidFill>
                <a:srgbClr val="13171F"/>
              </a:solidFill>
            </a:endParaRPr>
          </a:p>
        </p:txBody>
      </p:sp>
      <p:sp>
        <p:nvSpPr>
          <p:cNvPr id="8" name="Rectangle 2"/>
          <p:cNvSpPr>
            <a:spLocks noGrp="1" noChangeArrowheads="1"/>
          </p:cNvSpPr>
          <p:nvPr>
            <p:ph type="title"/>
          </p:nvPr>
        </p:nvSpPr>
        <p:spPr bwMode="auto">
          <a:xfrm>
            <a:off x="457200" y="397175"/>
            <a:ext cx="8229600" cy="42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p>
        </p:txBody>
      </p:sp>
      <p:sp>
        <p:nvSpPr>
          <p:cNvPr id="10" name="Content Placeholder 8"/>
          <p:cNvSpPr>
            <a:spLocks noGrp="1"/>
          </p:cNvSpPr>
          <p:nvPr>
            <p:ph sz="quarter" idx="15"/>
          </p:nvPr>
        </p:nvSpPr>
        <p:spPr>
          <a:xfrm>
            <a:off x="457200" y="1184908"/>
            <a:ext cx="8229600" cy="352044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5934641"/>
      </p:ext>
    </p:extLst>
  </p:cSld>
  <p:clrMapOvr>
    <a:masterClrMapping/>
  </p:clrMapOvr>
  <p:transition spd="slow">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7" y="1063376"/>
            <a:ext cx="8572500" cy="3761429"/>
          </a:xfrm>
          <a:prstGeom prst="rect">
            <a:avLst/>
          </a:prstGeom>
        </p:spPr>
        <p:txBody>
          <a:bodyPr/>
          <a:lstStyle>
            <a:lvl1pPr>
              <a:defRPr/>
            </a:lvl1pPr>
            <a:lvl2pPr>
              <a:defRPr/>
            </a:lvl2pPr>
            <a:lvl3pPr>
              <a:defRPr/>
            </a:lvl3pPr>
            <a:lvl4pPr>
              <a:defRPr lang="en-US" sz="1571" kern="1200" baseline="0" dirty="0">
                <a:solidFill>
                  <a:prstClr val="black">
                    <a:lumMod val="75000"/>
                    <a:lumOff val="25000"/>
                  </a:prstClr>
                </a:solidFill>
                <a:latin typeface="Qualcomm Office Regular" pitchFamily="34" charset="0"/>
                <a:ea typeface="+mn-ea"/>
                <a:cs typeface="Arial" pitchFamily="34" charset="0"/>
              </a:defRPr>
            </a:lvl4pPr>
            <a:lvl5pPr marL="1197300" indent="-259985">
              <a:buFont typeface="Qualcomm Regular" pitchFamily="34" charset="0"/>
              <a:buChar char="−"/>
              <a:defRPr/>
            </a:lvl5pPr>
            <a:lvl6pPr marL="1624907" indent="0">
              <a:buNone/>
              <a:defRPr sz="1197"/>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Placeholder 1"/>
          <p:cNvSpPr>
            <a:spLocks noGrp="1"/>
          </p:cNvSpPr>
          <p:nvPr>
            <p:ph type="title"/>
          </p:nvPr>
        </p:nvSpPr>
        <p:spPr>
          <a:xfrm>
            <a:off x="212657" y="453821"/>
            <a:ext cx="8574733" cy="566730"/>
          </a:xfrm>
          <a:prstGeom prst="rect">
            <a:avLst/>
          </a:prstGeom>
        </p:spPr>
        <p:txBody>
          <a:bodyPr vert="horz" wrap="square" lIns="91424" tIns="45712" rIns="91424" bIns="45712" rtlCol="0" anchor="ctr">
            <a:spAutoFit/>
          </a:bodyPr>
          <a:lstStyle>
            <a:lvl1pPr>
              <a:defRPr sz="3592"/>
            </a:lvl1pPr>
          </a:lstStyle>
          <a:p>
            <a:r>
              <a:rPr lang="en-US"/>
              <a:t>Click to edit Master title style</a:t>
            </a:r>
          </a:p>
        </p:txBody>
      </p:sp>
      <p:cxnSp>
        <p:nvCxnSpPr>
          <p:cNvPr id="14" name="Straight Connector 13"/>
          <p:cNvCxnSpPr/>
          <p:nvPr userDrawn="1"/>
        </p:nvCxnSpPr>
        <p:spPr>
          <a:xfrm>
            <a:off x="277775" y="378619"/>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768097" y="4861097"/>
            <a:ext cx="1615607" cy="205740"/>
          </a:xfrm>
        </p:spPr>
        <p:txBody>
          <a:bodyPr/>
          <a:lstStyle/>
          <a:p>
            <a:endParaRPr lang="en-US"/>
          </a:p>
        </p:txBody>
      </p:sp>
      <p:sp>
        <p:nvSpPr>
          <p:cNvPr id="6" name="Footer Placeholder 4"/>
          <p:cNvSpPr>
            <a:spLocks noGrp="1"/>
          </p:cNvSpPr>
          <p:nvPr>
            <p:ph type="ftr" sz="quarter" idx="11"/>
          </p:nvPr>
        </p:nvSpPr>
        <p:spPr>
          <a:xfrm>
            <a:off x="3632200" y="4978223"/>
            <a:ext cx="4426094" cy="88614"/>
          </a:xfrm>
        </p:spPr>
        <p:txBody>
          <a:bodyPr/>
          <a:lstStyle/>
          <a:p>
            <a:r>
              <a:rPr lang="en-US"/>
              <a:t>DASH-IF Special Session: MPEG-DASH 6th edition</a:t>
            </a:r>
          </a:p>
        </p:txBody>
      </p:sp>
      <p:sp>
        <p:nvSpPr>
          <p:cNvPr id="8" name="Slide Number Placeholder 5"/>
          <p:cNvSpPr>
            <a:spLocks noGrp="1"/>
          </p:cNvSpPr>
          <p:nvPr>
            <p:ph type="sldNum" sz="quarter" idx="12"/>
          </p:nvPr>
        </p:nvSpPr>
        <p:spPr>
          <a:xfrm>
            <a:off x="8128000" y="4861097"/>
            <a:ext cx="730250" cy="205740"/>
          </a:xfrm>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2855685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609134B7-2D51-4B62-A7B8-6E9D2407768A}"/>
              </a:ext>
            </a:extLst>
          </p:cNvPr>
          <p:cNvSpPr>
            <a:spLocks noGrp="1"/>
          </p:cNvSpPr>
          <p:nvPr>
            <p:ph type="ftr" sz="quarter" idx="11"/>
          </p:nvPr>
        </p:nvSpPr>
        <p:spPr>
          <a:xfrm>
            <a:off x="3028950" y="4767263"/>
            <a:ext cx="3086100" cy="273844"/>
          </a:xfrm>
          <a:prstGeom prst="rect">
            <a:avLst/>
          </a:prstGeom>
        </p:spPr>
        <p:txBody>
          <a:bodyPr/>
          <a:lstStyle>
            <a:lvl1pPr>
              <a:defRPr sz="1400">
                <a:solidFill>
                  <a:schemeClr val="tx2">
                    <a:lumMod val="40000"/>
                    <a:lumOff val="60000"/>
                  </a:schemeClr>
                </a:solidFill>
              </a:defRPr>
            </a:lvl1pPr>
          </a:lstStyle>
          <a:p>
            <a:r>
              <a:rPr lang="en-US"/>
              <a:t>DASH-IF Special Session: MPEG-DASH 6th edition</a:t>
            </a:r>
            <a:endParaRPr lang="en-US" dirty="0"/>
          </a:p>
        </p:txBody>
      </p:sp>
      <p:pic>
        <p:nvPicPr>
          <p:cNvPr id="9" name="Picture 8">
            <a:extLst>
              <a:ext uri="{FF2B5EF4-FFF2-40B4-BE49-F238E27FC236}">
                <a16:creationId xmlns:a16="http://schemas.microsoft.com/office/drawing/2014/main" id="{9BE81EAF-58C6-401E-B15E-863292628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4857750"/>
            <a:ext cx="503642" cy="195087"/>
          </a:xfrm>
          <a:prstGeom prst="rect">
            <a:avLst/>
          </a:prstGeom>
        </p:spPr>
      </p:pic>
      <p:pic>
        <p:nvPicPr>
          <p:cNvPr id="10" name="Picture 9">
            <a:extLst>
              <a:ext uri="{FF2B5EF4-FFF2-40B4-BE49-F238E27FC236}">
                <a16:creationId xmlns:a16="http://schemas.microsoft.com/office/drawing/2014/main" id="{2B6412CF-545C-4CB6-9BF0-5D0FADF15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450" y="4848225"/>
            <a:ext cx="503642" cy="195087"/>
          </a:xfrm>
          <a:prstGeom prst="rect">
            <a:avLst/>
          </a:prstGeom>
        </p:spPr>
      </p:pic>
      <p:sp>
        <p:nvSpPr>
          <p:cNvPr id="11" name="Parallelogram 10">
            <a:extLst>
              <a:ext uri="{FF2B5EF4-FFF2-40B4-BE49-F238E27FC236}">
                <a16:creationId xmlns:a16="http://schemas.microsoft.com/office/drawing/2014/main" id="{35039A77-1EFA-47ED-AEBD-83EA99D0B543}"/>
              </a:ext>
            </a:extLst>
          </p:cNvPr>
          <p:cNvSpPr/>
          <p:nvPr userDrawn="1"/>
        </p:nvSpPr>
        <p:spPr>
          <a:xfrm>
            <a:off x="7429500" y="4793009"/>
            <a:ext cx="228600" cy="261938"/>
          </a:xfrm>
          <a:prstGeom prst="parallelogram">
            <a:avLst>
              <a:gd name="adj" fmla="val 38672"/>
            </a:avLst>
          </a:prstGeom>
          <a:solidFill>
            <a:srgbClr val="F7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Parallelogram 11">
            <a:extLst>
              <a:ext uri="{FF2B5EF4-FFF2-40B4-BE49-F238E27FC236}">
                <a16:creationId xmlns:a16="http://schemas.microsoft.com/office/drawing/2014/main" id="{CB97E166-DB0C-4427-A70C-EF45388FA677}"/>
              </a:ext>
            </a:extLst>
          </p:cNvPr>
          <p:cNvSpPr/>
          <p:nvPr userDrawn="1"/>
        </p:nvSpPr>
        <p:spPr>
          <a:xfrm>
            <a:off x="8001000" y="4824325"/>
            <a:ext cx="228600" cy="261938"/>
          </a:xfrm>
          <a:prstGeom prst="parallelogram">
            <a:avLst/>
          </a:prstGeom>
          <a:solidFill>
            <a:srgbClr val="FC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arallelogram 12">
            <a:extLst>
              <a:ext uri="{FF2B5EF4-FFF2-40B4-BE49-F238E27FC236}">
                <a16:creationId xmlns:a16="http://schemas.microsoft.com/office/drawing/2014/main" id="{A46C5136-F3C1-427E-A514-0D72C32E9E76}"/>
              </a:ext>
            </a:extLst>
          </p:cNvPr>
          <p:cNvSpPr/>
          <p:nvPr userDrawn="1"/>
        </p:nvSpPr>
        <p:spPr>
          <a:xfrm>
            <a:off x="8631443" y="4806851"/>
            <a:ext cx="398257" cy="234256"/>
          </a:xfrm>
          <a:prstGeom prst="parallelogram">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灯片编号占位符 5">
            <a:extLst>
              <a:ext uri="{FF2B5EF4-FFF2-40B4-BE49-F238E27FC236}">
                <a16:creationId xmlns:a16="http://schemas.microsoft.com/office/drawing/2014/main" id="{DD79BAEC-FA6C-49FE-B138-6652AA3BB491}"/>
              </a:ext>
            </a:extLst>
          </p:cNvPr>
          <p:cNvSpPr>
            <a:spLocks noGrp="1"/>
          </p:cNvSpPr>
          <p:nvPr>
            <p:ph type="sldNum" sz="quarter" idx="12"/>
          </p:nvPr>
        </p:nvSpPr>
        <p:spPr>
          <a:xfrm>
            <a:off x="6686550" y="4763901"/>
            <a:ext cx="2057400" cy="273844"/>
          </a:xfrm>
        </p:spPr>
        <p:txBody>
          <a:bodyPr/>
          <a:lstStyle>
            <a:lvl1pPr>
              <a:defRPr/>
            </a:lvl1pPr>
          </a:lstStyle>
          <a:p>
            <a:pPr>
              <a:defRPr/>
            </a:pPr>
            <a:fld id="{BAF87C78-CC56-4F99-AF52-B9AD211ACFB6}" type="slidenum">
              <a:rPr lang="zh-CN" altLang="en-US"/>
              <a:pPr>
                <a:defRPr/>
              </a:pPr>
              <a:t>‹#›</a:t>
            </a:fld>
            <a:endParaRPr lang="zh-CN" altLang="en-US"/>
          </a:p>
        </p:txBody>
      </p:sp>
    </p:spTree>
    <p:extLst>
      <p:ext uri="{BB962C8B-B14F-4D97-AF65-F5344CB8AC3E}">
        <p14:creationId xmlns:p14="http://schemas.microsoft.com/office/powerpoint/2010/main" val="766755673"/>
      </p:ext>
    </p:extLst>
  </p:cSld>
  <p:clrMapOvr>
    <a:masterClrMapping/>
  </p:clrMapOvr>
  <p:transition spd="slow">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Blank (with logo)">
    <p:spTree>
      <p:nvGrpSpPr>
        <p:cNvPr id="1" name=""/>
        <p:cNvGrpSpPr/>
        <p:nvPr/>
      </p:nvGrpSpPr>
      <p:grpSpPr>
        <a:xfrm>
          <a:off x="0" y="0"/>
          <a:ext cx="0" cy="0"/>
          <a:chOff x="0" y="0"/>
          <a:chExt cx="0" cy="0"/>
        </a:xfrm>
      </p:grpSpPr>
      <p:pic>
        <p:nvPicPr>
          <p:cNvPr id="2" name="Picture 1" descr="A picture containing vector graphics&#10;&#10;Description automatically generated">
            <a:extLst>
              <a:ext uri="{FF2B5EF4-FFF2-40B4-BE49-F238E27FC236}">
                <a16:creationId xmlns:a16="http://schemas.microsoft.com/office/drawing/2014/main" id="{C3B2B874-D1C2-4673-87CD-FAF5ECC6272F}"/>
              </a:ext>
            </a:extLst>
          </p:cNvPr>
          <p:cNvPicPr>
            <a:picLocks noChangeAspect="1"/>
          </p:cNvPicPr>
          <p:nvPr userDrawn="1"/>
        </p:nvPicPr>
        <p:blipFill>
          <a:blip r:embed="rId2"/>
          <a:stretch>
            <a:fillRect/>
          </a:stretch>
        </p:blipFill>
        <p:spPr>
          <a:xfrm>
            <a:off x="8202708" y="4636534"/>
            <a:ext cx="793376" cy="340358"/>
          </a:xfrm>
          <a:prstGeom prst="rect">
            <a:avLst/>
          </a:prstGeom>
        </p:spPr>
      </p:pic>
    </p:spTree>
    <p:extLst>
      <p:ext uri="{BB962C8B-B14F-4D97-AF65-F5344CB8AC3E}">
        <p14:creationId xmlns:p14="http://schemas.microsoft.com/office/powerpoint/2010/main" val="4679475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3C6CC810-8AE6-0546-A0FC-DB7D2235F0EB}" type="slidenum">
              <a:rPr lang="en-US" smtClean="0"/>
              <a:t>‹#›</a:t>
            </a:fld>
            <a:endParaRPr lang="en-US" dirty="0"/>
          </a:p>
        </p:txBody>
      </p:sp>
      <p:sp>
        <p:nvSpPr>
          <p:cNvPr id="7" name="Rectangle 2"/>
          <p:cNvSpPr>
            <a:spLocks noGrp="1" noChangeArrowheads="1"/>
          </p:cNvSpPr>
          <p:nvPr>
            <p:ph type="title"/>
          </p:nvPr>
        </p:nvSpPr>
        <p:spPr bwMode="auto">
          <a:xfrm>
            <a:off x="457200" y="182880"/>
            <a:ext cx="8229600" cy="82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endParaRPr lang="en-US" dirty="0">
              <a:sym typeface="Arial" pitchFamily="34" charset="0"/>
            </a:endParaRPr>
          </a:p>
        </p:txBody>
      </p:sp>
      <p:sp>
        <p:nvSpPr>
          <p:cNvPr id="6" name="Rectangle 3"/>
          <p:cNvSpPr>
            <a:spLocks noGrp="1" noChangeArrowheads="1"/>
          </p:cNvSpPr>
          <p:nvPr>
            <p:ph idx="1"/>
          </p:nvPr>
        </p:nvSpPr>
        <p:spPr bwMode="auto">
          <a:xfrm>
            <a:off x="457200" y="1097279"/>
            <a:ext cx="8229600" cy="360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Tree>
    <p:extLst>
      <p:ext uri="{BB962C8B-B14F-4D97-AF65-F5344CB8AC3E}">
        <p14:creationId xmlns:p14="http://schemas.microsoft.com/office/powerpoint/2010/main" val="1066127195"/>
      </p:ext>
    </p:extLst>
  </p:cSld>
  <p:clrMapOvr>
    <a:masterClrMapping/>
  </p:clrMapOvr>
  <p:transition spd="slow">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5" name="Subtitle">
            <a:extLst>
              <a:ext uri="{FF2B5EF4-FFF2-40B4-BE49-F238E27FC236}">
                <a16:creationId xmlns:a16="http://schemas.microsoft.com/office/drawing/2014/main" id="{27286BD7-4573-4AC0-A2EA-73702314CA0C}"/>
              </a:ext>
            </a:extLst>
          </p:cNvPr>
          <p:cNvSpPr>
            <a:spLocks noGrp="1"/>
          </p:cNvSpPr>
          <p:nvPr>
            <p:ph type="subTitle" idx="1"/>
          </p:nvPr>
        </p:nvSpPr>
        <p:spPr>
          <a:xfrm>
            <a:off x="359845" y="849174"/>
            <a:ext cx="8401964"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Source Placeholder 3">
            <a:extLst>
              <a:ext uri="{FF2B5EF4-FFF2-40B4-BE49-F238E27FC236}">
                <a16:creationId xmlns:a16="http://schemas.microsoft.com/office/drawing/2014/main" id="{2E62B2B5-2C44-4E16-87B0-C8B0B8A7D6F9}"/>
              </a:ext>
            </a:extLst>
          </p:cNvPr>
          <p:cNvSpPr>
            <a:spLocks noGrp="1"/>
          </p:cNvSpPr>
          <p:nvPr>
            <p:ph type="body" sz="quarter" idx="10" hasCustomPrompt="1"/>
          </p:nvPr>
        </p:nvSpPr>
        <p:spPr>
          <a:xfrm>
            <a:off x="370642" y="4863409"/>
            <a:ext cx="7667625" cy="142352"/>
          </a:xfrm>
        </p:spPr>
        <p:txBody>
          <a:bodyPr anchor="b"/>
          <a:lstStyle>
            <a:lvl1pPr marL="0" indent="0">
              <a:buNone/>
              <a:defRPr sz="600">
                <a:solidFill>
                  <a:schemeClr val="tx1">
                    <a:lumMod val="50000"/>
                    <a:lumOff val="50000"/>
                  </a:schemeClr>
                </a:solidFill>
              </a:defRPr>
            </a:lvl1pPr>
            <a:lvl2pPr marL="122777" indent="0">
              <a:buNone/>
              <a:defRPr/>
            </a:lvl2pPr>
            <a:lvl3pPr marL="260747" indent="0">
              <a:buNone/>
              <a:defRPr/>
            </a:lvl3pPr>
            <a:lvl4pPr marL="384048" indent="0">
              <a:buNone/>
              <a:defRPr/>
            </a:lvl4pPr>
            <a:lvl5pPr>
              <a:buNone/>
              <a:defRPr/>
            </a:lvl5pPr>
          </a:lstStyle>
          <a:p>
            <a:pPr lvl="0"/>
            <a:r>
              <a:rPr lang="en-US" dirty="0"/>
              <a:t>Edit source notes</a:t>
            </a:r>
          </a:p>
        </p:txBody>
      </p:sp>
      <p:sp>
        <p:nvSpPr>
          <p:cNvPr id="6" name="Footer Placeholder 1">
            <a:extLst>
              <a:ext uri="{FF2B5EF4-FFF2-40B4-BE49-F238E27FC236}">
                <a16:creationId xmlns:a16="http://schemas.microsoft.com/office/drawing/2014/main" id="{0D473A44-CB08-4FB9-8BFC-9590E49F503D}"/>
              </a:ext>
            </a:extLst>
          </p:cNvPr>
          <p:cNvSpPr>
            <a:spLocks noGrp="1"/>
          </p:cNvSpPr>
          <p:nvPr>
            <p:ph type="ftr" sz="quarter" idx="3"/>
          </p:nvPr>
        </p:nvSpPr>
        <p:spPr>
          <a:xfrm>
            <a:off x="958471" y="4949592"/>
            <a:ext cx="7667507" cy="103682"/>
          </a:xfrm>
          <a:prstGeom prst="rect">
            <a:avLst/>
          </a:prstGeom>
        </p:spPr>
        <p:txBody>
          <a:bodyPr/>
          <a:lstStyle>
            <a:lvl1pPr>
              <a:defRPr lang="en-US" smtClean="0"/>
            </a:lvl1pPr>
          </a:lstStyle>
          <a:p>
            <a:r>
              <a:rPr lang="en-US"/>
              <a:t>DASH-IF Special Session: MPEG-DASH 6th edition</a:t>
            </a:r>
            <a:endParaRPr lang="en-US" dirty="0"/>
          </a:p>
        </p:txBody>
      </p:sp>
    </p:spTree>
    <p:extLst>
      <p:ext uri="{BB962C8B-B14F-4D97-AF65-F5344CB8AC3E}">
        <p14:creationId xmlns:p14="http://schemas.microsoft.com/office/powerpoint/2010/main" val="22199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Seg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E7775-E167-8943-AABE-4958005DB32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1" t="17046" r="62222" b="14772"/>
          <a:stretch/>
        </p:blipFill>
        <p:spPr>
          <a:xfrm>
            <a:off x="4267200" y="291507"/>
            <a:ext cx="4781202" cy="3042243"/>
          </a:xfrm>
          <a:prstGeom prst="rect">
            <a:avLst/>
          </a:prstGeom>
          <a:effectLst>
            <a:reflection stA="50000" endPos="50000" dir="5400000" sy="-100000" algn="bl" rotWithShape="0"/>
          </a:effectLst>
        </p:spPr>
      </p:pic>
      <p:sp>
        <p:nvSpPr>
          <p:cNvPr id="6" name="Title 1"/>
          <p:cNvSpPr>
            <a:spLocks noGrp="1"/>
          </p:cNvSpPr>
          <p:nvPr>
            <p:ph type="ctrTitle" hasCustomPrompt="1"/>
          </p:nvPr>
        </p:nvSpPr>
        <p:spPr>
          <a:xfrm>
            <a:off x="457200" y="1792991"/>
            <a:ext cx="8229600" cy="1463040"/>
          </a:xfrm>
          <a:prstGeom prst="rect">
            <a:avLst/>
          </a:prstGeom>
        </p:spPr>
        <p:txBody>
          <a:bodyPr wrap="square" anchor="b">
            <a:normAutofit/>
          </a:bodyPr>
          <a:lstStyle>
            <a:lvl1pPr marL="0" indent="0" algn="l">
              <a:lnSpc>
                <a:spcPct val="90000"/>
              </a:lnSpc>
              <a:buFont typeface="Arial" panose="020B0604020202020204" pitchFamily="34" charset="0"/>
              <a:buNone/>
              <a:defRPr sz="2800" b="0" i="0" spc="0" baseline="0">
                <a:solidFill>
                  <a:schemeClr val="tx2"/>
                </a:solidFill>
                <a:latin typeface="+mj-lt"/>
                <a:cs typeface="Arial Regular"/>
              </a:defRPr>
            </a:lvl1pPr>
          </a:lstStyle>
          <a:p>
            <a:r>
              <a:rPr lang="en-GB" dirty="0"/>
              <a:t>Section Title Goes Here</a:t>
            </a:r>
            <a:endParaRPr lang="en-US" dirty="0"/>
          </a:p>
        </p:txBody>
      </p:sp>
      <p:sp>
        <p:nvSpPr>
          <p:cNvPr id="11" name="Content Placeholder 10">
            <a:extLst>
              <a:ext uri="{FF2B5EF4-FFF2-40B4-BE49-F238E27FC236}">
                <a16:creationId xmlns:a16="http://schemas.microsoft.com/office/drawing/2014/main" id="{B169C137-D89B-4849-9E97-33F8B5DC840A}"/>
              </a:ext>
            </a:extLst>
          </p:cNvPr>
          <p:cNvSpPr>
            <a:spLocks noGrp="1"/>
          </p:cNvSpPr>
          <p:nvPr>
            <p:ph sz="quarter" idx="10"/>
          </p:nvPr>
        </p:nvSpPr>
        <p:spPr>
          <a:xfrm>
            <a:off x="457200" y="3257550"/>
            <a:ext cx="8229600" cy="685800"/>
          </a:xfrm>
        </p:spPr>
        <p:txBody>
          <a:bodyPr/>
          <a:lstStyle>
            <a:lvl1pPr marL="1785" indent="0">
              <a:buNone/>
              <a:defRPr sz="2000" b="0" i="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297664947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type="titleOnly">
  <p:cSld name="2_Title Only">
    <p:spTree>
      <p:nvGrpSpPr>
        <p:cNvPr id="1" name="Shape 15"/>
        <p:cNvGrpSpPr/>
        <p:nvPr/>
      </p:nvGrpSpPr>
      <p:grpSpPr>
        <a:xfrm>
          <a:off x="0" y="0"/>
          <a:ext cx="0" cy="0"/>
          <a:chOff x="0" y="0"/>
          <a:chExt cx="0" cy="0"/>
        </a:xfrm>
      </p:grpSpPr>
      <p:sp>
        <p:nvSpPr>
          <p:cNvPr id="17" name="Google Shape;17;p17"/>
          <p:cNvSpPr txBox="1">
            <a:spLocks noGrp="1"/>
          </p:cNvSpPr>
          <p:nvPr>
            <p:ph type="title"/>
          </p:nvPr>
        </p:nvSpPr>
        <p:spPr>
          <a:xfrm>
            <a:off x="628650" y="273844"/>
            <a:ext cx="5482927" cy="4727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697"/>
              </a:buClr>
              <a:buSzPts val="3200"/>
              <a:buFont typeface="Poppins"/>
              <a:buNone/>
              <a:defRPr sz="2400" b="0" i="0">
                <a:solidFill>
                  <a:srgbClr val="0D6697"/>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003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273846"/>
            <a:ext cx="7886700" cy="665867"/>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039717"/>
            <a:ext cx="7886700" cy="3598271"/>
          </a:xfrm>
          <a:prstGeom prst="rect">
            <a:avLst/>
          </a:prstGeom>
          <a:noFill/>
          <a:ln>
            <a:noFill/>
          </a:ln>
        </p:spPr>
        <p:txBody>
          <a:bodyPr spcFirstLastPara="1" wrap="square" lIns="68575" tIns="34275" rIns="68575" bIns="34275" anchor="t" anchorCtr="0">
            <a:noAutofit/>
          </a:bodyPr>
          <a:lstStyle>
            <a:lvl1pPr marL="457189" lvl="0" indent="-317492" algn="l">
              <a:lnSpc>
                <a:spcPct val="90000"/>
              </a:lnSpc>
              <a:spcBef>
                <a:spcPts val="800"/>
              </a:spcBef>
              <a:spcAft>
                <a:spcPts val="0"/>
              </a:spcAft>
              <a:buClr>
                <a:schemeClr val="dk1"/>
              </a:buClr>
              <a:buSzPts val="1400"/>
              <a:buChar char="•"/>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4"/>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4"/>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DASH-IF Special Session: MPEG-DASH 6th edition</a:t>
            </a:r>
            <a:endParaRPr/>
          </a:p>
        </p:txBody>
      </p:sp>
      <p:sp>
        <p:nvSpPr>
          <p:cNvPr id="69" name="Google Shape;69;p15"/>
          <p:cNvSpPr txBox="1">
            <a:spLocks noGrp="1"/>
          </p:cNvSpPr>
          <p:nvPr>
            <p:ph type="sldNum" idx="12"/>
          </p:nvPr>
        </p:nvSpPr>
        <p:spPr>
          <a:xfrm>
            <a:off x="6457951" y="4767264"/>
            <a:ext cx="16797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8976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r>
              <a:rPr lang="en-US"/>
              <a:t>DASH-IF Special Session: MPEG-DASH 6th edition</a:t>
            </a:r>
          </a:p>
        </p:txBody>
      </p:sp>
      <p:sp>
        <p:nvSpPr>
          <p:cNvPr id="6" name="Slide Number Placeholder 5"/>
          <p:cNvSpPr>
            <a:spLocks noGrp="1"/>
          </p:cNvSpPr>
          <p:nvPr>
            <p:ph type="sldNum" sz="quarter" idx="12"/>
          </p:nvPr>
        </p:nvSpPr>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180629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DASH-IF Special Session: MPEG-DASH 6th edition</a:t>
            </a:r>
          </a:p>
        </p:txBody>
      </p:sp>
      <p:sp>
        <p:nvSpPr>
          <p:cNvPr id="6" name="Slide Number Placeholder 5"/>
          <p:cNvSpPr>
            <a:spLocks noGrp="1"/>
          </p:cNvSpPr>
          <p:nvPr>
            <p:ph type="sldNum" sz="quarter" idx="12"/>
          </p:nvPr>
        </p:nvSpPr>
        <p:spPr/>
        <p:txBody>
          <a:bodyPr/>
          <a:lstStyle/>
          <a:p>
            <a:fld id="{7986E0E3-0C10-4AB1-9C60-C3995D4BF4BF}" type="slidenum">
              <a:rPr lang="en-US" smtClean="0"/>
              <a:t>‹#›</a:t>
            </a:fld>
            <a:endParaRPr lang="en-US"/>
          </a:p>
        </p:txBody>
      </p:sp>
      <p:sp>
        <p:nvSpPr>
          <p:cNvPr id="83" name="Content Placeholder 2"/>
          <p:cNvSpPr>
            <a:spLocks noGrp="1"/>
          </p:cNvSpPr>
          <p:nvPr>
            <p:ph idx="1"/>
          </p:nvPr>
        </p:nvSpPr>
        <p:spPr>
          <a:xfrm>
            <a:off x="768096" y="1714500"/>
            <a:ext cx="7290055" cy="3017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99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DASH-IF Special Session: MPEG-DASH 6th edition</a:t>
            </a:r>
          </a:p>
        </p:txBody>
      </p:sp>
      <p:sp>
        <p:nvSpPr>
          <p:cNvPr id="6" name="Slide Number Placeholder 5"/>
          <p:cNvSpPr>
            <a:spLocks noGrp="1"/>
          </p:cNvSpPr>
          <p:nvPr>
            <p:ph type="sldNum" sz="quarter" idx="12"/>
          </p:nvPr>
        </p:nvSpPr>
        <p:spPr/>
        <p:txBody>
          <a:bodyPr/>
          <a:lstStyle/>
          <a:p>
            <a:fld id="{7986E0E3-0C10-4AB1-9C60-C3995D4BF4BF}"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26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DASH-IF Special Session: MPEG-DASH 6th edition</a:t>
            </a:r>
          </a:p>
        </p:txBody>
      </p:sp>
      <p:sp>
        <p:nvSpPr>
          <p:cNvPr id="7" name="Slide Number Placeholder 6"/>
          <p:cNvSpPr>
            <a:spLocks noGrp="1"/>
          </p:cNvSpPr>
          <p:nvPr>
            <p:ph type="sldNum" sz="quarter" idx="12"/>
          </p:nvPr>
        </p:nvSpPr>
        <p:spPr/>
        <p:txBody>
          <a:bodyPr/>
          <a:lstStyle/>
          <a:p>
            <a:fld id="{31CBF119-A24C-448D-856D-85E3491A2C41}" type="slidenum">
              <a:rPr lang="en-US" smtClean="0"/>
              <a:t>‹#›</a:t>
            </a:fld>
            <a:endParaRPr lang="en-US"/>
          </a:p>
        </p:txBody>
      </p:sp>
    </p:spTree>
    <p:extLst>
      <p:ext uri="{BB962C8B-B14F-4D97-AF65-F5344CB8AC3E}">
        <p14:creationId xmlns:p14="http://schemas.microsoft.com/office/powerpoint/2010/main" val="77841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accent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lvl1pPr>
              <a:defRPr>
                <a:solidFill>
                  <a:schemeClr val="bg1"/>
                </a:solidFill>
              </a:defRPr>
            </a:lvl1pPr>
          </a:lstStyle>
          <a:p>
            <a:fld id="{3C6CC810-8AE6-0546-A0FC-DB7D2235F0EB}" type="slidenum">
              <a:rPr lang="en-US" smtClean="0"/>
              <a:pPr/>
              <a:t>‹#›</a:t>
            </a:fld>
            <a:endParaRPr lang="en-US" dirty="0"/>
          </a:p>
        </p:txBody>
      </p:sp>
      <p:sp>
        <p:nvSpPr>
          <p:cNvPr id="7" name="Rectangle 2"/>
          <p:cNvSpPr>
            <a:spLocks noGrp="1" noChangeArrowheads="1"/>
          </p:cNvSpPr>
          <p:nvPr>
            <p:ph type="title"/>
          </p:nvPr>
        </p:nvSpPr>
        <p:spPr bwMode="auto">
          <a:xfrm>
            <a:off x="457200" y="182880"/>
            <a:ext cx="8229600" cy="82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lvl="0"/>
            <a:r>
              <a:rPr lang="en-US">
                <a:sym typeface="Arial" pitchFamily="34" charset="0"/>
              </a:rPr>
              <a:t>Click to edit Master title style</a:t>
            </a:r>
            <a:endParaRPr lang="en-US" dirty="0">
              <a:sym typeface="Arial" pitchFamily="34" charset="0"/>
            </a:endParaRPr>
          </a:p>
        </p:txBody>
      </p:sp>
      <p:sp>
        <p:nvSpPr>
          <p:cNvPr id="6" name="Rectangle 3"/>
          <p:cNvSpPr>
            <a:spLocks noGrp="1" noChangeArrowheads="1"/>
          </p:cNvSpPr>
          <p:nvPr>
            <p:ph idx="1"/>
          </p:nvPr>
        </p:nvSpPr>
        <p:spPr bwMode="auto">
          <a:xfrm>
            <a:off x="457200" y="1097279"/>
            <a:ext cx="8229600" cy="360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sym typeface="Arial" pitchFamily="34" charset="0"/>
              </a:rPr>
              <a:t>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Tree>
    <p:extLst>
      <p:ext uri="{BB962C8B-B14F-4D97-AF65-F5344CB8AC3E}">
        <p14:creationId xmlns:p14="http://schemas.microsoft.com/office/powerpoint/2010/main" val="244260924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DASH-IF Special Session: MPEG-DASH 6th edition</a:t>
            </a:r>
          </a:p>
        </p:txBody>
      </p:sp>
      <p:sp>
        <p:nvSpPr>
          <p:cNvPr id="9" name="Slide Number Placeholder 8"/>
          <p:cNvSpPr>
            <a:spLocks noGrp="1"/>
          </p:cNvSpPr>
          <p:nvPr>
            <p:ph type="sldNum" sz="quarter" idx="12"/>
          </p:nvPr>
        </p:nvSpPr>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2418700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DASH-IF Special Session: MPEG-DASH 6th edition</a:t>
            </a:r>
          </a:p>
        </p:txBody>
      </p:sp>
      <p:sp>
        <p:nvSpPr>
          <p:cNvPr id="5" name="Slide Number Placeholder 4"/>
          <p:cNvSpPr>
            <a:spLocks noGrp="1"/>
          </p:cNvSpPr>
          <p:nvPr>
            <p:ph type="sldNum" sz="quarter" idx="12"/>
          </p:nvPr>
        </p:nvSpPr>
        <p:spPr/>
        <p:txBody>
          <a:bodyPr/>
          <a:lstStyle/>
          <a:p>
            <a:fld id="{065919EF-4292-9643-92E6-D2EB27BB8CF3}" type="slidenum">
              <a:rPr lang="en-US" smtClean="0"/>
              <a:t>‹#›</a:t>
            </a:fld>
            <a:endParaRPr lang="en-US"/>
          </a:p>
        </p:txBody>
      </p:sp>
    </p:spTree>
    <p:extLst>
      <p:ext uri="{BB962C8B-B14F-4D97-AF65-F5344CB8AC3E}">
        <p14:creationId xmlns:p14="http://schemas.microsoft.com/office/powerpoint/2010/main" val="1888536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DASH-IF Special Session: MPEG-DASH 6th edition</a:t>
            </a:r>
          </a:p>
        </p:txBody>
      </p:sp>
      <p:sp>
        <p:nvSpPr>
          <p:cNvPr id="4" name="Slide Number Placeholder 3"/>
          <p:cNvSpPr>
            <a:spLocks noGrp="1"/>
          </p:cNvSpPr>
          <p:nvPr>
            <p:ph type="sldNum" sz="quarter" idx="12"/>
          </p:nvPr>
        </p:nvSpPr>
        <p:spPr/>
        <p:txBody>
          <a:bodyPr/>
          <a:lstStyle/>
          <a:p>
            <a:fld id="{19321505-8D2F-A849-9065-C57F9A2F1A62}" type="slidenum">
              <a:rPr lang="en-US" smtClean="0"/>
              <a:t>‹#›</a:t>
            </a:fld>
            <a:endParaRPr lang="en-US"/>
          </a:p>
        </p:txBody>
      </p:sp>
    </p:spTree>
    <p:extLst>
      <p:ext uri="{BB962C8B-B14F-4D97-AF65-F5344CB8AC3E}">
        <p14:creationId xmlns:p14="http://schemas.microsoft.com/office/powerpoint/2010/main" val="80663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DASH-IF Special Session: MPEG-DASH 6th edition</a:t>
            </a:r>
          </a:p>
        </p:txBody>
      </p:sp>
      <p:sp>
        <p:nvSpPr>
          <p:cNvPr id="7" name="Slide Number Placeholder 6"/>
          <p:cNvSpPr>
            <a:spLocks noGrp="1"/>
          </p:cNvSpPr>
          <p:nvPr>
            <p:ph type="sldNum" sz="quarter" idx="12"/>
          </p:nvPr>
        </p:nvSpPr>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26449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DASH-IF Special Session: MPEG-DASH 6th edition</a:t>
            </a:r>
          </a:p>
        </p:txBody>
      </p:sp>
      <p:sp>
        <p:nvSpPr>
          <p:cNvPr id="7" name="Slide Number Placeholder 6"/>
          <p:cNvSpPr>
            <a:spLocks noGrp="1"/>
          </p:cNvSpPr>
          <p:nvPr>
            <p:ph type="sldNum" sz="quarter" idx="12"/>
          </p:nvPr>
        </p:nvSpPr>
        <p:spPr/>
        <p:txBody>
          <a:bodyPr/>
          <a:lstStyle/>
          <a:p>
            <a:fld id="{7986E0E3-0C10-4AB1-9C60-C3995D4BF4BF}"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194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DASH-IF Special Session: MPEG-DASH 6th edition</a:t>
            </a:r>
          </a:p>
        </p:txBody>
      </p:sp>
      <p:sp>
        <p:nvSpPr>
          <p:cNvPr id="6" name="Slide Number Placeholder 5"/>
          <p:cNvSpPr>
            <a:spLocks noGrp="1"/>
          </p:cNvSpPr>
          <p:nvPr>
            <p:ph type="sldNum" sz="quarter" idx="12"/>
          </p:nvPr>
        </p:nvSpPr>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3428140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DASH-IF Special Session: MPEG-DASH 6th edition</a:t>
            </a:r>
          </a:p>
        </p:txBody>
      </p:sp>
      <p:sp>
        <p:nvSpPr>
          <p:cNvPr id="6" name="Slide Number Placeholder 5"/>
          <p:cNvSpPr>
            <a:spLocks noGrp="1"/>
          </p:cNvSpPr>
          <p:nvPr>
            <p:ph type="sldNum" sz="quarter" idx="12"/>
          </p:nvPr>
        </p:nvSpPr>
        <p:spPr/>
        <p:txBody>
          <a:bodyPr/>
          <a:lstStyle/>
          <a:p>
            <a:fld id="{7986E0E3-0C10-4AB1-9C60-C3995D4BF4BF}" type="slidenum">
              <a:rPr lang="en-US" smtClean="0"/>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56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7" y="1063376"/>
            <a:ext cx="8572500" cy="3761429"/>
          </a:xfrm>
          <a:prstGeom prst="rect">
            <a:avLst/>
          </a:prstGeom>
        </p:spPr>
        <p:txBody>
          <a:bodyPr/>
          <a:lstStyle>
            <a:lvl1pPr>
              <a:defRPr/>
            </a:lvl1pPr>
            <a:lvl2pPr>
              <a:defRPr/>
            </a:lvl2pPr>
            <a:lvl3pPr>
              <a:defRPr/>
            </a:lvl3pPr>
            <a:lvl4pPr>
              <a:defRPr lang="en-US" sz="1571" kern="1200" baseline="0" dirty="0">
                <a:solidFill>
                  <a:prstClr val="black">
                    <a:lumMod val="75000"/>
                    <a:lumOff val="25000"/>
                  </a:prstClr>
                </a:solidFill>
                <a:latin typeface="Qualcomm Office Regular" pitchFamily="34" charset="0"/>
                <a:ea typeface="+mn-ea"/>
                <a:cs typeface="Arial" pitchFamily="34" charset="0"/>
              </a:defRPr>
            </a:lvl4pPr>
            <a:lvl5pPr marL="1197300" indent="-259985">
              <a:buFont typeface="Qualcomm Regular" pitchFamily="34" charset="0"/>
              <a:buChar char="−"/>
              <a:defRPr/>
            </a:lvl5pPr>
            <a:lvl6pPr marL="1624907" indent="0">
              <a:buNone/>
              <a:defRPr sz="1197"/>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p:cNvSpPr>
            <a:spLocks noGrp="1"/>
          </p:cNvSpPr>
          <p:nvPr>
            <p:ph type="title"/>
          </p:nvPr>
        </p:nvSpPr>
        <p:spPr>
          <a:xfrm>
            <a:off x="212657" y="453821"/>
            <a:ext cx="8574733" cy="566730"/>
          </a:xfrm>
          <a:prstGeom prst="rect">
            <a:avLst/>
          </a:prstGeom>
        </p:spPr>
        <p:txBody>
          <a:bodyPr vert="horz" wrap="square" lIns="91424" tIns="45712" rIns="91424" bIns="45712" rtlCol="0" anchor="ctr">
            <a:spAutoFit/>
          </a:bodyPr>
          <a:lstStyle>
            <a:lvl1pPr>
              <a:defRPr sz="3592"/>
            </a:lvl1pPr>
          </a:lstStyle>
          <a:p>
            <a:r>
              <a:rPr lang="en-US"/>
              <a:t>Click to edit Master title style</a:t>
            </a:r>
            <a:endParaRPr lang="en-US" dirty="0"/>
          </a:p>
        </p:txBody>
      </p:sp>
      <p:cxnSp>
        <p:nvCxnSpPr>
          <p:cNvPr id="14" name="Straight Connector 13"/>
          <p:cNvCxnSpPr/>
          <p:nvPr userDrawn="1"/>
        </p:nvCxnSpPr>
        <p:spPr>
          <a:xfrm>
            <a:off x="277775" y="378619"/>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768097" y="4861097"/>
            <a:ext cx="1615607" cy="205740"/>
          </a:xfrm>
        </p:spPr>
        <p:txBody>
          <a:bodyPr/>
          <a:lstStyle/>
          <a:p>
            <a:endParaRPr lang="en-US"/>
          </a:p>
        </p:txBody>
      </p:sp>
      <p:sp>
        <p:nvSpPr>
          <p:cNvPr id="6" name="Footer Placeholder 4"/>
          <p:cNvSpPr>
            <a:spLocks noGrp="1"/>
          </p:cNvSpPr>
          <p:nvPr>
            <p:ph type="ftr" sz="quarter" idx="11"/>
          </p:nvPr>
        </p:nvSpPr>
        <p:spPr>
          <a:xfrm>
            <a:off x="3632200" y="4861097"/>
            <a:ext cx="4426094" cy="205740"/>
          </a:xfrm>
        </p:spPr>
        <p:txBody>
          <a:bodyPr/>
          <a:lstStyle/>
          <a:p>
            <a:r>
              <a:rPr lang="en-US"/>
              <a:t>DASH-IF Special Session: MPEG-DASH 6th edition</a:t>
            </a:r>
          </a:p>
        </p:txBody>
      </p:sp>
      <p:sp>
        <p:nvSpPr>
          <p:cNvPr id="8" name="Slide Number Placeholder 5"/>
          <p:cNvSpPr>
            <a:spLocks noGrp="1"/>
          </p:cNvSpPr>
          <p:nvPr>
            <p:ph type="sldNum" sz="quarter" idx="12"/>
          </p:nvPr>
        </p:nvSpPr>
        <p:spPr>
          <a:xfrm>
            <a:off x="8128000" y="4861097"/>
            <a:ext cx="730250" cy="205740"/>
          </a:xfrm>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2822689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slide layout">
    <p:spTree>
      <p:nvGrpSpPr>
        <p:cNvPr id="1" name=""/>
        <p:cNvGrpSpPr/>
        <p:nvPr/>
      </p:nvGrpSpPr>
      <p:grpSpPr>
        <a:xfrm>
          <a:off x="0" y="0"/>
          <a:ext cx="0" cy="0"/>
          <a:chOff x="0" y="0"/>
          <a:chExt cx="0" cy="0"/>
        </a:xfrm>
      </p:grpSpPr>
      <p:cxnSp>
        <p:nvCxnSpPr>
          <p:cNvPr id="5" name="Straight Connector 4"/>
          <p:cNvCxnSpPr/>
          <p:nvPr userDrawn="1"/>
        </p:nvCxnSpPr>
        <p:spPr>
          <a:xfrm>
            <a:off x="284559" y="4102409"/>
            <a:ext cx="85725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284559" y="4242812"/>
            <a:ext cx="8572500" cy="384048"/>
          </a:xfrm>
        </p:spPr>
        <p:txBody>
          <a:bodyPr anchor="ctr"/>
          <a:lstStyle>
            <a:lvl1pPr marL="0" indent="0">
              <a:buFontTx/>
              <a:buNone/>
              <a:defRPr sz="2700" baseline="0">
                <a:solidFill>
                  <a:schemeClr val="tx1">
                    <a:lumMod val="65000"/>
                    <a:lumOff val="35000"/>
                  </a:schemeClr>
                </a:solidFill>
                <a:latin typeface="Qualcomm Office Bold" panose="020B0803030202060203" pitchFamily="34" charset="0"/>
              </a:defRPr>
            </a:lvl1pPr>
          </a:lstStyle>
          <a:p>
            <a:pPr lvl="0"/>
            <a:r>
              <a:rPr lang="en-US" dirty="0"/>
              <a:t>Click to edit Master title style</a:t>
            </a:r>
          </a:p>
        </p:txBody>
      </p:sp>
      <p:sp>
        <p:nvSpPr>
          <p:cNvPr id="4" name="Date Placeholder 3"/>
          <p:cNvSpPr>
            <a:spLocks noGrp="1"/>
          </p:cNvSpPr>
          <p:nvPr>
            <p:ph type="dt" sz="half" idx="10"/>
          </p:nvPr>
        </p:nvSpPr>
        <p:spPr>
          <a:xfrm>
            <a:off x="768097" y="4853028"/>
            <a:ext cx="1615607" cy="205740"/>
          </a:xfrm>
        </p:spPr>
        <p:txBody>
          <a:bodyPr/>
          <a:lstStyle/>
          <a:p>
            <a:endParaRPr lang="en-US"/>
          </a:p>
        </p:txBody>
      </p:sp>
      <p:sp>
        <p:nvSpPr>
          <p:cNvPr id="6" name="Footer Placeholder 4"/>
          <p:cNvSpPr>
            <a:spLocks noGrp="1"/>
          </p:cNvSpPr>
          <p:nvPr>
            <p:ph type="ftr" sz="quarter" idx="11"/>
          </p:nvPr>
        </p:nvSpPr>
        <p:spPr>
          <a:xfrm>
            <a:off x="3632200" y="4853028"/>
            <a:ext cx="4426094" cy="205740"/>
          </a:xfrm>
        </p:spPr>
        <p:txBody>
          <a:bodyPr/>
          <a:lstStyle/>
          <a:p>
            <a:r>
              <a:rPr lang="en-US"/>
              <a:t>DASH-IF Special Session: MPEG-DASH 6th edition</a:t>
            </a:r>
          </a:p>
        </p:txBody>
      </p:sp>
      <p:sp>
        <p:nvSpPr>
          <p:cNvPr id="8" name="Slide Number Placeholder 5"/>
          <p:cNvSpPr>
            <a:spLocks noGrp="1"/>
          </p:cNvSpPr>
          <p:nvPr>
            <p:ph type="sldNum" sz="quarter" idx="12"/>
          </p:nvPr>
        </p:nvSpPr>
        <p:spPr>
          <a:xfrm>
            <a:off x="8128000" y="4853028"/>
            <a:ext cx="730250" cy="205740"/>
          </a:xfrm>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372236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74570" y="444568"/>
            <a:ext cx="8572500" cy="568874"/>
          </a:xfrm>
          <a:prstGeom prst="rect">
            <a:avLst/>
          </a:prstGeom>
        </p:spPr>
        <p:txBody>
          <a:bodyPr vert="horz" lIns="91440" tIns="45720" rIns="91440" bIns="45720" rtlCol="0" anchor="ctr">
            <a:spAutoFit/>
          </a:bodyPr>
          <a:lstStyle/>
          <a:p>
            <a:r>
              <a:rPr lang="en-US"/>
              <a:t>Click to edit Master title style</a:t>
            </a:r>
            <a:endParaRPr lang="en-US" dirty="0"/>
          </a:p>
        </p:txBody>
      </p:sp>
      <p:cxnSp>
        <p:nvCxnSpPr>
          <p:cNvPr id="10" name="Straight Connector 9"/>
          <p:cNvCxnSpPr/>
          <p:nvPr userDrawn="1"/>
        </p:nvCxnSpPr>
        <p:spPr>
          <a:xfrm>
            <a:off x="277701" y="378619"/>
            <a:ext cx="8586216"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274570" y="921544"/>
            <a:ext cx="8572500" cy="260604"/>
          </a:xfrm>
        </p:spPr>
        <p:txBody>
          <a:bodyPr anchor="ctr"/>
          <a:lstStyle>
            <a:lvl1pPr marL="0" indent="0">
              <a:buFontTx/>
              <a:buNone/>
              <a:defRPr>
                <a:solidFill>
                  <a:schemeClr val="bg2">
                    <a:lumMod val="50000"/>
                  </a:schemeClr>
                </a:solidFill>
              </a:defRPr>
            </a:lvl1pPr>
            <a:lvl2pPr marL="342900" indent="0">
              <a:buFontTx/>
              <a:buNone/>
              <a:defRPr>
                <a:solidFill>
                  <a:schemeClr val="bg2"/>
                </a:solidFill>
              </a:defRPr>
            </a:lvl2pPr>
            <a:lvl3pPr marL="685800" indent="0">
              <a:buFontTx/>
              <a:buNone/>
              <a:defRPr>
                <a:solidFill>
                  <a:schemeClr val="bg2"/>
                </a:solidFill>
              </a:defRPr>
            </a:lvl3pPr>
            <a:lvl4pPr marL="1028700" indent="0">
              <a:buFontTx/>
              <a:buNone/>
              <a:defRPr>
                <a:solidFill>
                  <a:schemeClr val="bg2"/>
                </a:solidFill>
              </a:defRPr>
            </a:lvl4pPr>
            <a:lvl5pPr marL="1371600" indent="0">
              <a:buFontTx/>
              <a:buNone/>
              <a:defRPr>
                <a:solidFill>
                  <a:schemeClr val="bg2"/>
                </a:solidFill>
              </a:defRPr>
            </a:lvl5pPr>
          </a:lstStyle>
          <a:p>
            <a:pPr lvl="0"/>
            <a:r>
              <a:rPr lang="en-US" dirty="0"/>
              <a:t>Click to edit Master text styles</a:t>
            </a:r>
          </a:p>
        </p:txBody>
      </p:sp>
      <p:sp>
        <p:nvSpPr>
          <p:cNvPr id="6" name="Text Placeholder 5"/>
          <p:cNvSpPr>
            <a:spLocks noGrp="1"/>
          </p:cNvSpPr>
          <p:nvPr>
            <p:ph type="body" sz="quarter" idx="15"/>
          </p:nvPr>
        </p:nvSpPr>
        <p:spPr>
          <a:xfrm>
            <a:off x="274320" y="1474470"/>
            <a:ext cx="8572500" cy="319582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3"/>
          <p:cNvSpPr>
            <a:spLocks noGrp="1"/>
          </p:cNvSpPr>
          <p:nvPr>
            <p:ph type="dt" sz="half" idx="10"/>
          </p:nvPr>
        </p:nvSpPr>
        <p:spPr>
          <a:xfrm>
            <a:off x="768097" y="4853028"/>
            <a:ext cx="1615607" cy="205740"/>
          </a:xfrm>
        </p:spPr>
        <p:txBody>
          <a:bodyPr/>
          <a:lstStyle/>
          <a:p>
            <a:endParaRPr lang="en-US"/>
          </a:p>
        </p:txBody>
      </p:sp>
      <p:sp>
        <p:nvSpPr>
          <p:cNvPr id="13" name="Footer Placeholder 4"/>
          <p:cNvSpPr>
            <a:spLocks noGrp="1"/>
          </p:cNvSpPr>
          <p:nvPr>
            <p:ph type="ftr" sz="quarter" idx="11"/>
          </p:nvPr>
        </p:nvSpPr>
        <p:spPr>
          <a:xfrm>
            <a:off x="3632200" y="4853028"/>
            <a:ext cx="4426094" cy="205740"/>
          </a:xfrm>
        </p:spPr>
        <p:txBody>
          <a:bodyPr/>
          <a:lstStyle/>
          <a:p>
            <a:r>
              <a:rPr lang="en-US"/>
              <a:t>DASH-IF Special Session: MPEG-DASH 6th edition</a:t>
            </a:r>
          </a:p>
        </p:txBody>
      </p:sp>
      <p:sp>
        <p:nvSpPr>
          <p:cNvPr id="14" name="Slide Number Placeholder 5"/>
          <p:cNvSpPr>
            <a:spLocks noGrp="1"/>
          </p:cNvSpPr>
          <p:nvPr>
            <p:ph type="sldNum" sz="quarter" idx="12"/>
          </p:nvPr>
        </p:nvSpPr>
        <p:spPr>
          <a:xfrm>
            <a:off x="8128000" y="4853028"/>
            <a:ext cx="730250" cy="205740"/>
          </a:xfrm>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1147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and Conten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819148"/>
            <a:ext cx="8229600" cy="274320"/>
          </a:xfrm>
        </p:spPr>
        <p:txBody>
          <a:bodyPr tIns="36000" bIns="36000" anchor="ctr" anchorCtr="0">
            <a:normAutofit/>
          </a:bodyPr>
          <a:lstStyle>
            <a:lvl1pPr marL="1785" indent="0">
              <a:buNone/>
              <a:defRPr sz="1800">
                <a:solidFill>
                  <a:schemeClr val="accent2"/>
                </a:solidFill>
              </a:defRPr>
            </a:lvl1pPr>
          </a:lstStyle>
          <a:p>
            <a:pPr lvl="0"/>
            <a:r>
              <a:rPr lang="en-US" dirty="0"/>
              <a:t>Edit Master text styles</a:t>
            </a:r>
          </a:p>
        </p:txBody>
      </p:sp>
      <p:sp>
        <p:nvSpPr>
          <p:cNvPr id="4" name="Slide Number Placeholder 3"/>
          <p:cNvSpPr>
            <a:spLocks noGrp="1"/>
          </p:cNvSpPr>
          <p:nvPr>
            <p:ph type="sldNum" sz="quarter" idx="14"/>
          </p:nvPr>
        </p:nvSpPr>
        <p:spPr/>
        <p:txBody>
          <a:bodyPr/>
          <a:lstStyle/>
          <a:p>
            <a:fld id="{3C6CC810-8AE6-0546-A0FC-DB7D2235F0EB}" type="slidenum">
              <a:rPr lang="en-US" smtClean="0"/>
              <a:t>‹#›</a:t>
            </a:fld>
            <a:endParaRPr lang="en-US" dirty="0"/>
          </a:p>
        </p:txBody>
      </p:sp>
      <p:sp>
        <p:nvSpPr>
          <p:cNvPr id="8" name="Rectangle 2"/>
          <p:cNvSpPr>
            <a:spLocks noGrp="1" noChangeArrowheads="1"/>
          </p:cNvSpPr>
          <p:nvPr>
            <p:ph type="title"/>
          </p:nvPr>
        </p:nvSpPr>
        <p:spPr bwMode="auto">
          <a:xfrm>
            <a:off x="457200" y="182880"/>
            <a:ext cx="8229600" cy="63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endParaRPr lang="en-US" dirty="0">
              <a:sym typeface="Arial" pitchFamily="34" charset="0"/>
            </a:endParaRPr>
          </a:p>
        </p:txBody>
      </p:sp>
      <p:sp>
        <p:nvSpPr>
          <p:cNvPr id="10" name="Content Placeholder 8"/>
          <p:cNvSpPr>
            <a:spLocks noGrp="1"/>
          </p:cNvSpPr>
          <p:nvPr>
            <p:ph sz="quarter" idx="15"/>
          </p:nvPr>
        </p:nvSpPr>
        <p:spPr>
          <a:xfrm>
            <a:off x="457200" y="1184908"/>
            <a:ext cx="8229600" cy="3520442"/>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55999367"/>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with n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74570" y="444568"/>
            <a:ext cx="8572500" cy="568874"/>
          </a:xfrm>
          <a:prstGeom prst="rect">
            <a:avLst/>
          </a:prstGeom>
        </p:spPr>
        <p:txBody>
          <a:bodyPr vert="horz" lIns="91440" tIns="45720" rIns="91440" bIns="45720" rtlCol="0" anchor="ctr">
            <a:spAutoFit/>
          </a:bodyPr>
          <a:lstStyle/>
          <a:p>
            <a:r>
              <a:rPr lang="en-US"/>
              <a:t>Click to edit Master title style</a:t>
            </a:r>
            <a:endParaRPr lang="en-US" dirty="0"/>
          </a:p>
        </p:txBody>
      </p:sp>
      <p:cxnSp>
        <p:nvCxnSpPr>
          <p:cNvPr id="10" name="Straight Connector 9"/>
          <p:cNvCxnSpPr/>
          <p:nvPr userDrawn="1"/>
        </p:nvCxnSpPr>
        <p:spPr>
          <a:xfrm>
            <a:off x="277701" y="378619"/>
            <a:ext cx="8586216"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 Placeholder 11"/>
          <p:cNvSpPr>
            <a:spLocks noGrp="1"/>
          </p:cNvSpPr>
          <p:nvPr>
            <p:ph type="body" sz="quarter" idx="13"/>
          </p:nvPr>
        </p:nvSpPr>
        <p:spPr>
          <a:xfrm>
            <a:off x="275035" y="921544"/>
            <a:ext cx="8572500" cy="260604"/>
          </a:xfrm>
        </p:spPr>
        <p:txBody>
          <a:bodyPr anchor="ctr"/>
          <a:lstStyle>
            <a:lvl1pPr marL="0" indent="0">
              <a:buFontTx/>
              <a:buNone/>
              <a:defRPr>
                <a:solidFill>
                  <a:schemeClr val="bg2"/>
                </a:solidFill>
              </a:defRPr>
            </a:lvl1pPr>
            <a:lvl2pPr marL="342900" indent="0">
              <a:buFontTx/>
              <a:buNone/>
              <a:defRPr>
                <a:solidFill>
                  <a:schemeClr val="bg2"/>
                </a:solidFill>
              </a:defRPr>
            </a:lvl2pPr>
            <a:lvl3pPr marL="685800" indent="0">
              <a:buFontTx/>
              <a:buNone/>
              <a:defRPr>
                <a:solidFill>
                  <a:schemeClr val="bg2"/>
                </a:solidFill>
              </a:defRPr>
            </a:lvl3pPr>
            <a:lvl4pPr marL="1028700" indent="0">
              <a:buFontTx/>
              <a:buNone/>
              <a:defRPr>
                <a:solidFill>
                  <a:schemeClr val="bg2"/>
                </a:solidFill>
              </a:defRPr>
            </a:lvl4pPr>
            <a:lvl5pPr marL="1371600" indent="0">
              <a:buFontTx/>
              <a:buNone/>
              <a:defRPr>
                <a:solidFill>
                  <a:schemeClr val="bg2"/>
                </a:solidFill>
              </a:defRPr>
            </a:lvl5pPr>
          </a:lstStyle>
          <a:p>
            <a:pPr lvl="0"/>
            <a:r>
              <a:rPr lang="en-US"/>
              <a:t>Click to edit Master text styles</a:t>
            </a:r>
          </a:p>
        </p:txBody>
      </p:sp>
      <p:sp>
        <p:nvSpPr>
          <p:cNvPr id="9" name="Date Placeholder 3"/>
          <p:cNvSpPr>
            <a:spLocks noGrp="1"/>
          </p:cNvSpPr>
          <p:nvPr>
            <p:ph type="dt" sz="half" idx="10"/>
          </p:nvPr>
        </p:nvSpPr>
        <p:spPr>
          <a:xfrm>
            <a:off x="768097" y="4853028"/>
            <a:ext cx="1615607" cy="205740"/>
          </a:xfrm>
        </p:spPr>
        <p:txBody>
          <a:bodyPr/>
          <a:lstStyle/>
          <a:p>
            <a:endParaRPr lang="en-US"/>
          </a:p>
        </p:txBody>
      </p:sp>
      <p:sp>
        <p:nvSpPr>
          <p:cNvPr id="12" name="Footer Placeholder 4"/>
          <p:cNvSpPr>
            <a:spLocks noGrp="1"/>
          </p:cNvSpPr>
          <p:nvPr>
            <p:ph type="ftr" sz="quarter" idx="11"/>
          </p:nvPr>
        </p:nvSpPr>
        <p:spPr>
          <a:xfrm>
            <a:off x="3632200" y="4853028"/>
            <a:ext cx="4426094" cy="205740"/>
          </a:xfrm>
        </p:spPr>
        <p:txBody>
          <a:bodyPr/>
          <a:lstStyle/>
          <a:p>
            <a:r>
              <a:rPr lang="en-US"/>
              <a:t>DASH-IF Special Session: MPEG-DASH 6th edition</a:t>
            </a:r>
          </a:p>
        </p:txBody>
      </p:sp>
      <p:sp>
        <p:nvSpPr>
          <p:cNvPr id="13" name="Slide Number Placeholder 5"/>
          <p:cNvSpPr>
            <a:spLocks noGrp="1"/>
          </p:cNvSpPr>
          <p:nvPr>
            <p:ph type="sldNum" sz="quarter" idx="12"/>
          </p:nvPr>
        </p:nvSpPr>
        <p:spPr>
          <a:xfrm>
            <a:off x="8128000" y="4853028"/>
            <a:ext cx="730250" cy="205740"/>
          </a:xfrm>
        </p:spPr>
        <p:txBody>
          <a:bodyPr/>
          <a:lstStyle/>
          <a:p>
            <a:fld id="{7986E0E3-0C10-4AB1-9C60-C3995D4BF4BF}" type="slidenum">
              <a:rPr lang="en-US" smtClean="0"/>
              <a:t>‹#›</a:t>
            </a:fld>
            <a:endParaRPr lang="en-US"/>
          </a:p>
        </p:txBody>
      </p:sp>
    </p:spTree>
    <p:extLst>
      <p:ext uri="{BB962C8B-B14F-4D97-AF65-F5344CB8AC3E}">
        <p14:creationId xmlns:p14="http://schemas.microsoft.com/office/powerpoint/2010/main" val="367713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ShadeBG">
    <p:bg>
      <p:bgPr>
        <a:gradFill>
          <a:gsLst>
            <a:gs pos="100000">
              <a:schemeClr val="accent3">
                <a:lumMod val="75000"/>
              </a:schemeClr>
            </a:gs>
            <a:gs pos="0">
              <a:srgbClr val="0D2E55"/>
            </a:gs>
            <a:gs pos="41000">
              <a:srgbClr val="00317A"/>
            </a:gs>
          </a:gsLst>
          <a:lin ang="54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1" y="0"/>
            <a:ext cx="9144000" cy="5143500"/>
          </a:xfrm>
          <a:prstGeom prst="rect">
            <a:avLst/>
          </a:prstGeom>
          <a:gradFill flip="none" rotWithShape="1">
            <a:gsLst>
              <a:gs pos="100000">
                <a:schemeClr val="tx1">
                  <a:alpha val="24000"/>
                </a:schemeClr>
              </a:gs>
              <a:gs pos="0">
                <a:schemeClr val="tx1">
                  <a:alpha val="0"/>
                </a:schemeClr>
              </a:gs>
              <a:gs pos="39000">
                <a:schemeClr val="accent1">
                  <a:alpha val="2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srgbClr val="FFFFFF"/>
              </a:solidFill>
            </a:endParaRPr>
          </a:p>
        </p:txBody>
      </p:sp>
      <p:sp>
        <p:nvSpPr>
          <p:cNvPr id="7" name="Oval 6"/>
          <p:cNvSpPr/>
          <p:nvPr userDrawn="1"/>
        </p:nvSpPr>
        <p:spPr bwMode="auto">
          <a:xfrm>
            <a:off x="-5668" y="123134"/>
            <a:ext cx="9168383" cy="4780622"/>
          </a:xfrm>
          <a:prstGeom prst="ellipse">
            <a:avLst/>
          </a:prstGeom>
          <a:gradFill flip="none" rotWithShape="1">
            <a:gsLst>
              <a:gs pos="0">
                <a:srgbClr val="DF26F2">
                  <a:alpha val="20000"/>
                </a:srgbClr>
              </a:gs>
              <a:gs pos="85000">
                <a:schemeClr val="bg1">
                  <a:alpha val="0"/>
                </a:schemeClr>
              </a:gs>
            </a:gsLst>
            <a:path path="shape">
              <a:fillToRect l="50000" t="50000" r="50000" b="50000"/>
            </a:path>
            <a:tileRect/>
          </a:gradFill>
          <a:ln>
            <a:noFill/>
          </a:ln>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a:endParaRPr lang="en-US" sz="1013" dirty="0">
              <a:solidFill>
                <a:srgbClr val="FFFFFF"/>
              </a:solidFill>
            </a:endParaRPr>
          </a:p>
        </p:txBody>
      </p:sp>
      <p:sp>
        <p:nvSpPr>
          <p:cNvPr id="3" name="Title 7"/>
          <p:cNvSpPr>
            <a:spLocks noGrp="1"/>
          </p:cNvSpPr>
          <p:nvPr>
            <p:ph type="title"/>
          </p:nvPr>
        </p:nvSpPr>
        <p:spPr>
          <a:xfrm>
            <a:off x="457321" y="487696"/>
            <a:ext cx="8229362" cy="328937"/>
          </a:xfrm>
          <a:prstGeom prst="rect">
            <a:avLst/>
          </a:prstGeom>
        </p:spPr>
        <p:txBody>
          <a:bodyPr/>
          <a:lstStyle>
            <a:lvl1pPr marL="0" algn="ctr" defTabSz="514350" rtl="0" eaLnBrk="1" latinLnBrk="0" hangingPunct="1">
              <a:lnSpc>
                <a:spcPct val="75000"/>
              </a:lnSpc>
              <a:spcBef>
                <a:spcPct val="0"/>
              </a:spcBef>
              <a:buNone/>
              <a:defRPr lang="en-US" sz="2250" kern="0" cap="none" baseline="0" dirty="0">
                <a:solidFill>
                  <a:schemeClr val="bg1"/>
                </a:solidFill>
                <a:latin typeface="Qualcomm Office Light" panose="020B0303030202060203" pitchFamily="34" charset="0"/>
                <a:ea typeface="+mj-ea"/>
                <a:cs typeface="Arial" pitchFamily="34" charset="0"/>
              </a:defRPr>
            </a:lvl1pPr>
          </a:lstStyle>
          <a:p>
            <a:r>
              <a:rPr lang="en-US" dirty="0"/>
              <a:t>Click to edit Master title style</a:t>
            </a:r>
          </a:p>
        </p:txBody>
      </p:sp>
      <p:sp>
        <p:nvSpPr>
          <p:cNvPr id="4" name="Text Placeholder 11"/>
          <p:cNvSpPr>
            <a:spLocks noGrp="1"/>
          </p:cNvSpPr>
          <p:nvPr>
            <p:ph type="body" sz="quarter" idx="10" hasCustomPrompt="1"/>
          </p:nvPr>
        </p:nvSpPr>
        <p:spPr>
          <a:xfrm>
            <a:off x="457321" y="807244"/>
            <a:ext cx="8229362" cy="301229"/>
          </a:xfrm>
          <a:prstGeom prst="rect">
            <a:avLst/>
          </a:prstGeom>
        </p:spPr>
        <p:txBody>
          <a:bodyPr/>
          <a:lstStyle>
            <a:lvl1pPr marL="0" indent="0" algn="ctr" defTabSz="514350" rtl="0" eaLnBrk="1" latinLnBrk="0" hangingPunct="1">
              <a:lnSpc>
                <a:spcPct val="75000"/>
              </a:lnSpc>
              <a:spcBef>
                <a:spcPct val="0"/>
              </a:spcBef>
              <a:buNone/>
              <a:defRPr lang="en-US" sz="1350" kern="1200" baseline="0" dirty="0">
                <a:solidFill>
                  <a:srgbClr val="00ACBD"/>
                </a:solidFill>
                <a:latin typeface="Qualcomm Office Light" panose="020B0303030202060203" pitchFamily="34" charset="0"/>
                <a:ea typeface="+mj-ea"/>
                <a:cs typeface="Arial" pitchFamily="34" charset="0"/>
              </a:defRPr>
            </a:lvl1pPr>
          </a:lstStyle>
          <a:p>
            <a:pPr lvl="0"/>
            <a:r>
              <a:rPr lang="en-US" dirty="0"/>
              <a:t>Click to edit Subtitle</a:t>
            </a:r>
          </a:p>
        </p:txBody>
      </p:sp>
      <p:sp>
        <p:nvSpPr>
          <p:cNvPr id="9" name="Rectangle 8"/>
          <p:cNvSpPr/>
          <p:nvPr userDrawn="1"/>
        </p:nvSpPr>
        <p:spPr>
          <a:xfrm>
            <a:off x="1" y="3225802"/>
            <a:ext cx="9144000" cy="406400"/>
          </a:xfrm>
          <a:prstGeom prst="rect">
            <a:avLst/>
          </a:prstGeom>
          <a:gradFill flip="none" rotWithShape="1">
            <a:gsLst>
              <a:gs pos="27000">
                <a:srgbClr val="0B192B">
                  <a:alpha val="10000"/>
                </a:srgbClr>
              </a:gs>
              <a:gs pos="0">
                <a:schemeClr val="tx1">
                  <a:alpha val="0"/>
                </a:schemeClr>
              </a:gs>
              <a:gs pos="100000">
                <a:schemeClr val="tx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srgbClr val="FFFFFF"/>
              </a:solidFill>
            </a:endParaRPr>
          </a:p>
        </p:txBody>
      </p:sp>
      <p:sp>
        <p:nvSpPr>
          <p:cNvPr id="2" name="Slide Number Placeholder 1"/>
          <p:cNvSpPr>
            <a:spLocks noGrp="1"/>
          </p:cNvSpPr>
          <p:nvPr>
            <p:ph type="sldNum" sz="quarter" idx="11"/>
          </p:nvPr>
        </p:nvSpPr>
        <p:spPr>
          <a:xfrm>
            <a:off x="8539252" y="4838208"/>
            <a:ext cx="320115" cy="273844"/>
          </a:xfrm>
          <a:prstGeom prst="rect">
            <a:avLst/>
          </a:prstGeom>
        </p:spPr>
        <p:txBody>
          <a:bodyPr/>
          <a:lstStyle>
            <a:lvl1pPr>
              <a:defRPr/>
            </a:lvl1pPr>
          </a:lstStyle>
          <a:p>
            <a:pPr defTabSz="514350"/>
            <a:fld id="{B4D3C4D5-11BD-46AF-885C-173C70E6CB32}" type="slidenum">
              <a:rPr lang="en-US" smtClean="0">
                <a:solidFill>
                  <a:prstClr val="black"/>
                </a:solidFill>
              </a:rPr>
              <a:pPr defTabSz="514350"/>
              <a:t>‹#›</a:t>
            </a:fld>
            <a:endParaRPr lang="en-US" dirty="0">
              <a:solidFill>
                <a:prstClr val="black"/>
              </a:solidFill>
            </a:endParaRPr>
          </a:p>
        </p:txBody>
      </p:sp>
    </p:spTree>
    <p:extLst>
      <p:ext uri="{BB962C8B-B14F-4D97-AF65-F5344CB8AC3E}">
        <p14:creationId xmlns:p14="http://schemas.microsoft.com/office/powerpoint/2010/main" val="40879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sp>
        <p:nvSpPr>
          <p:cNvPr id="8" name="Text Box 3"/>
          <p:cNvSpPr txBox="1">
            <a:spLocks noChangeArrowheads="1"/>
          </p:cNvSpPr>
          <p:nvPr userDrawn="1"/>
        </p:nvSpPr>
        <p:spPr bwMode="black">
          <a:xfrm>
            <a:off x="207169" y="4864775"/>
            <a:ext cx="29658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altLang="en-US" sz="600" dirty="0">
                <a:solidFill>
                  <a:srgbClr val="BFBFBF"/>
                </a:solidFill>
                <a:latin typeface="Qualcomm Office Regular" panose="020B0503030202060203" pitchFamily="34" charset="0"/>
                <a:cs typeface="Arial" pitchFamily="34" charset="0"/>
              </a:rPr>
              <a:t>©2013-2014 Qualcomm Technologies, Inc. and/or its affiliated companies. All Rights Reserved.</a:t>
            </a:r>
          </a:p>
        </p:txBody>
      </p:sp>
      <p:sp useBgFill="1">
        <p:nvSpPr>
          <p:cNvPr id="9" name="Freeform 4"/>
          <p:cNvSpPr/>
          <p:nvPr userDrawn="1"/>
        </p:nvSpPr>
        <p:spPr bwMode="white">
          <a:xfrm>
            <a:off x="196454" y="4870847"/>
            <a:ext cx="3265884" cy="236934"/>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latin typeface="Qualcomm Office Regular" pitchFamily="34" charset="0"/>
            </a:endParaRPr>
          </a:p>
        </p:txBody>
      </p:sp>
      <p:sp>
        <p:nvSpPr>
          <p:cNvPr id="10" name="Freeform 5"/>
          <p:cNvSpPr>
            <a:spLocks noEditPoints="1"/>
          </p:cNvSpPr>
          <p:nvPr userDrawn="1"/>
        </p:nvSpPr>
        <p:spPr bwMode="black">
          <a:xfrm>
            <a:off x="1801417" y="2692004"/>
            <a:ext cx="77390" cy="85725"/>
          </a:xfrm>
          <a:custGeom>
            <a:avLst/>
            <a:gdLst>
              <a:gd name="T0" fmla="*/ 103188 w 65"/>
              <a:gd name="T1" fmla="*/ 114300 h 72"/>
              <a:gd name="T2" fmla="*/ 0 w 65"/>
              <a:gd name="T3" fmla="*/ 61913 h 72"/>
              <a:gd name="T4" fmla="*/ 96838 w 65"/>
              <a:gd name="T5" fmla="*/ 0 h 72"/>
              <a:gd name="T6" fmla="*/ 103188 w 65"/>
              <a:gd name="T7" fmla="*/ 114300 h 72"/>
              <a:gd name="T8" fmla="*/ 28575 w 65"/>
              <a:gd name="T9" fmla="*/ 60325 h 72"/>
              <a:gd name="T10" fmla="*/ 87313 w 65"/>
              <a:gd name="T11" fmla="*/ 90488 h 72"/>
              <a:gd name="T12" fmla="*/ 84138 w 65"/>
              <a:gd name="T13" fmla="*/ 23813 h 72"/>
              <a:gd name="T14" fmla="*/ 28575 w 65"/>
              <a:gd name="T15" fmla="*/ 60325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1" name="Freeform 6"/>
          <p:cNvSpPr>
            <a:spLocks noEditPoints="1"/>
          </p:cNvSpPr>
          <p:nvPr userDrawn="1"/>
        </p:nvSpPr>
        <p:spPr bwMode="black">
          <a:xfrm>
            <a:off x="1750219" y="1643063"/>
            <a:ext cx="1001316" cy="1458516"/>
          </a:xfrm>
          <a:custGeom>
            <a:avLst/>
            <a:gdLst>
              <a:gd name="T0" fmla="*/ 379504 w 489"/>
              <a:gd name="T1" fmla="*/ 1941957 h 712"/>
              <a:gd name="T2" fmla="*/ 535127 w 489"/>
              <a:gd name="T3" fmla="*/ 1928300 h 712"/>
              <a:gd name="T4" fmla="*/ 303057 w 489"/>
              <a:gd name="T5" fmla="*/ 1920106 h 712"/>
              <a:gd name="T6" fmla="*/ 578811 w 489"/>
              <a:gd name="T7" fmla="*/ 1890062 h 712"/>
              <a:gd name="T8" fmla="*/ 251182 w 489"/>
              <a:gd name="T9" fmla="*/ 1895525 h 712"/>
              <a:gd name="T10" fmla="*/ 606114 w 489"/>
              <a:gd name="T11" fmla="*/ 1895525 h 712"/>
              <a:gd name="T12" fmla="*/ 638876 w 489"/>
              <a:gd name="T13" fmla="*/ 1846361 h 712"/>
              <a:gd name="T14" fmla="*/ 155624 w 489"/>
              <a:gd name="T15" fmla="*/ 1775347 h 712"/>
              <a:gd name="T16" fmla="*/ 712593 w 489"/>
              <a:gd name="T17" fmla="*/ 1783541 h 712"/>
              <a:gd name="T18" fmla="*/ 723514 w 489"/>
              <a:gd name="T19" fmla="*/ 1764422 h 712"/>
              <a:gd name="T20" fmla="*/ 111940 w 489"/>
              <a:gd name="T21" fmla="*/ 1674289 h 712"/>
              <a:gd name="T22" fmla="*/ 742626 w 489"/>
              <a:gd name="T23" fmla="*/ 1709796 h 712"/>
              <a:gd name="T24" fmla="*/ 734435 w 489"/>
              <a:gd name="T25" fmla="*/ 1649707 h 712"/>
              <a:gd name="T26" fmla="*/ 90098 w 489"/>
              <a:gd name="T27" fmla="*/ 1597812 h 712"/>
              <a:gd name="T28" fmla="*/ 748086 w 489"/>
              <a:gd name="T29" fmla="*/ 1592350 h 712"/>
              <a:gd name="T30" fmla="*/ 720784 w 489"/>
              <a:gd name="T31" fmla="*/ 1540455 h 712"/>
              <a:gd name="T32" fmla="*/ 701672 w 489"/>
              <a:gd name="T33" fmla="*/ 1444859 h 712"/>
              <a:gd name="T34" fmla="*/ 677100 w 489"/>
              <a:gd name="T35" fmla="*/ 1436666 h 712"/>
              <a:gd name="T36" fmla="*/ 595193 w 489"/>
              <a:gd name="T37" fmla="*/ 1308294 h 712"/>
              <a:gd name="T38" fmla="*/ 597923 w 489"/>
              <a:gd name="T39" fmla="*/ 1280981 h 712"/>
              <a:gd name="T40" fmla="*/ 513285 w 489"/>
              <a:gd name="T41" fmla="*/ 1201773 h 712"/>
              <a:gd name="T42" fmla="*/ 464141 w 489"/>
              <a:gd name="T43" fmla="*/ 1119834 h 712"/>
              <a:gd name="T44" fmla="*/ 439569 w 489"/>
              <a:gd name="T45" fmla="*/ 1117103 h 712"/>
              <a:gd name="T46" fmla="*/ 335820 w 489"/>
              <a:gd name="T47" fmla="*/ 1002388 h 712"/>
              <a:gd name="T48" fmla="*/ 335820 w 489"/>
              <a:gd name="T49" fmla="*/ 977807 h 712"/>
              <a:gd name="T50" fmla="*/ 245722 w 489"/>
              <a:gd name="T51" fmla="*/ 904061 h 712"/>
              <a:gd name="T52" fmla="*/ 196577 w 489"/>
              <a:gd name="T53" fmla="*/ 819391 h 712"/>
              <a:gd name="T54" fmla="*/ 172005 w 489"/>
              <a:gd name="T55" fmla="*/ 816660 h 712"/>
              <a:gd name="T56" fmla="*/ 84637 w 489"/>
              <a:gd name="T57" fmla="*/ 691020 h 712"/>
              <a:gd name="T58" fmla="*/ 87368 w 489"/>
              <a:gd name="T59" fmla="*/ 666438 h 712"/>
              <a:gd name="T60" fmla="*/ 24572 w 489"/>
              <a:gd name="T61" fmla="*/ 568111 h 712"/>
              <a:gd name="T62" fmla="*/ 1324167 w 489"/>
              <a:gd name="T63" fmla="*/ 513485 h 712"/>
              <a:gd name="T64" fmla="*/ 10921 w 489"/>
              <a:gd name="T65" fmla="*/ 513485 h 712"/>
              <a:gd name="T66" fmla="*/ 0 w 489"/>
              <a:gd name="T67" fmla="*/ 415158 h 712"/>
              <a:gd name="T68" fmla="*/ 1291404 w 489"/>
              <a:gd name="T69" fmla="*/ 442471 h 712"/>
              <a:gd name="T70" fmla="*/ 16381 w 489"/>
              <a:gd name="T71" fmla="*/ 396039 h 712"/>
              <a:gd name="T72" fmla="*/ 1212227 w 489"/>
              <a:gd name="T73" fmla="*/ 357801 h 712"/>
              <a:gd name="T74" fmla="*/ 10921 w 489"/>
              <a:gd name="T75" fmla="*/ 300443 h 712"/>
              <a:gd name="T76" fmla="*/ 1176734 w 489"/>
              <a:gd name="T77" fmla="*/ 314100 h 712"/>
              <a:gd name="T78" fmla="*/ 1108478 w 489"/>
              <a:gd name="T79" fmla="*/ 245817 h 712"/>
              <a:gd name="T80" fmla="*/ 1105748 w 489"/>
              <a:gd name="T81" fmla="*/ 221236 h 712"/>
              <a:gd name="T82" fmla="*/ 1048413 w 489"/>
              <a:gd name="T83" fmla="*/ 199385 h 712"/>
              <a:gd name="T84" fmla="*/ 92828 w 489"/>
              <a:gd name="T85" fmla="*/ 144759 h 712"/>
              <a:gd name="T86" fmla="*/ 1001999 w 489"/>
              <a:gd name="T87" fmla="*/ 166610 h 712"/>
              <a:gd name="T88" fmla="*/ 920091 w 489"/>
              <a:gd name="T89" fmla="*/ 120177 h 712"/>
              <a:gd name="T90" fmla="*/ 911901 w 489"/>
              <a:gd name="T91" fmla="*/ 95596 h 712"/>
              <a:gd name="T92" fmla="*/ 851835 w 489"/>
              <a:gd name="T93" fmla="*/ 87402 h 712"/>
              <a:gd name="T94" fmla="*/ 234801 w 489"/>
              <a:gd name="T95" fmla="*/ 46432 h 712"/>
              <a:gd name="T96" fmla="*/ 797230 w 489"/>
              <a:gd name="T97" fmla="*/ 68283 h 712"/>
              <a:gd name="T98" fmla="*/ 707132 w 489"/>
              <a:gd name="T99" fmla="*/ 43701 h 712"/>
              <a:gd name="T100" fmla="*/ 693481 w 489"/>
              <a:gd name="T101" fmla="*/ 21850 h 712"/>
              <a:gd name="T102" fmla="*/ 633416 w 489"/>
              <a:gd name="T103" fmla="*/ 27313 h 712"/>
              <a:gd name="T104" fmla="*/ 398615 w 489"/>
              <a:gd name="T105" fmla="*/ 2731 h 712"/>
              <a:gd name="T106" fmla="*/ 540588 w 489"/>
              <a:gd name="T107" fmla="*/ 2731 h 712"/>
              <a:gd name="T108" fmla="*/ 425918 w 489"/>
              <a:gd name="T109" fmla="*/ 19119 h 712"/>
              <a:gd name="T110" fmla="*/ 518746 w 489"/>
              <a:gd name="T111" fmla="*/ 19119 h 7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nvGrpSpPr>
          <p:cNvPr id="12" name="bIg Eye"/>
          <p:cNvGrpSpPr/>
          <p:nvPr userDrawn="1"/>
        </p:nvGrpSpPr>
        <p:grpSpPr bwMode="black">
          <a:xfrm>
            <a:off x="1999060" y="1738938"/>
            <a:ext cx="721519" cy="426244"/>
            <a:chOff x="2665413" y="2318584"/>
            <a:chExt cx="962025" cy="568325"/>
          </a:xfrm>
          <a:solidFill>
            <a:schemeClr val="tx2"/>
          </a:solidFill>
        </p:grpSpPr>
        <p:sp>
          <p:nvSpPr>
            <p:cNvPr id="13" name="Freeform 8"/>
            <p:cNvSpPr>
              <a:spLocks noEditPoints="1"/>
            </p:cNvSpPr>
            <p:nvPr/>
          </p:nvSpPr>
          <p:spPr bwMode="black">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14" name="Freeform 9"/>
            <p:cNvSpPr>
              <a:spLocks noEditPoints="1"/>
            </p:cNvSpPr>
            <p:nvPr/>
          </p:nvSpPr>
          <p:spPr bwMode="black">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sp>
        <p:nvSpPr>
          <p:cNvPr id="15" name="Rectangle 8"/>
          <p:cNvSpPr>
            <a:spLocks noChangeArrowheads="1"/>
          </p:cNvSpPr>
          <p:nvPr userDrawn="1"/>
        </p:nvSpPr>
        <p:spPr bwMode="black">
          <a:xfrm>
            <a:off x="1633538" y="2771775"/>
            <a:ext cx="17860" cy="477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6" name="Freeform 9"/>
          <p:cNvSpPr>
            <a:spLocks/>
          </p:cNvSpPr>
          <p:nvPr userDrawn="1"/>
        </p:nvSpPr>
        <p:spPr bwMode="black">
          <a:xfrm>
            <a:off x="1393032" y="3184923"/>
            <a:ext cx="445294" cy="229790"/>
          </a:xfrm>
          <a:custGeom>
            <a:avLst/>
            <a:gdLst>
              <a:gd name="T0" fmla="*/ 593725 w 374"/>
              <a:gd name="T1" fmla="*/ 153988 h 193"/>
              <a:gd name="T2" fmla="*/ 552450 w 374"/>
              <a:gd name="T3" fmla="*/ 120650 h 193"/>
              <a:gd name="T4" fmla="*/ 552450 w 374"/>
              <a:gd name="T5" fmla="*/ 147638 h 193"/>
              <a:gd name="T6" fmla="*/ 427038 w 374"/>
              <a:gd name="T7" fmla="*/ 147638 h 193"/>
              <a:gd name="T8" fmla="*/ 317500 w 374"/>
              <a:gd name="T9" fmla="*/ 66675 h 193"/>
              <a:gd name="T10" fmla="*/ 317500 w 374"/>
              <a:gd name="T11" fmla="*/ 147638 h 193"/>
              <a:gd name="T12" fmla="*/ 196850 w 374"/>
              <a:gd name="T13" fmla="*/ 147638 h 193"/>
              <a:gd name="T14" fmla="*/ 0 w 374"/>
              <a:gd name="T15" fmla="*/ 0 h 193"/>
              <a:gd name="T16" fmla="*/ 0 w 374"/>
              <a:gd name="T17" fmla="*/ 306388 h 193"/>
              <a:gd name="T18" fmla="*/ 196850 w 374"/>
              <a:gd name="T19" fmla="*/ 158750 h 193"/>
              <a:gd name="T20" fmla="*/ 317500 w 374"/>
              <a:gd name="T21" fmla="*/ 158750 h 193"/>
              <a:gd name="T22" fmla="*/ 317500 w 374"/>
              <a:gd name="T23" fmla="*/ 241300 h 193"/>
              <a:gd name="T24" fmla="*/ 427038 w 374"/>
              <a:gd name="T25" fmla="*/ 158750 h 193"/>
              <a:gd name="T26" fmla="*/ 552450 w 374"/>
              <a:gd name="T27" fmla="*/ 158750 h 193"/>
              <a:gd name="T28" fmla="*/ 552450 w 374"/>
              <a:gd name="T29" fmla="*/ 184150 h 193"/>
              <a:gd name="T30" fmla="*/ 593725 w 374"/>
              <a:gd name="T31" fmla="*/ 153988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nvGrpSpPr>
          <p:cNvPr id="17" name="Group 10"/>
          <p:cNvGrpSpPr>
            <a:grpSpLocks/>
          </p:cNvGrpSpPr>
          <p:nvPr userDrawn="1"/>
        </p:nvGrpSpPr>
        <p:grpSpPr bwMode="black">
          <a:xfrm>
            <a:off x="906066" y="2407444"/>
            <a:ext cx="736997" cy="513160"/>
            <a:chOff x="12080" y="32091"/>
            <a:chExt cx="9826" cy="6842"/>
          </a:xfrm>
        </p:grpSpPr>
        <p:sp>
          <p:nvSpPr>
            <p:cNvPr id="18" name="Freeform 149"/>
            <p:cNvSpPr>
              <a:spLocks noEditPoints="1"/>
            </p:cNvSpPr>
            <p:nvPr userDrawn="1"/>
          </p:nvSpPr>
          <p:spPr bwMode="black">
            <a:xfrm>
              <a:off x="12080" y="32202"/>
              <a:ext cx="1207" cy="1143"/>
            </a:xfrm>
            <a:custGeom>
              <a:avLst/>
              <a:gdLst>
                <a:gd name="T0" fmla="*/ 120650 w 76"/>
                <a:gd name="T1" fmla="*/ 114300 h 72"/>
                <a:gd name="T2" fmla="*/ 0 w 76"/>
                <a:gd name="T3" fmla="*/ 92075 h 72"/>
                <a:gd name="T4" fmla="*/ 76200 w 76"/>
                <a:gd name="T5" fmla="*/ 0 h 72"/>
                <a:gd name="T6" fmla="*/ 120650 w 76"/>
                <a:gd name="T7" fmla="*/ 114300 h 72"/>
                <a:gd name="T8" fmla="*/ 26988 w 76"/>
                <a:gd name="T9" fmla="*/ 80963 h 72"/>
                <a:gd name="T10" fmla="*/ 98425 w 76"/>
                <a:gd name="T11" fmla="*/ 95250 h 72"/>
                <a:gd name="T12" fmla="*/ 73025 w 76"/>
                <a:gd name="T13" fmla="*/ 30163 h 72"/>
                <a:gd name="T14" fmla="*/ 26988 w 76"/>
                <a:gd name="T15" fmla="*/ 80963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9" name="Freeform 150"/>
            <p:cNvSpPr>
              <a:spLocks noEditPoints="1"/>
            </p:cNvSpPr>
            <p:nvPr userDrawn="1"/>
          </p:nvSpPr>
          <p:spPr bwMode="black">
            <a:xfrm>
              <a:off x="12493" y="32091"/>
              <a:ext cx="9414" cy="6842"/>
            </a:xfrm>
            <a:custGeom>
              <a:avLst/>
              <a:gdLst>
                <a:gd name="T0" fmla="*/ 463872 w 345"/>
                <a:gd name="T1" fmla="*/ 667857 h 251"/>
                <a:gd name="T2" fmla="*/ 472058 w 345"/>
                <a:gd name="T3" fmla="*/ 684213 h 251"/>
                <a:gd name="T4" fmla="*/ 406570 w 345"/>
                <a:gd name="T5" fmla="*/ 662405 h 251"/>
                <a:gd name="T6" fmla="*/ 521174 w 345"/>
                <a:gd name="T7" fmla="*/ 684213 h 251"/>
                <a:gd name="T8" fmla="*/ 559375 w 345"/>
                <a:gd name="T9" fmla="*/ 676035 h 251"/>
                <a:gd name="T10" fmla="*/ 346540 w 345"/>
                <a:gd name="T11" fmla="*/ 667857 h 251"/>
                <a:gd name="T12" fmla="*/ 384741 w 345"/>
                <a:gd name="T13" fmla="*/ 678761 h 251"/>
                <a:gd name="T14" fmla="*/ 611220 w 345"/>
                <a:gd name="T15" fmla="*/ 646050 h 251"/>
                <a:gd name="T16" fmla="*/ 330168 w 345"/>
                <a:gd name="T17" fmla="*/ 662405 h 251"/>
                <a:gd name="T18" fmla="*/ 335625 w 345"/>
                <a:gd name="T19" fmla="*/ 646050 h 251"/>
                <a:gd name="T20" fmla="*/ 627592 w 345"/>
                <a:gd name="T21" fmla="*/ 640598 h 251"/>
                <a:gd name="T22" fmla="*/ 635778 w 345"/>
                <a:gd name="T23" fmla="*/ 656954 h 251"/>
                <a:gd name="T24" fmla="*/ 248308 w 345"/>
                <a:gd name="T25" fmla="*/ 610612 h 251"/>
                <a:gd name="T26" fmla="*/ 687623 w 345"/>
                <a:gd name="T27" fmla="*/ 632420 h 251"/>
                <a:gd name="T28" fmla="*/ 723095 w 345"/>
                <a:gd name="T29" fmla="*/ 613338 h 251"/>
                <a:gd name="T30" fmla="*/ 221022 w 345"/>
                <a:gd name="T31" fmla="*/ 613338 h 251"/>
                <a:gd name="T32" fmla="*/ 231936 w 345"/>
                <a:gd name="T33" fmla="*/ 599709 h 251"/>
                <a:gd name="T34" fmla="*/ 739467 w 345"/>
                <a:gd name="T35" fmla="*/ 605161 h 251"/>
                <a:gd name="T36" fmla="*/ 769482 w 345"/>
                <a:gd name="T37" fmla="*/ 580627 h 251"/>
                <a:gd name="T38" fmla="*/ 147348 w 345"/>
                <a:gd name="T39" fmla="*/ 556093 h 251"/>
                <a:gd name="T40" fmla="*/ 174634 w 345"/>
                <a:gd name="T41" fmla="*/ 580627 h 251"/>
                <a:gd name="T42" fmla="*/ 799498 w 345"/>
                <a:gd name="T43" fmla="*/ 528834 h 251"/>
                <a:gd name="T44" fmla="*/ 133704 w 345"/>
                <a:gd name="T45" fmla="*/ 542464 h 251"/>
                <a:gd name="T46" fmla="*/ 144619 w 345"/>
                <a:gd name="T47" fmla="*/ 528834 h 251"/>
                <a:gd name="T48" fmla="*/ 813141 w 345"/>
                <a:gd name="T49" fmla="*/ 515204 h 251"/>
                <a:gd name="T50" fmla="*/ 826784 w 345"/>
                <a:gd name="T51" fmla="*/ 526108 h 251"/>
                <a:gd name="T52" fmla="*/ 87317 w 345"/>
                <a:gd name="T53" fmla="*/ 455233 h 251"/>
                <a:gd name="T54" fmla="*/ 862257 w 345"/>
                <a:gd name="T55" fmla="*/ 482493 h 251"/>
                <a:gd name="T56" fmla="*/ 867714 w 345"/>
                <a:gd name="T57" fmla="*/ 438878 h 251"/>
                <a:gd name="T58" fmla="*/ 862257 w 345"/>
                <a:gd name="T59" fmla="*/ 482493 h 251"/>
                <a:gd name="T60" fmla="*/ 60031 w 345"/>
                <a:gd name="T61" fmla="*/ 406166 h 251"/>
                <a:gd name="T62" fmla="*/ 892272 w 345"/>
                <a:gd name="T63" fmla="*/ 430700 h 251"/>
                <a:gd name="T64" fmla="*/ 908644 w 345"/>
                <a:gd name="T65" fmla="*/ 395262 h 251"/>
                <a:gd name="T66" fmla="*/ 21829 w 345"/>
                <a:gd name="T67" fmla="*/ 359825 h 251"/>
                <a:gd name="T68" fmla="*/ 35473 w 345"/>
                <a:gd name="T69" fmla="*/ 397988 h 251"/>
                <a:gd name="T70" fmla="*/ 908644 w 345"/>
                <a:gd name="T71" fmla="*/ 335292 h 251"/>
                <a:gd name="T72" fmla="*/ 16372 w 345"/>
                <a:gd name="T73" fmla="*/ 340744 h 251"/>
                <a:gd name="T74" fmla="*/ 32744 w 345"/>
                <a:gd name="T75" fmla="*/ 338018 h 251"/>
                <a:gd name="T76" fmla="*/ 914101 w 345"/>
                <a:gd name="T77" fmla="*/ 318936 h 251"/>
                <a:gd name="T78" fmla="*/ 930473 w 345"/>
                <a:gd name="T79" fmla="*/ 321662 h 251"/>
                <a:gd name="T80" fmla="*/ 16372 w 345"/>
                <a:gd name="T81" fmla="*/ 245335 h 251"/>
                <a:gd name="T82" fmla="*/ 938659 w 345"/>
                <a:gd name="T83" fmla="*/ 264417 h 251"/>
                <a:gd name="T84" fmla="*/ 941388 w 345"/>
                <a:gd name="T85" fmla="*/ 226254 h 251"/>
                <a:gd name="T86" fmla="*/ 0 w 345"/>
                <a:gd name="T87" fmla="*/ 212624 h 251"/>
                <a:gd name="T88" fmla="*/ 16372 w 345"/>
                <a:gd name="T89" fmla="*/ 212624 h 251"/>
                <a:gd name="T90" fmla="*/ 925016 w 345"/>
                <a:gd name="T91" fmla="*/ 207172 h 251"/>
                <a:gd name="T92" fmla="*/ 941388 w 345"/>
                <a:gd name="T93" fmla="*/ 207172 h 251"/>
                <a:gd name="T94" fmla="*/ 0 w 345"/>
                <a:gd name="T95" fmla="*/ 169009 h 251"/>
                <a:gd name="T96" fmla="*/ 19101 w 345"/>
                <a:gd name="T97" fmla="*/ 171735 h 251"/>
                <a:gd name="T98" fmla="*/ 933202 w 345"/>
                <a:gd name="T99" fmla="*/ 109038 h 251"/>
                <a:gd name="T100" fmla="*/ 911373 w 345"/>
                <a:gd name="T101" fmla="*/ 95408 h 251"/>
                <a:gd name="T102" fmla="*/ 927745 w 345"/>
                <a:gd name="T103" fmla="*/ 89956 h 251"/>
                <a:gd name="T104" fmla="*/ 881357 w 345"/>
                <a:gd name="T105" fmla="*/ 8178 h 251"/>
                <a:gd name="T106" fmla="*/ 895001 w 345"/>
                <a:gd name="T107" fmla="*/ 40889 h 2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20" name="Group 11"/>
          <p:cNvGrpSpPr>
            <a:grpSpLocks/>
          </p:cNvGrpSpPr>
          <p:nvPr userDrawn="1"/>
        </p:nvGrpSpPr>
        <p:grpSpPr bwMode="black">
          <a:xfrm>
            <a:off x="1304926" y="2263379"/>
            <a:ext cx="841772" cy="733425"/>
            <a:chOff x="17399" y="30170"/>
            <a:chExt cx="11223" cy="9779"/>
          </a:xfrm>
        </p:grpSpPr>
        <p:sp>
          <p:nvSpPr>
            <p:cNvPr id="21" name="Freeform 147"/>
            <p:cNvSpPr>
              <a:spLocks/>
            </p:cNvSpPr>
            <p:nvPr userDrawn="1"/>
          </p:nvSpPr>
          <p:spPr bwMode="black">
            <a:xfrm>
              <a:off x="17399" y="34155"/>
              <a:ext cx="9255" cy="5794"/>
            </a:xfrm>
            <a:custGeom>
              <a:avLst/>
              <a:gdLst>
                <a:gd name="T0" fmla="*/ 912813 w 583"/>
                <a:gd name="T1" fmla="*/ 579438 h 365"/>
                <a:gd name="T2" fmla="*/ 0 w 583"/>
                <a:gd name="T3" fmla="*/ 22225 h 365"/>
                <a:gd name="T4" fmla="*/ 14288 w 583"/>
                <a:gd name="T5" fmla="*/ 0 h 365"/>
                <a:gd name="T6" fmla="*/ 925513 w 583"/>
                <a:gd name="T7" fmla="*/ 557213 h 365"/>
                <a:gd name="T8" fmla="*/ 912813 w 583"/>
                <a:gd name="T9" fmla="*/ 579438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2" name="Freeform 148"/>
            <p:cNvSpPr>
              <a:spLocks/>
            </p:cNvSpPr>
            <p:nvPr userDrawn="1"/>
          </p:nvSpPr>
          <p:spPr bwMode="black">
            <a:xfrm>
              <a:off x="20018" y="30170"/>
              <a:ext cx="8604" cy="6811"/>
            </a:xfrm>
            <a:custGeom>
              <a:avLst/>
              <a:gdLst>
                <a:gd name="T0" fmla="*/ 844550 w 542"/>
                <a:gd name="T1" fmla="*/ 681038 h 429"/>
                <a:gd name="T2" fmla="*/ 0 w 542"/>
                <a:gd name="T3" fmla="*/ 19050 h 429"/>
                <a:gd name="T4" fmla="*/ 17463 w 542"/>
                <a:gd name="T5" fmla="*/ 0 h 429"/>
                <a:gd name="T6" fmla="*/ 860425 w 542"/>
                <a:gd name="T7" fmla="*/ 661988 h 429"/>
                <a:gd name="T8" fmla="*/ 844550 w 542"/>
                <a:gd name="T9" fmla="*/ 681038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23" name="Group 12"/>
          <p:cNvGrpSpPr>
            <a:grpSpLocks/>
          </p:cNvGrpSpPr>
          <p:nvPr userDrawn="1"/>
        </p:nvGrpSpPr>
        <p:grpSpPr bwMode="black">
          <a:xfrm>
            <a:off x="1104901" y="2109788"/>
            <a:ext cx="470297" cy="579835"/>
            <a:chOff x="14732" y="28122"/>
            <a:chExt cx="6270" cy="7731"/>
          </a:xfrm>
        </p:grpSpPr>
        <p:sp>
          <p:nvSpPr>
            <p:cNvPr id="24" name="Freeform 145"/>
            <p:cNvSpPr>
              <a:spLocks noEditPoints="1"/>
            </p:cNvSpPr>
            <p:nvPr userDrawn="1"/>
          </p:nvSpPr>
          <p:spPr bwMode="black">
            <a:xfrm>
              <a:off x="19780" y="28122"/>
              <a:ext cx="1222" cy="1159"/>
            </a:xfrm>
            <a:custGeom>
              <a:avLst/>
              <a:gdLst>
                <a:gd name="T0" fmla="*/ 0 w 77"/>
                <a:gd name="T1" fmla="*/ 115888 h 73"/>
                <a:gd name="T2" fmla="*/ 49213 w 77"/>
                <a:gd name="T3" fmla="*/ 0 h 73"/>
                <a:gd name="T4" fmla="*/ 122238 w 77"/>
                <a:gd name="T5" fmla="*/ 101600 h 73"/>
                <a:gd name="T6" fmla="*/ 0 w 77"/>
                <a:gd name="T7" fmla="*/ 115888 h 73"/>
                <a:gd name="T8" fmla="*/ 52388 w 77"/>
                <a:gd name="T9" fmla="*/ 30163 h 73"/>
                <a:gd name="T10" fmla="*/ 23813 w 77"/>
                <a:gd name="T11" fmla="*/ 98425 h 73"/>
                <a:gd name="T12" fmla="*/ 95250 w 77"/>
                <a:gd name="T13" fmla="*/ 90488 h 73"/>
                <a:gd name="T14" fmla="*/ 52388 w 77"/>
                <a:gd name="T15" fmla="*/ 30163 h 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5" name="Freeform 146"/>
            <p:cNvSpPr>
              <a:spLocks noEditPoints="1"/>
            </p:cNvSpPr>
            <p:nvPr userDrawn="1"/>
          </p:nvSpPr>
          <p:spPr bwMode="black">
            <a:xfrm>
              <a:off x="14732" y="28345"/>
              <a:ext cx="5095" cy="7509"/>
            </a:xfrm>
            <a:custGeom>
              <a:avLst/>
              <a:gdLst>
                <a:gd name="T0" fmla="*/ 226181 w 187"/>
                <a:gd name="T1" fmla="*/ 737235 h 275"/>
                <a:gd name="T2" fmla="*/ 269782 w 187"/>
                <a:gd name="T3" fmla="*/ 734505 h 275"/>
                <a:gd name="T4" fmla="*/ 209830 w 187"/>
                <a:gd name="T5" fmla="*/ 729044 h 275"/>
                <a:gd name="T6" fmla="*/ 185305 w 187"/>
                <a:gd name="T7" fmla="*/ 693547 h 275"/>
                <a:gd name="T8" fmla="*/ 209830 w 187"/>
                <a:gd name="T9" fmla="*/ 729044 h 275"/>
                <a:gd name="T10" fmla="*/ 133528 w 187"/>
                <a:gd name="T11" fmla="*/ 677164 h 275"/>
                <a:gd name="T12" fmla="*/ 141704 w 187"/>
                <a:gd name="T13" fmla="*/ 660781 h 275"/>
                <a:gd name="T14" fmla="*/ 171679 w 187"/>
                <a:gd name="T15" fmla="*/ 682625 h 275"/>
                <a:gd name="T16" fmla="*/ 114453 w 187"/>
                <a:gd name="T17" fmla="*/ 658051 h 275"/>
                <a:gd name="T18" fmla="*/ 103553 w 187"/>
                <a:gd name="T19" fmla="*/ 619824 h 275"/>
                <a:gd name="T20" fmla="*/ 114453 w 187"/>
                <a:gd name="T21" fmla="*/ 658051 h 275"/>
                <a:gd name="T22" fmla="*/ 54501 w 187"/>
                <a:gd name="T23" fmla="*/ 581597 h 275"/>
                <a:gd name="T24" fmla="*/ 89927 w 187"/>
                <a:gd name="T25" fmla="*/ 603441 h 275"/>
                <a:gd name="T26" fmla="*/ 46326 w 187"/>
                <a:gd name="T27" fmla="*/ 565214 h 275"/>
                <a:gd name="T28" fmla="*/ 46326 w 187"/>
                <a:gd name="T29" fmla="*/ 524256 h 275"/>
                <a:gd name="T30" fmla="*/ 46326 w 187"/>
                <a:gd name="T31" fmla="*/ 565214 h 275"/>
                <a:gd name="T32" fmla="*/ 10900 w 187"/>
                <a:gd name="T33" fmla="*/ 475107 h 275"/>
                <a:gd name="T34" fmla="*/ 38151 w 187"/>
                <a:gd name="T35" fmla="*/ 505143 h 275"/>
                <a:gd name="T36" fmla="*/ 8175 w 187"/>
                <a:gd name="T37" fmla="*/ 455994 h 275"/>
                <a:gd name="T38" fmla="*/ 19075 w 187"/>
                <a:gd name="T39" fmla="*/ 415036 h 275"/>
                <a:gd name="T40" fmla="*/ 8175 w 187"/>
                <a:gd name="T41" fmla="*/ 455994 h 275"/>
                <a:gd name="T42" fmla="*/ 0 w 187"/>
                <a:gd name="T43" fmla="*/ 385001 h 275"/>
                <a:gd name="T44" fmla="*/ 19075 w 187"/>
                <a:gd name="T45" fmla="*/ 357696 h 275"/>
                <a:gd name="T46" fmla="*/ 19075 w 187"/>
                <a:gd name="T47" fmla="*/ 395923 h 275"/>
                <a:gd name="T48" fmla="*/ 21801 w 187"/>
                <a:gd name="T49" fmla="*/ 341313 h 275"/>
                <a:gd name="T50" fmla="*/ 10900 w 187"/>
                <a:gd name="T51" fmla="*/ 300355 h 275"/>
                <a:gd name="T52" fmla="*/ 21801 w 187"/>
                <a:gd name="T53" fmla="*/ 341313 h 275"/>
                <a:gd name="T54" fmla="*/ 16350 w 187"/>
                <a:gd name="T55" fmla="*/ 281242 h 275"/>
                <a:gd name="T56" fmla="*/ 43601 w 187"/>
                <a:gd name="T57" fmla="*/ 251206 h 275"/>
                <a:gd name="T58" fmla="*/ 51776 w 187"/>
                <a:gd name="T59" fmla="*/ 232093 h 275"/>
                <a:gd name="T60" fmla="*/ 54501 w 187"/>
                <a:gd name="T61" fmla="*/ 191135 h 275"/>
                <a:gd name="T62" fmla="*/ 51776 w 187"/>
                <a:gd name="T63" fmla="*/ 232093 h 275"/>
                <a:gd name="T64" fmla="*/ 65402 w 187"/>
                <a:gd name="T65" fmla="*/ 174752 h 275"/>
                <a:gd name="T66" fmla="*/ 100828 w 187"/>
                <a:gd name="T67" fmla="*/ 152908 h 275"/>
                <a:gd name="T68" fmla="*/ 111728 w 187"/>
                <a:gd name="T69" fmla="*/ 139256 h 275"/>
                <a:gd name="T70" fmla="*/ 128078 w 187"/>
                <a:gd name="T71" fmla="*/ 101029 h 275"/>
                <a:gd name="T72" fmla="*/ 111728 w 187"/>
                <a:gd name="T73" fmla="*/ 139256 h 275"/>
                <a:gd name="T74" fmla="*/ 141704 w 187"/>
                <a:gd name="T75" fmla="*/ 87376 h 275"/>
                <a:gd name="T76" fmla="*/ 182580 w 187"/>
                <a:gd name="T77" fmla="*/ 79185 h 275"/>
                <a:gd name="T78" fmla="*/ 198930 w 187"/>
                <a:gd name="T79" fmla="*/ 68263 h 275"/>
                <a:gd name="T80" fmla="*/ 223456 w 187"/>
                <a:gd name="T81" fmla="*/ 35497 h 275"/>
                <a:gd name="T82" fmla="*/ 198930 w 187"/>
                <a:gd name="T83" fmla="*/ 68263 h 275"/>
                <a:gd name="T84" fmla="*/ 242531 w 187"/>
                <a:gd name="T85" fmla="*/ 27305 h 275"/>
                <a:gd name="T86" fmla="*/ 283407 w 187"/>
                <a:gd name="T87" fmla="*/ 32766 h 275"/>
                <a:gd name="T88" fmla="*/ 504138 w 187"/>
                <a:gd name="T89" fmla="*/ 38227 h 275"/>
                <a:gd name="T90" fmla="*/ 471437 w 187"/>
                <a:gd name="T91" fmla="*/ 10922 h 275"/>
                <a:gd name="T92" fmla="*/ 504138 w 187"/>
                <a:gd name="T93" fmla="*/ 38227 h 275"/>
                <a:gd name="T94" fmla="*/ 297033 w 187"/>
                <a:gd name="T95" fmla="*/ 10922 h 275"/>
                <a:gd name="T96" fmla="*/ 337909 w 187"/>
                <a:gd name="T97" fmla="*/ 21844 h 275"/>
                <a:gd name="T98" fmla="*/ 449636 w 187"/>
                <a:gd name="T99" fmla="*/ 24575 h 275"/>
                <a:gd name="T100" fmla="*/ 414211 w 187"/>
                <a:gd name="T101" fmla="*/ 2731 h 275"/>
                <a:gd name="T102" fmla="*/ 449636 w 187"/>
                <a:gd name="T103" fmla="*/ 24575 h 275"/>
                <a:gd name="T104" fmla="*/ 356984 w 187"/>
                <a:gd name="T105" fmla="*/ 2731 h 275"/>
                <a:gd name="T106" fmla="*/ 395135 w 187"/>
                <a:gd name="T107" fmla="*/ 19114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26" name="Big Wheel 1"/>
          <p:cNvGrpSpPr/>
          <p:nvPr userDrawn="1"/>
        </p:nvGrpSpPr>
        <p:grpSpPr bwMode="black">
          <a:xfrm>
            <a:off x="1179910" y="2218760"/>
            <a:ext cx="409575" cy="379810"/>
            <a:chOff x="1573213" y="2958346"/>
            <a:chExt cx="546100" cy="506413"/>
          </a:xfrm>
          <a:solidFill>
            <a:schemeClr val="accent4"/>
          </a:solidFill>
        </p:grpSpPr>
        <p:sp>
          <p:nvSpPr>
            <p:cNvPr id="27" name="Freeform 18"/>
            <p:cNvSpPr>
              <a:spLocks noEditPoints="1"/>
            </p:cNvSpPr>
            <p:nvPr/>
          </p:nvSpPr>
          <p:spPr bwMode="black">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nvGrpSpPr>
            <p:cNvPr id="28" name="Pin wheel 1"/>
            <p:cNvGrpSpPr/>
            <p:nvPr/>
          </p:nvGrpSpPr>
          <p:grpSpPr bwMode="black">
            <a:xfrm>
              <a:off x="1697038" y="3050421"/>
              <a:ext cx="322263" cy="325438"/>
              <a:chOff x="1697038" y="3050421"/>
              <a:chExt cx="322263" cy="325438"/>
            </a:xfrm>
            <a:grpFill/>
          </p:grpSpPr>
          <p:sp>
            <p:nvSpPr>
              <p:cNvPr id="29" name="Freeform 19"/>
              <p:cNvSpPr>
                <a:spLocks noEditPoints="1"/>
              </p:cNvSpPr>
              <p:nvPr/>
            </p:nvSpPr>
            <p:spPr bwMode="black">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30" name="Rectangle 20"/>
              <p:cNvSpPr>
                <a:spLocks noChangeArrowheads="1"/>
              </p:cNvSpPr>
              <p:nvPr/>
            </p:nvSpPr>
            <p:spPr bwMode="black">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31" name="Rectangle 21"/>
              <p:cNvSpPr>
                <a:spLocks noChangeArrowheads="1"/>
              </p:cNvSpPr>
              <p:nvPr/>
            </p:nvSpPr>
            <p:spPr bwMode="black">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32" name="Rectangle 22"/>
              <p:cNvSpPr>
                <a:spLocks noChangeArrowheads="1"/>
              </p:cNvSpPr>
              <p:nvPr/>
            </p:nvSpPr>
            <p:spPr bwMode="black">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33" name="Rectangle 23"/>
              <p:cNvSpPr>
                <a:spLocks noChangeArrowheads="1"/>
              </p:cNvSpPr>
              <p:nvPr/>
            </p:nvSpPr>
            <p:spPr bwMode="black">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34" name="Freeform 24"/>
              <p:cNvSpPr>
                <a:spLocks/>
              </p:cNvSpPr>
              <p:nvPr/>
            </p:nvSpPr>
            <p:spPr bwMode="black">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35" name="Freeform 25"/>
              <p:cNvSpPr>
                <a:spLocks/>
              </p:cNvSpPr>
              <p:nvPr/>
            </p:nvSpPr>
            <p:spPr bwMode="black">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36" name="Freeform 26"/>
              <p:cNvSpPr>
                <a:spLocks/>
              </p:cNvSpPr>
              <p:nvPr/>
            </p:nvSpPr>
            <p:spPr bwMode="black">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37" name="Freeform 27"/>
              <p:cNvSpPr>
                <a:spLocks/>
              </p:cNvSpPr>
              <p:nvPr/>
            </p:nvSpPr>
            <p:spPr bwMode="black">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grpSp>
      <p:grpSp>
        <p:nvGrpSpPr>
          <p:cNvPr id="38" name="Small Wheel 1"/>
          <p:cNvGrpSpPr/>
          <p:nvPr userDrawn="1"/>
        </p:nvGrpSpPr>
        <p:grpSpPr bwMode="black">
          <a:xfrm>
            <a:off x="1919289" y="2734301"/>
            <a:ext cx="292894" cy="284560"/>
            <a:chOff x="2559051" y="3645734"/>
            <a:chExt cx="390525" cy="379413"/>
          </a:xfrm>
          <a:solidFill>
            <a:schemeClr val="accent4"/>
          </a:solidFill>
        </p:grpSpPr>
        <p:sp>
          <p:nvSpPr>
            <p:cNvPr id="39" name="Freeform 28"/>
            <p:cNvSpPr>
              <a:spLocks noEditPoints="1"/>
            </p:cNvSpPr>
            <p:nvPr/>
          </p:nvSpPr>
          <p:spPr bwMode="black">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nvGrpSpPr>
            <p:cNvPr id="40" name="Pin wheel 2"/>
            <p:cNvGrpSpPr/>
            <p:nvPr/>
          </p:nvGrpSpPr>
          <p:grpSpPr bwMode="black">
            <a:xfrm>
              <a:off x="2627313" y="3709234"/>
              <a:ext cx="254000" cy="252413"/>
              <a:chOff x="2627313" y="3709234"/>
              <a:chExt cx="254000" cy="252413"/>
            </a:xfrm>
            <a:grpFill/>
          </p:grpSpPr>
          <p:sp>
            <p:nvSpPr>
              <p:cNvPr id="41" name="Freeform 29"/>
              <p:cNvSpPr>
                <a:spLocks noEditPoints="1"/>
              </p:cNvSpPr>
              <p:nvPr/>
            </p:nvSpPr>
            <p:spPr bwMode="black">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42" name="Rectangle 30"/>
              <p:cNvSpPr>
                <a:spLocks noChangeArrowheads="1"/>
              </p:cNvSpPr>
              <p:nvPr/>
            </p:nvSpPr>
            <p:spPr bwMode="black">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43" name="Rectangle 31"/>
              <p:cNvSpPr>
                <a:spLocks noChangeArrowheads="1"/>
              </p:cNvSpPr>
              <p:nvPr/>
            </p:nvSpPr>
            <p:spPr bwMode="black">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44" name="Rectangle 32"/>
              <p:cNvSpPr>
                <a:spLocks noChangeArrowheads="1"/>
              </p:cNvSpPr>
              <p:nvPr/>
            </p:nvSpPr>
            <p:spPr bwMode="black">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45" name="Rectangle 33"/>
              <p:cNvSpPr>
                <a:spLocks noChangeArrowheads="1"/>
              </p:cNvSpPr>
              <p:nvPr/>
            </p:nvSpPr>
            <p:spPr bwMode="black">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latin typeface="Qualcomm Office Regular" pitchFamily="34" charset="0"/>
                </a:endParaRPr>
              </a:p>
            </p:txBody>
          </p:sp>
          <p:sp>
            <p:nvSpPr>
              <p:cNvPr id="46" name="Freeform 34"/>
              <p:cNvSpPr>
                <a:spLocks/>
              </p:cNvSpPr>
              <p:nvPr/>
            </p:nvSpPr>
            <p:spPr bwMode="black">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47" name="Freeform 35"/>
              <p:cNvSpPr>
                <a:spLocks/>
              </p:cNvSpPr>
              <p:nvPr/>
            </p:nvSpPr>
            <p:spPr bwMode="black">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48" name="Freeform 36"/>
              <p:cNvSpPr>
                <a:spLocks/>
              </p:cNvSpPr>
              <p:nvPr/>
            </p:nvSpPr>
            <p:spPr bwMode="black">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49" name="Freeform 37"/>
              <p:cNvSpPr>
                <a:spLocks/>
              </p:cNvSpPr>
              <p:nvPr/>
            </p:nvSpPr>
            <p:spPr bwMode="black">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grpSp>
      <p:pic>
        <p:nvPicPr>
          <p:cNvPr id="50"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994422" y="2650332"/>
            <a:ext cx="540544" cy="545306"/>
          </a:xfrm>
          <a:prstGeom prst="rect">
            <a:avLst/>
          </a:prstGeom>
          <a:noFill/>
          <a:ln>
            <a:noFill/>
          </a:ln>
          <a:effectLst/>
          <a:extLst>
            <a:ext uri="{909E8E84-426E-40DD-AFC4-6F175D3DCCD1}">
              <a14:hiddenFill xmlns:a14="http://schemas.microsoft.com/office/drawing/2010/main">
                <a:solidFill>
                  <a:srgbClr val="70CFE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ACBD"/>
                  </a:outerShdw>
                </a:effectLst>
              </a14:hiddenEffects>
            </a:ext>
          </a:extLst>
        </p:spPr>
      </p:pic>
      <p:grpSp>
        <p:nvGrpSpPr>
          <p:cNvPr id="51" name="Group 16"/>
          <p:cNvGrpSpPr>
            <a:grpSpLocks/>
          </p:cNvGrpSpPr>
          <p:nvPr userDrawn="1"/>
        </p:nvGrpSpPr>
        <p:grpSpPr bwMode="black">
          <a:xfrm>
            <a:off x="4929188" y="2359819"/>
            <a:ext cx="651272" cy="439341"/>
            <a:chOff x="65715" y="31460"/>
            <a:chExt cx="8691" cy="5863"/>
          </a:xfrm>
        </p:grpSpPr>
        <p:sp>
          <p:nvSpPr>
            <p:cNvPr id="52" name="Freeform 143"/>
            <p:cNvSpPr>
              <a:spLocks noEditPoints="1"/>
            </p:cNvSpPr>
            <p:nvPr userDrawn="1"/>
          </p:nvSpPr>
          <p:spPr bwMode="black">
            <a:xfrm>
              <a:off x="66221" y="31460"/>
              <a:ext cx="8186" cy="5864"/>
            </a:xfrm>
            <a:custGeom>
              <a:avLst/>
              <a:gdLst>
                <a:gd name="T0" fmla="*/ 431891 w 362"/>
                <a:gd name="T1" fmla="*/ 563713 h 259"/>
                <a:gd name="T2" fmla="*/ 492944 w 362"/>
                <a:gd name="T3" fmla="*/ 586352 h 259"/>
                <a:gd name="T4" fmla="*/ 533646 w 362"/>
                <a:gd name="T5" fmla="*/ 584088 h 259"/>
                <a:gd name="T6" fmla="*/ 366316 w 362"/>
                <a:gd name="T7" fmla="*/ 572769 h 259"/>
                <a:gd name="T8" fmla="*/ 407018 w 362"/>
                <a:gd name="T9" fmla="*/ 581824 h 259"/>
                <a:gd name="T10" fmla="*/ 590176 w 362"/>
                <a:gd name="T11" fmla="*/ 552393 h 259"/>
                <a:gd name="T12" fmla="*/ 343704 w 362"/>
                <a:gd name="T13" fmla="*/ 568241 h 259"/>
                <a:gd name="T14" fmla="*/ 348226 w 362"/>
                <a:gd name="T15" fmla="*/ 550129 h 259"/>
                <a:gd name="T16" fmla="*/ 610527 w 362"/>
                <a:gd name="T17" fmla="*/ 545602 h 259"/>
                <a:gd name="T18" fmla="*/ 617310 w 362"/>
                <a:gd name="T19" fmla="*/ 563713 h 259"/>
                <a:gd name="T20" fmla="*/ 255517 w 362"/>
                <a:gd name="T21" fmla="*/ 513907 h 259"/>
                <a:gd name="T22" fmla="*/ 676102 w 362"/>
                <a:gd name="T23" fmla="*/ 534282 h 259"/>
                <a:gd name="T24" fmla="*/ 707759 w 362"/>
                <a:gd name="T25" fmla="*/ 511643 h 259"/>
                <a:gd name="T26" fmla="*/ 192203 w 362"/>
                <a:gd name="T27" fmla="*/ 500324 h 259"/>
                <a:gd name="T28" fmla="*/ 226121 w 362"/>
                <a:gd name="T29" fmla="*/ 520699 h 259"/>
                <a:gd name="T30" fmla="*/ 737154 w 362"/>
                <a:gd name="T31" fmla="*/ 452781 h 259"/>
                <a:gd name="T32" fmla="*/ 171852 w 362"/>
                <a:gd name="T33" fmla="*/ 486740 h 259"/>
                <a:gd name="T34" fmla="*/ 185419 w 362"/>
                <a:gd name="T35" fmla="*/ 470893 h 259"/>
                <a:gd name="T36" fmla="*/ 750722 w 362"/>
                <a:gd name="T37" fmla="*/ 434670 h 259"/>
                <a:gd name="T38" fmla="*/ 766550 w 362"/>
                <a:gd name="T39" fmla="*/ 445990 h 259"/>
                <a:gd name="T40" fmla="*/ 113060 w 362"/>
                <a:gd name="T41" fmla="*/ 402976 h 259"/>
                <a:gd name="T42" fmla="*/ 83665 w 362"/>
                <a:gd name="T43" fmla="*/ 396184 h 259"/>
                <a:gd name="T44" fmla="*/ 99493 w 362"/>
                <a:gd name="T45" fmla="*/ 384864 h 259"/>
                <a:gd name="T46" fmla="*/ 780117 w 362"/>
                <a:gd name="T47" fmla="*/ 382600 h 259"/>
                <a:gd name="T48" fmla="*/ 798207 w 362"/>
                <a:gd name="T49" fmla="*/ 391656 h 259"/>
                <a:gd name="T50" fmla="*/ 52008 w 362"/>
                <a:gd name="T51" fmla="*/ 298836 h 259"/>
                <a:gd name="T52" fmla="*/ 816297 w 362"/>
                <a:gd name="T53" fmla="*/ 328267 h 259"/>
                <a:gd name="T54" fmla="*/ 798207 w 362"/>
                <a:gd name="T55" fmla="*/ 287516 h 259"/>
                <a:gd name="T56" fmla="*/ 816297 w 362"/>
                <a:gd name="T57" fmla="*/ 328267 h 259"/>
                <a:gd name="T58" fmla="*/ 33918 w 362"/>
                <a:gd name="T59" fmla="*/ 242238 h 259"/>
                <a:gd name="T60" fmla="*/ 795946 w 362"/>
                <a:gd name="T61" fmla="*/ 267141 h 259"/>
                <a:gd name="T62" fmla="*/ 816297 w 362"/>
                <a:gd name="T63" fmla="*/ 262613 h 259"/>
                <a:gd name="T64" fmla="*/ 4522 w 362"/>
                <a:gd name="T65" fmla="*/ 183376 h 259"/>
                <a:gd name="T66" fmla="*/ 9045 w 362"/>
                <a:gd name="T67" fmla="*/ 221863 h 259"/>
                <a:gd name="T68" fmla="*/ 782379 w 362"/>
                <a:gd name="T69" fmla="*/ 165265 h 259"/>
                <a:gd name="T70" fmla="*/ 2261 w 362"/>
                <a:gd name="T71" fmla="*/ 160737 h 259"/>
                <a:gd name="T72" fmla="*/ 22612 w 362"/>
                <a:gd name="T73" fmla="*/ 158474 h 259"/>
                <a:gd name="T74" fmla="*/ 730371 w 362"/>
                <a:gd name="T75" fmla="*/ 124515 h 259"/>
                <a:gd name="T76" fmla="*/ 752983 w 362"/>
                <a:gd name="T77" fmla="*/ 156210 h 259"/>
                <a:gd name="T78" fmla="*/ 698714 w 362"/>
                <a:gd name="T79" fmla="*/ 67917 h 259"/>
                <a:gd name="T80" fmla="*/ 669318 w 362"/>
                <a:gd name="T81" fmla="*/ 70181 h 259"/>
                <a:gd name="T82" fmla="*/ 678363 w 362"/>
                <a:gd name="T83" fmla="*/ 54334 h 259"/>
                <a:gd name="T84" fmla="*/ 581131 w 362"/>
                <a:gd name="T85" fmla="*/ 29431 h 259"/>
                <a:gd name="T86" fmla="*/ 615049 w 362"/>
                <a:gd name="T87" fmla="*/ 40750 h 259"/>
                <a:gd name="T88" fmla="*/ 522339 w 362"/>
                <a:gd name="T89" fmla="*/ 0 h 2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3" name="Freeform 144"/>
            <p:cNvSpPr>
              <a:spLocks noEditPoints="1"/>
            </p:cNvSpPr>
            <p:nvPr userDrawn="1"/>
          </p:nvSpPr>
          <p:spPr bwMode="black">
            <a:xfrm>
              <a:off x="65715" y="31512"/>
              <a:ext cx="1155" cy="1012"/>
            </a:xfrm>
            <a:custGeom>
              <a:avLst/>
              <a:gdLst>
                <a:gd name="T0" fmla="*/ 0 w 89"/>
                <a:gd name="T1" fmla="*/ 101185 h 78"/>
                <a:gd name="T2" fmla="*/ 57079 w 89"/>
                <a:gd name="T3" fmla="*/ 0 h 78"/>
                <a:gd name="T4" fmla="*/ 115455 w 89"/>
                <a:gd name="T5" fmla="*/ 98591 h 78"/>
                <a:gd name="T6" fmla="*/ 0 w 89"/>
                <a:gd name="T7" fmla="*/ 101185 h 78"/>
                <a:gd name="T8" fmla="*/ 57079 w 89"/>
                <a:gd name="T9" fmla="*/ 37620 h 78"/>
                <a:gd name="T10" fmla="*/ 35026 w 89"/>
                <a:gd name="T11" fmla="*/ 80429 h 78"/>
                <a:gd name="T12" fmla="*/ 81727 w 89"/>
                <a:gd name="T13" fmla="*/ 80429 h 78"/>
                <a:gd name="T14" fmla="*/ 57079 w 89"/>
                <a:gd name="T15" fmla="*/ 3762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sp>
        <p:nvSpPr>
          <p:cNvPr id="54" name="Freeform 17"/>
          <p:cNvSpPr>
            <a:spLocks/>
          </p:cNvSpPr>
          <p:nvPr userDrawn="1"/>
        </p:nvSpPr>
        <p:spPr bwMode="black">
          <a:xfrm>
            <a:off x="5099448" y="1859756"/>
            <a:ext cx="731044" cy="728663"/>
          </a:xfrm>
          <a:custGeom>
            <a:avLst/>
            <a:gdLst>
              <a:gd name="T0" fmla="*/ 488894 w 431"/>
              <a:gd name="T1" fmla="*/ 971633 h 430"/>
              <a:gd name="T2" fmla="*/ 0 w 431"/>
              <a:gd name="T3" fmla="*/ 485816 h 430"/>
              <a:gd name="T4" fmla="*/ 488894 w 431"/>
              <a:gd name="T5" fmla="*/ 0 h 430"/>
              <a:gd name="T6" fmla="*/ 848774 w 431"/>
              <a:gd name="T7" fmla="*/ 158173 h 430"/>
              <a:gd name="T8" fmla="*/ 832930 w 431"/>
              <a:gd name="T9" fmla="*/ 171730 h 430"/>
              <a:gd name="T10" fmla="*/ 488894 w 431"/>
              <a:gd name="T11" fmla="*/ 18077 h 430"/>
              <a:gd name="T12" fmla="*/ 20371 w 431"/>
              <a:gd name="T13" fmla="*/ 485816 h 430"/>
              <a:gd name="T14" fmla="*/ 488894 w 431"/>
              <a:gd name="T15" fmla="*/ 951296 h 430"/>
              <a:gd name="T16" fmla="*/ 955153 w 431"/>
              <a:gd name="T17" fmla="*/ 485816 h 430"/>
              <a:gd name="T18" fmla="*/ 914412 w 431"/>
              <a:gd name="T19" fmla="*/ 296009 h 430"/>
              <a:gd name="T20" fmla="*/ 932519 w 431"/>
              <a:gd name="T21" fmla="*/ 286971 h 430"/>
              <a:gd name="T22" fmla="*/ 975524 w 431"/>
              <a:gd name="T23" fmla="*/ 485816 h 430"/>
              <a:gd name="T24" fmla="*/ 488894 w 431"/>
              <a:gd name="T25" fmla="*/ 971633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5" name="Freeform 18"/>
          <p:cNvSpPr>
            <a:spLocks noEditPoints="1"/>
          </p:cNvSpPr>
          <p:nvPr userDrawn="1"/>
        </p:nvSpPr>
        <p:spPr bwMode="black">
          <a:xfrm>
            <a:off x="5586413" y="1602581"/>
            <a:ext cx="603647" cy="606029"/>
          </a:xfrm>
          <a:custGeom>
            <a:avLst/>
            <a:gdLst>
              <a:gd name="T0" fmla="*/ 448051 w 356"/>
              <a:gd name="T1" fmla="*/ 805916 h 357"/>
              <a:gd name="T2" fmla="*/ 384690 w 356"/>
              <a:gd name="T3" fmla="*/ 805916 h 357"/>
              <a:gd name="T4" fmla="*/ 386953 w 356"/>
              <a:gd name="T5" fmla="*/ 787806 h 357"/>
              <a:gd name="T6" fmla="*/ 468417 w 356"/>
              <a:gd name="T7" fmla="*/ 783278 h 357"/>
              <a:gd name="T8" fmla="*/ 323592 w 356"/>
              <a:gd name="T9" fmla="*/ 799125 h 357"/>
              <a:gd name="T10" fmla="*/ 323592 w 356"/>
              <a:gd name="T11" fmla="*/ 799125 h 357"/>
              <a:gd name="T12" fmla="*/ 570246 w 356"/>
              <a:gd name="T13" fmla="*/ 771959 h 357"/>
              <a:gd name="T14" fmla="*/ 233077 w 356"/>
              <a:gd name="T15" fmla="*/ 749321 h 357"/>
              <a:gd name="T16" fmla="*/ 581561 w 356"/>
              <a:gd name="T17" fmla="*/ 742530 h 357"/>
              <a:gd name="T18" fmla="*/ 203659 w 356"/>
              <a:gd name="T19" fmla="*/ 756112 h 357"/>
              <a:gd name="T20" fmla="*/ 203659 w 356"/>
              <a:gd name="T21" fmla="*/ 756112 h 357"/>
              <a:gd name="T22" fmla="*/ 676602 w 356"/>
              <a:gd name="T23" fmla="*/ 701781 h 357"/>
              <a:gd name="T24" fmla="*/ 135773 w 356"/>
              <a:gd name="T25" fmla="*/ 679143 h 357"/>
              <a:gd name="T26" fmla="*/ 678865 w 356"/>
              <a:gd name="T27" fmla="*/ 670088 h 357"/>
              <a:gd name="T28" fmla="*/ 106355 w 356"/>
              <a:gd name="T29" fmla="*/ 676879 h 357"/>
              <a:gd name="T30" fmla="*/ 106355 w 356"/>
              <a:gd name="T31" fmla="*/ 676879 h 357"/>
              <a:gd name="T32" fmla="*/ 753540 w 356"/>
              <a:gd name="T33" fmla="*/ 602173 h 357"/>
              <a:gd name="T34" fmla="*/ 63361 w 356"/>
              <a:gd name="T35" fmla="*/ 584063 h 357"/>
              <a:gd name="T36" fmla="*/ 746751 w 356"/>
              <a:gd name="T37" fmla="*/ 572744 h 357"/>
              <a:gd name="T38" fmla="*/ 36206 w 356"/>
              <a:gd name="T39" fmla="*/ 570480 h 357"/>
              <a:gd name="T40" fmla="*/ 36206 w 356"/>
              <a:gd name="T41" fmla="*/ 570480 h 357"/>
              <a:gd name="T42" fmla="*/ 798797 w 356"/>
              <a:gd name="T43" fmla="*/ 484455 h 357"/>
              <a:gd name="T44" fmla="*/ 24892 w 356"/>
              <a:gd name="T45" fmla="*/ 468609 h 357"/>
              <a:gd name="T46" fmla="*/ 782957 w 356"/>
              <a:gd name="T47" fmla="*/ 457290 h 357"/>
              <a:gd name="T48" fmla="*/ 805586 w 356"/>
              <a:gd name="T49" fmla="*/ 421069 h 357"/>
              <a:gd name="T50" fmla="*/ 2263 w 356"/>
              <a:gd name="T51" fmla="*/ 450498 h 357"/>
              <a:gd name="T52" fmla="*/ 2263 w 356"/>
              <a:gd name="T53" fmla="*/ 450498 h 357"/>
              <a:gd name="T54" fmla="*/ 805586 w 356"/>
              <a:gd name="T55" fmla="*/ 398430 h 357"/>
              <a:gd name="T56" fmla="*/ 4526 w 356"/>
              <a:gd name="T57" fmla="*/ 346363 h 357"/>
              <a:gd name="T58" fmla="*/ 773906 w 356"/>
              <a:gd name="T59" fmla="*/ 301087 h 357"/>
              <a:gd name="T60" fmla="*/ 27155 w 356"/>
              <a:gd name="T61" fmla="*/ 325989 h 357"/>
              <a:gd name="T62" fmla="*/ 27155 w 356"/>
              <a:gd name="T63" fmla="*/ 325989 h 357"/>
              <a:gd name="T64" fmla="*/ 785220 w 356"/>
              <a:gd name="T65" fmla="*/ 273921 h 357"/>
              <a:gd name="T66" fmla="*/ 40732 w 356"/>
              <a:gd name="T67" fmla="*/ 226381 h 357"/>
              <a:gd name="T68" fmla="*/ 724122 w 356"/>
              <a:gd name="T69" fmla="*/ 192424 h 357"/>
              <a:gd name="T70" fmla="*/ 70149 w 356"/>
              <a:gd name="T71" fmla="*/ 215062 h 357"/>
              <a:gd name="T72" fmla="*/ 70149 w 356"/>
              <a:gd name="T73" fmla="*/ 215062 h 357"/>
              <a:gd name="T74" fmla="*/ 726385 w 356"/>
              <a:gd name="T75" fmla="*/ 160730 h 357"/>
              <a:gd name="T76" fmla="*/ 113144 w 356"/>
              <a:gd name="T77" fmla="*/ 122246 h 357"/>
              <a:gd name="T78" fmla="*/ 642658 w 356"/>
              <a:gd name="T79" fmla="*/ 104135 h 357"/>
              <a:gd name="T80" fmla="*/ 144824 w 356"/>
              <a:gd name="T81" fmla="*/ 119982 h 357"/>
              <a:gd name="T82" fmla="*/ 144824 w 356"/>
              <a:gd name="T83" fmla="*/ 119982 h 357"/>
              <a:gd name="T84" fmla="*/ 635870 w 356"/>
              <a:gd name="T85" fmla="*/ 74706 h 357"/>
              <a:gd name="T86" fmla="*/ 214974 w 356"/>
              <a:gd name="T87" fmla="*/ 47540 h 357"/>
              <a:gd name="T88" fmla="*/ 538566 w 356"/>
              <a:gd name="T89" fmla="*/ 43012 h 357"/>
              <a:gd name="T90" fmla="*/ 244391 w 356"/>
              <a:gd name="T91" fmla="*/ 54331 h 357"/>
              <a:gd name="T92" fmla="*/ 244391 w 356"/>
              <a:gd name="T93" fmla="*/ 54331 h 357"/>
              <a:gd name="T94" fmla="*/ 522726 w 356"/>
              <a:gd name="T95" fmla="*/ 18110 h 357"/>
              <a:gd name="T96" fmla="*/ 334907 w 356"/>
              <a:gd name="T97" fmla="*/ 6791 h 357"/>
              <a:gd name="T98" fmla="*/ 420896 w 356"/>
              <a:gd name="T99" fmla="*/ 20374 h 357"/>
              <a:gd name="T100" fmla="*/ 457102 w 356"/>
              <a:gd name="T101" fmla="*/ 22638 h 357"/>
              <a:gd name="T102" fmla="*/ 398267 w 356"/>
              <a:gd name="T103" fmla="*/ 20374 h 3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6" name="Freeform 19"/>
          <p:cNvSpPr>
            <a:spLocks noEditPoints="1"/>
          </p:cNvSpPr>
          <p:nvPr userDrawn="1"/>
        </p:nvSpPr>
        <p:spPr bwMode="black">
          <a:xfrm>
            <a:off x="5516166" y="1534716"/>
            <a:ext cx="341709" cy="370284"/>
          </a:xfrm>
          <a:custGeom>
            <a:avLst/>
            <a:gdLst>
              <a:gd name="T0" fmla="*/ 18123 w 201"/>
              <a:gd name="T1" fmla="*/ 494249 h 218"/>
              <a:gd name="T2" fmla="*/ 0 w 201"/>
              <a:gd name="T3" fmla="*/ 494249 h 218"/>
              <a:gd name="T4" fmla="*/ 0 w 201"/>
              <a:gd name="T5" fmla="*/ 455707 h 218"/>
              <a:gd name="T6" fmla="*/ 20388 w 201"/>
              <a:gd name="T7" fmla="*/ 457974 h 218"/>
              <a:gd name="T8" fmla="*/ 18123 w 201"/>
              <a:gd name="T9" fmla="*/ 494249 h 218"/>
              <a:gd name="T10" fmla="*/ 22653 w 201"/>
              <a:gd name="T11" fmla="*/ 433035 h 218"/>
              <a:gd name="T12" fmla="*/ 2265 w 201"/>
              <a:gd name="T13" fmla="*/ 430767 h 218"/>
              <a:gd name="T14" fmla="*/ 9061 w 201"/>
              <a:gd name="T15" fmla="*/ 392225 h 218"/>
              <a:gd name="T16" fmla="*/ 29449 w 201"/>
              <a:gd name="T17" fmla="*/ 396760 h 218"/>
              <a:gd name="T18" fmla="*/ 22653 w 201"/>
              <a:gd name="T19" fmla="*/ 433035 h 218"/>
              <a:gd name="T20" fmla="*/ 33980 w 201"/>
              <a:gd name="T21" fmla="*/ 374088 h 218"/>
              <a:gd name="T22" fmla="*/ 15857 w 201"/>
              <a:gd name="T23" fmla="*/ 369553 h 218"/>
              <a:gd name="T24" fmla="*/ 27184 w 201"/>
              <a:gd name="T25" fmla="*/ 331011 h 218"/>
              <a:gd name="T26" fmla="*/ 45307 w 201"/>
              <a:gd name="T27" fmla="*/ 337812 h 218"/>
              <a:gd name="T28" fmla="*/ 33980 w 201"/>
              <a:gd name="T29" fmla="*/ 374088 h 218"/>
              <a:gd name="T30" fmla="*/ 54368 w 201"/>
              <a:gd name="T31" fmla="*/ 315140 h 218"/>
              <a:gd name="T32" fmla="*/ 36245 w 201"/>
              <a:gd name="T33" fmla="*/ 308339 h 218"/>
              <a:gd name="T34" fmla="*/ 52103 w 201"/>
              <a:gd name="T35" fmla="*/ 272064 h 218"/>
              <a:gd name="T36" fmla="*/ 70225 w 201"/>
              <a:gd name="T37" fmla="*/ 281132 h 218"/>
              <a:gd name="T38" fmla="*/ 54368 w 201"/>
              <a:gd name="T39" fmla="*/ 315140 h 218"/>
              <a:gd name="T40" fmla="*/ 79286 w 201"/>
              <a:gd name="T41" fmla="*/ 260728 h 218"/>
              <a:gd name="T42" fmla="*/ 63429 w 201"/>
              <a:gd name="T43" fmla="*/ 251659 h 218"/>
              <a:gd name="T44" fmla="*/ 83817 w 201"/>
              <a:gd name="T45" fmla="*/ 217651 h 218"/>
              <a:gd name="T46" fmla="*/ 99674 w 201"/>
              <a:gd name="T47" fmla="*/ 228987 h 218"/>
              <a:gd name="T48" fmla="*/ 79286 w 201"/>
              <a:gd name="T49" fmla="*/ 260728 h 218"/>
              <a:gd name="T50" fmla="*/ 113266 w 201"/>
              <a:gd name="T51" fmla="*/ 210849 h 218"/>
              <a:gd name="T52" fmla="*/ 97409 w 201"/>
              <a:gd name="T53" fmla="*/ 197246 h 218"/>
              <a:gd name="T54" fmla="*/ 122328 w 201"/>
              <a:gd name="T55" fmla="*/ 167773 h 218"/>
              <a:gd name="T56" fmla="*/ 138185 w 201"/>
              <a:gd name="T57" fmla="*/ 179109 h 218"/>
              <a:gd name="T58" fmla="*/ 113266 w 201"/>
              <a:gd name="T59" fmla="*/ 210849 h 218"/>
              <a:gd name="T60" fmla="*/ 151777 w 201"/>
              <a:gd name="T61" fmla="*/ 163238 h 218"/>
              <a:gd name="T62" fmla="*/ 138185 w 201"/>
              <a:gd name="T63" fmla="*/ 149635 h 218"/>
              <a:gd name="T64" fmla="*/ 167634 w 201"/>
              <a:gd name="T65" fmla="*/ 122429 h 218"/>
              <a:gd name="T66" fmla="*/ 181226 w 201"/>
              <a:gd name="T67" fmla="*/ 136032 h 218"/>
              <a:gd name="T68" fmla="*/ 151777 w 201"/>
              <a:gd name="T69" fmla="*/ 163238 h 218"/>
              <a:gd name="T70" fmla="*/ 197084 w 201"/>
              <a:gd name="T71" fmla="*/ 122429 h 218"/>
              <a:gd name="T72" fmla="*/ 185757 w 201"/>
              <a:gd name="T73" fmla="*/ 106558 h 218"/>
              <a:gd name="T74" fmla="*/ 217472 w 201"/>
              <a:gd name="T75" fmla="*/ 83886 h 218"/>
              <a:gd name="T76" fmla="*/ 228798 w 201"/>
              <a:gd name="T77" fmla="*/ 99757 h 218"/>
              <a:gd name="T78" fmla="*/ 197084 w 201"/>
              <a:gd name="T79" fmla="*/ 122429 h 218"/>
              <a:gd name="T80" fmla="*/ 246921 w 201"/>
              <a:gd name="T81" fmla="*/ 86153 h 218"/>
              <a:gd name="T82" fmla="*/ 237859 w 201"/>
              <a:gd name="T83" fmla="*/ 70283 h 218"/>
              <a:gd name="T84" fmla="*/ 271839 w 201"/>
              <a:gd name="T85" fmla="*/ 49878 h 218"/>
              <a:gd name="T86" fmla="*/ 280901 w 201"/>
              <a:gd name="T87" fmla="*/ 68016 h 218"/>
              <a:gd name="T88" fmla="*/ 246921 w 201"/>
              <a:gd name="T89" fmla="*/ 86153 h 218"/>
              <a:gd name="T90" fmla="*/ 301289 w 201"/>
              <a:gd name="T91" fmla="*/ 58947 h 218"/>
              <a:gd name="T92" fmla="*/ 294493 w 201"/>
              <a:gd name="T93" fmla="*/ 40810 h 218"/>
              <a:gd name="T94" fmla="*/ 330738 w 201"/>
              <a:gd name="T95" fmla="*/ 24939 h 218"/>
              <a:gd name="T96" fmla="*/ 337534 w 201"/>
              <a:gd name="T97" fmla="*/ 45344 h 218"/>
              <a:gd name="T98" fmla="*/ 301289 w 201"/>
              <a:gd name="T99" fmla="*/ 58947 h 218"/>
              <a:gd name="T100" fmla="*/ 357922 w 201"/>
              <a:gd name="T101" fmla="*/ 36275 h 218"/>
              <a:gd name="T102" fmla="*/ 353391 w 201"/>
              <a:gd name="T103" fmla="*/ 18138 h 218"/>
              <a:gd name="T104" fmla="*/ 391902 w 201"/>
              <a:gd name="T105" fmla="*/ 9069 h 218"/>
              <a:gd name="T106" fmla="*/ 396432 w 201"/>
              <a:gd name="T107" fmla="*/ 27206 h 218"/>
              <a:gd name="T108" fmla="*/ 357922 w 201"/>
              <a:gd name="T109" fmla="*/ 36275 h 218"/>
              <a:gd name="T110" fmla="*/ 419086 w 201"/>
              <a:gd name="T111" fmla="*/ 22672 h 218"/>
              <a:gd name="T112" fmla="*/ 414555 w 201"/>
              <a:gd name="T113" fmla="*/ 4534 h 218"/>
              <a:gd name="T114" fmla="*/ 455331 w 201"/>
              <a:gd name="T115" fmla="*/ 0 h 218"/>
              <a:gd name="T116" fmla="*/ 455331 w 201"/>
              <a:gd name="T117" fmla="*/ 18138 h 218"/>
              <a:gd name="T118" fmla="*/ 419086 w 201"/>
              <a:gd name="T119" fmla="*/ 22672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7" name="Freeform 20"/>
          <p:cNvSpPr>
            <a:spLocks noEditPoints="1"/>
          </p:cNvSpPr>
          <p:nvPr userDrawn="1"/>
        </p:nvSpPr>
        <p:spPr bwMode="black">
          <a:xfrm>
            <a:off x="5887642" y="1458516"/>
            <a:ext cx="448865" cy="894159"/>
          </a:xfrm>
          <a:custGeom>
            <a:avLst/>
            <a:gdLst>
              <a:gd name="T0" fmla="*/ 36244 w 264"/>
              <a:gd name="T1" fmla="*/ 1171803 h 527"/>
              <a:gd name="T2" fmla="*/ 61162 w 264"/>
              <a:gd name="T3" fmla="*/ 1187639 h 527"/>
              <a:gd name="T4" fmla="*/ 101937 w 264"/>
              <a:gd name="T5" fmla="*/ 1183114 h 527"/>
              <a:gd name="T6" fmla="*/ 120059 w 264"/>
              <a:gd name="T7" fmla="*/ 1160493 h 527"/>
              <a:gd name="T8" fmla="*/ 124589 w 264"/>
              <a:gd name="T9" fmla="*/ 1178590 h 527"/>
              <a:gd name="T10" fmla="*/ 215199 w 264"/>
              <a:gd name="T11" fmla="*/ 1131084 h 527"/>
              <a:gd name="T12" fmla="*/ 244648 w 264"/>
              <a:gd name="T13" fmla="*/ 1140133 h 527"/>
              <a:gd name="T14" fmla="*/ 280892 w 264"/>
              <a:gd name="T15" fmla="*/ 1122036 h 527"/>
              <a:gd name="T16" fmla="*/ 289953 w 264"/>
              <a:gd name="T17" fmla="*/ 1094890 h 527"/>
              <a:gd name="T18" fmla="*/ 301279 w 264"/>
              <a:gd name="T19" fmla="*/ 1110725 h 527"/>
              <a:gd name="T20" fmla="*/ 371502 w 264"/>
              <a:gd name="T21" fmla="*/ 1036073 h 527"/>
              <a:gd name="T22" fmla="*/ 403216 w 264"/>
              <a:gd name="T23" fmla="*/ 1036073 h 527"/>
              <a:gd name="T24" fmla="*/ 430399 w 264"/>
              <a:gd name="T25" fmla="*/ 1008927 h 527"/>
              <a:gd name="T26" fmla="*/ 432664 w 264"/>
              <a:gd name="T27" fmla="*/ 977257 h 527"/>
              <a:gd name="T28" fmla="*/ 446256 w 264"/>
              <a:gd name="T29" fmla="*/ 990830 h 527"/>
              <a:gd name="T30" fmla="*/ 491561 w 264"/>
              <a:gd name="T31" fmla="*/ 898081 h 527"/>
              <a:gd name="T32" fmla="*/ 521009 w 264"/>
              <a:gd name="T33" fmla="*/ 889032 h 527"/>
              <a:gd name="T34" fmla="*/ 539131 w 264"/>
              <a:gd name="T35" fmla="*/ 852838 h 527"/>
              <a:gd name="T36" fmla="*/ 530070 w 264"/>
              <a:gd name="T37" fmla="*/ 823429 h 527"/>
              <a:gd name="T38" fmla="*/ 548192 w 264"/>
              <a:gd name="T39" fmla="*/ 830216 h 527"/>
              <a:gd name="T40" fmla="*/ 561784 w 264"/>
              <a:gd name="T41" fmla="*/ 728418 h 527"/>
              <a:gd name="T42" fmla="*/ 586702 w 264"/>
              <a:gd name="T43" fmla="*/ 710321 h 527"/>
              <a:gd name="T44" fmla="*/ 593497 w 264"/>
              <a:gd name="T45" fmla="*/ 671864 h 527"/>
              <a:gd name="T46" fmla="*/ 575375 w 264"/>
              <a:gd name="T47" fmla="*/ 646980 h 527"/>
              <a:gd name="T48" fmla="*/ 595763 w 264"/>
              <a:gd name="T49" fmla="*/ 646980 h 527"/>
              <a:gd name="T50" fmla="*/ 595763 w 264"/>
              <a:gd name="T51" fmla="*/ 545183 h 527"/>
              <a:gd name="T52" fmla="*/ 573110 w 264"/>
              <a:gd name="T53" fmla="*/ 524823 h 527"/>
              <a:gd name="T54" fmla="*/ 593497 w 264"/>
              <a:gd name="T55" fmla="*/ 522561 h 527"/>
              <a:gd name="T56" fmla="*/ 552723 w 264"/>
              <a:gd name="T57" fmla="*/ 427550 h 527"/>
              <a:gd name="T58" fmla="*/ 561784 w 264"/>
              <a:gd name="T59" fmla="*/ 463745 h 527"/>
              <a:gd name="T60" fmla="*/ 550458 w 264"/>
              <a:gd name="T61" fmla="*/ 361947 h 527"/>
              <a:gd name="T62" fmla="*/ 521009 w 264"/>
              <a:gd name="T63" fmla="*/ 348374 h 527"/>
              <a:gd name="T64" fmla="*/ 539131 w 264"/>
              <a:gd name="T65" fmla="*/ 339325 h 527"/>
              <a:gd name="T66" fmla="*/ 471174 w 264"/>
              <a:gd name="T67" fmla="*/ 262412 h 527"/>
              <a:gd name="T68" fmla="*/ 493826 w 264"/>
              <a:gd name="T69" fmla="*/ 294082 h 527"/>
              <a:gd name="T70" fmla="*/ 448521 w 264"/>
              <a:gd name="T71" fmla="*/ 201333 h 527"/>
              <a:gd name="T72" fmla="*/ 419073 w 264"/>
              <a:gd name="T73" fmla="*/ 199071 h 527"/>
              <a:gd name="T74" fmla="*/ 432664 w 264"/>
              <a:gd name="T75" fmla="*/ 185498 h 527"/>
              <a:gd name="T76" fmla="*/ 344319 w 264"/>
              <a:gd name="T77" fmla="*/ 133468 h 527"/>
              <a:gd name="T78" fmla="*/ 373768 w 264"/>
              <a:gd name="T79" fmla="*/ 156090 h 527"/>
              <a:gd name="T80" fmla="*/ 303545 w 264"/>
              <a:gd name="T81" fmla="*/ 81438 h 527"/>
              <a:gd name="T82" fmla="*/ 271831 w 264"/>
              <a:gd name="T83" fmla="*/ 88225 h 527"/>
              <a:gd name="T84" fmla="*/ 280892 w 264"/>
              <a:gd name="T85" fmla="*/ 70127 h 527"/>
              <a:gd name="T86" fmla="*/ 181221 w 264"/>
              <a:gd name="T87" fmla="*/ 47506 h 527"/>
              <a:gd name="T88" fmla="*/ 217465 w 264"/>
              <a:gd name="T89" fmla="*/ 61079 h 527"/>
              <a:gd name="T90" fmla="*/ 126854 w 264"/>
              <a:gd name="T91" fmla="*/ 13573 h 527"/>
              <a:gd name="T92" fmla="*/ 99671 w 264"/>
              <a:gd name="T93" fmla="*/ 27146 h 527"/>
              <a:gd name="T94" fmla="*/ 101937 w 264"/>
              <a:gd name="T95" fmla="*/ 9049 h 527"/>
              <a:gd name="T96" fmla="*/ 0 w 264"/>
              <a:gd name="T97" fmla="*/ 20360 h 527"/>
              <a:gd name="T98" fmla="*/ 38509 w 264"/>
              <a:gd name="T99" fmla="*/ 20360 h 5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8" name="Freeform 21"/>
          <p:cNvSpPr>
            <a:spLocks noEditPoints="1"/>
          </p:cNvSpPr>
          <p:nvPr userDrawn="1"/>
        </p:nvSpPr>
        <p:spPr bwMode="black">
          <a:xfrm>
            <a:off x="5887642" y="1381126"/>
            <a:ext cx="525065" cy="583406"/>
          </a:xfrm>
          <a:custGeom>
            <a:avLst/>
            <a:gdLst>
              <a:gd name="T0" fmla="*/ 676584 w 309"/>
              <a:gd name="T1" fmla="*/ 776080 h 344"/>
              <a:gd name="T2" fmla="*/ 699212 w 309"/>
              <a:gd name="T3" fmla="*/ 737616 h 344"/>
              <a:gd name="T4" fmla="*/ 699212 w 309"/>
              <a:gd name="T5" fmla="*/ 714990 h 344"/>
              <a:gd name="T6" fmla="*/ 678847 w 309"/>
              <a:gd name="T7" fmla="*/ 699151 h 344"/>
              <a:gd name="T8" fmla="*/ 699212 w 309"/>
              <a:gd name="T9" fmla="*/ 674262 h 344"/>
              <a:gd name="T10" fmla="*/ 699212 w 309"/>
              <a:gd name="T11" fmla="*/ 714990 h 344"/>
              <a:gd name="T12" fmla="*/ 674321 w 309"/>
              <a:gd name="T13" fmla="*/ 615434 h 344"/>
              <a:gd name="T14" fmla="*/ 696949 w 309"/>
              <a:gd name="T15" fmla="*/ 651636 h 344"/>
              <a:gd name="T16" fmla="*/ 672058 w 309"/>
              <a:gd name="T17" fmla="*/ 592808 h 344"/>
              <a:gd name="T18" fmla="*/ 683372 w 309"/>
              <a:gd name="T19" fmla="*/ 549818 h 344"/>
              <a:gd name="T20" fmla="*/ 672058 w 309"/>
              <a:gd name="T21" fmla="*/ 592808 h 344"/>
              <a:gd name="T22" fmla="*/ 649430 w 309"/>
              <a:gd name="T23" fmla="*/ 495515 h 344"/>
              <a:gd name="T24" fmla="*/ 678847 w 309"/>
              <a:gd name="T25" fmla="*/ 527192 h 344"/>
              <a:gd name="T26" fmla="*/ 640379 w 309"/>
              <a:gd name="T27" fmla="*/ 472889 h 344"/>
              <a:gd name="T28" fmla="*/ 644904 w 309"/>
              <a:gd name="T29" fmla="*/ 429899 h 344"/>
              <a:gd name="T30" fmla="*/ 640379 w 309"/>
              <a:gd name="T31" fmla="*/ 472889 h 344"/>
              <a:gd name="T32" fmla="*/ 601911 w 309"/>
              <a:gd name="T33" fmla="*/ 382384 h 344"/>
              <a:gd name="T34" fmla="*/ 635853 w 309"/>
              <a:gd name="T35" fmla="*/ 407273 h 344"/>
              <a:gd name="T36" fmla="*/ 590597 w 309"/>
              <a:gd name="T37" fmla="*/ 362020 h 344"/>
              <a:gd name="T38" fmla="*/ 586071 w 309"/>
              <a:gd name="T39" fmla="*/ 319030 h 344"/>
              <a:gd name="T40" fmla="*/ 590597 w 309"/>
              <a:gd name="T41" fmla="*/ 362020 h 344"/>
              <a:gd name="T42" fmla="*/ 534026 w 309"/>
              <a:gd name="T43" fmla="*/ 280566 h 344"/>
              <a:gd name="T44" fmla="*/ 572494 w 309"/>
              <a:gd name="T45" fmla="*/ 298667 h 344"/>
              <a:gd name="T46" fmla="*/ 520449 w 309"/>
              <a:gd name="T47" fmla="*/ 262465 h 344"/>
              <a:gd name="T48" fmla="*/ 509135 w 309"/>
              <a:gd name="T49" fmla="*/ 219475 h 344"/>
              <a:gd name="T50" fmla="*/ 520449 w 309"/>
              <a:gd name="T51" fmla="*/ 262465 h 344"/>
              <a:gd name="T52" fmla="*/ 450302 w 309"/>
              <a:gd name="T53" fmla="*/ 190061 h 344"/>
              <a:gd name="T54" fmla="*/ 491032 w 309"/>
              <a:gd name="T55" fmla="*/ 203636 h 344"/>
              <a:gd name="T56" fmla="*/ 432199 w 309"/>
              <a:gd name="T57" fmla="*/ 176485 h 344"/>
              <a:gd name="T58" fmla="*/ 414096 w 309"/>
              <a:gd name="T59" fmla="*/ 135758 h 344"/>
              <a:gd name="T60" fmla="*/ 432199 w 309"/>
              <a:gd name="T61" fmla="*/ 176485 h 344"/>
              <a:gd name="T62" fmla="*/ 350737 w 309"/>
              <a:gd name="T63" fmla="*/ 117657 h 344"/>
              <a:gd name="T64" fmla="*/ 393731 w 309"/>
              <a:gd name="T65" fmla="*/ 122182 h 344"/>
              <a:gd name="T66" fmla="*/ 330372 w 309"/>
              <a:gd name="T67" fmla="*/ 106343 h 344"/>
              <a:gd name="T68" fmla="*/ 305481 w 309"/>
              <a:gd name="T69" fmla="*/ 70141 h 344"/>
              <a:gd name="T70" fmla="*/ 330372 w 309"/>
              <a:gd name="T71" fmla="*/ 106343 h 344"/>
              <a:gd name="T72" fmla="*/ 239859 w 309"/>
              <a:gd name="T73" fmla="*/ 63354 h 344"/>
              <a:gd name="T74" fmla="*/ 285116 w 309"/>
              <a:gd name="T75" fmla="*/ 61091 h 344"/>
              <a:gd name="T76" fmla="*/ 219494 w 309"/>
              <a:gd name="T77" fmla="*/ 56566 h 344"/>
              <a:gd name="T78" fmla="*/ 187814 w 309"/>
              <a:gd name="T79" fmla="*/ 27152 h 344"/>
              <a:gd name="T80" fmla="*/ 219494 w 309"/>
              <a:gd name="T81" fmla="*/ 56566 h 344"/>
              <a:gd name="T82" fmla="*/ 122192 w 309"/>
              <a:gd name="T83" fmla="*/ 31677 h 344"/>
              <a:gd name="T84" fmla="*/ 165186 w 309"/>
              <a:gd name="T85" fmla="*/ 20364 h 344"/>
              <a:gd name="T86" fmla="*/ 99564 w 309"/>
              <a:gd name="T87" fmla="*/ 27152 h 344"/>
              <a:gd name="T88" fmla="*/ 63359 w 309"/>
              <a:gd name="T89" fmla="*/ 4525 h 344"/>
              <a:gd name="T90" fmla="*/ 99564 w 309"/>
              <a:gd name="T91" fmla="*/ 27152 h 344"/>
              <a:gd name="T92" fmla="*/ 0 w 309"/>
              <a:gd name="T93" fmla="*/ 20364 h 344"/>
              <a:gd name="T94" fmla="*/ 40731 w 309"/>
              <a:gd name="T95" fmla="*/ 2263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59" name="Freeform 22"/>
          <p:cNvSpPr>
            <a:spLocks noEditPoints="1"/>
          </p:cNvSpPr>
          <p:nvPr userDrawn="1"/>
        </p:nvSpPr>
        <p:spPr bwMode="black">
          <a:xfrm>
            <a:off x="5287566" y="1303735"/>
            <a:ext cx="600075" cy="1203722"/>
          </a:xfrm>
          <a:custGeom>
            <a:avLst/>
            <a:gdLst>
              <a:gd name="T0" fmla="*/ 800397 w 354"/>
              <a:gd name="T1" fmla="*/ 1584315 h 709"/>
              <a:gd name="T2" fmla="*/ 700913 w 354"/>
              <a:gd name="T3" fmla="*/ 1577525 h 709"/>
              <a:gd name="T4" fmla="*/ 637604 w 354"/>
              <a:gd name="T5" fmla="*/ 1586579 h 709"/>
              <a:gd name="T6" fmla="*/ 612733 w 354"/>
              <a:gd name="T7" fmla="*/ 1582052 h 709"/>
              <a:gd name="T8" fmla="*/ 612733 w 354"/>
              <a:gd name="T9" fmla="*/ 1582052 h 709"/>
              <a:gd name="T10" fmla="*/ 558469 w 354"/>
              <a:gd name="T11" fmla="*/ 1545839 h 709"/>
              <a:gd name="T12" fmla="*/ 465768 w 354"/>
              <a:gd name="T13" fmla="*/ 1509626 h 709"/>
              <a:gd name="T14" fmla="*/ 402460 w 354"/>
              <a:gd name="T15" fmla="*/ 1498310 h 709"/>
              <a:gd name="T16" fmla="*/ 382110 w 354"/>
              <a:gd name="T17" fmla="*/ 1484730 h 709"/>
              <a:gd name="T18" fmla="*/ 382110 w 354"/>
              <a:gd name="T19" fmla="*/ 1484730 h 709"/>
              <a:gd name="T20" fmla="*/ 341412 w 354"/>
              <a:gd name="T21" fmla="*/ 1434937 h 709"/>
              <a:gd name="T22" fmla="*/ 264538 w 354"/>
              <a:gd name="T23" fmla="*/ 1371564 h 709"/>
              <a:gd name="T24" fmla="*/ 205752 w 354"/>
              <a:gd name="T25" fmla="*/ 1339878 h 709"/>
              <a:gd name="T26" fmla="*/ 189925 w 354"/>
              <a:gd name="T27" fmla="*/ 1321772 h 709"/>
              <a:gd name="T28" fmla="*/ 189925 w 354"/>
              <a:gd name="T29" fmla="*/ 1321772 h 709"/>
              <a:gd name="T30" fmla="*/ 167315 w 354"/>
              <a:gd name="T31" fmla="*/ 1260662 h 709"/>
              <a:gd name="T32" fmla="*/ 115311 w 354"/>
              <a:gd name="T33" fmla="*/ 1176920 h 709"/>
              <a:gd name="T34" fmla="*/ 70091 w 354"/>
              <a:gd name="T35" fmla="*/ 1129390 h 709"/>
              <a:gd name="T36" fmla="*/ 61047 w 354"/>
              <a:gd name="T37" fmla="*/ 1109021 h 709"/>
              <a:gd name="T38" fmla="*/ 61047 w 354"/>
              <a:gd name="T39" fmla="*/ 1109021 h 709"/>
              <a:gd name="T40" fmla="*/ 56525 w 354"/>
              <a:gd name="T41" fmla="*/ 1043385 h 709"/>
              <a:gd name="T42" fmla="*/ 31654 w 354"/>
              <a:gd name="T43" fmla="*/ 946063 h 709"/>
              <a:gd name="T44" fmla="*/ 4522 w 354"/>
              <a:gd name="T45" fmla="*/ 887217 h 709"/>
              <a:gd name="T46" fmla="*/ 2261 w 354"/>
              <a:gd name="T47" fmla="*/ 864583 h 709"/>
              <a:gd name="T48" fmla="*/ 2261 w 354"/>
              <a:gd name="T49" fmla="*/ 864583 h 709"/>
              <a:gd name="T50" fmla="*/ 20349 w 354"/>
              <a:gd name="T51" fmla="*/ 762735 h 709"/>
              <a:gd name="T52" fmla="*/ 6783 w 354"/>
              <a:gd name="T53" fmla="*/ 699362 h 709"/>
              <a:gd name="T54" fmla="*/ 9044 w 354"/>
              <a:gd name="T55" fmla="*/ 676729 h 709"/>
              <a:gd name="T56" fmla="*/ 40698 w 354"/>
              <a:gd name="T57" fmla="*/ 617883 h 709"/>
              <a:gd name="T58" fmla="*/ 40698 w 354"/>
              <a:gd name="T59" fmla="*/ 617883 h 709"/>
              <a:gd name="T60" fmla="*/ 70091 w 354"/>
              <a:gd name="T61" fmla="*/ 522824 h 709"/>
              <a:gd name="T62" fmla="*/ 76874 w 354"/>
              <a:gd name="T63" fmla="*/ 457188 h 709"/>
              <a:gd name="T64" fmla="*/ 88179 w 354"/>
              <a:gd name="T65" fmla="*/ 436818 h 709"/>
              <a:gd name="T66" fmla="*/ 135661 w 354"/>
              <a:gd name="T67" fmla="*/ 391552 h 709"/>
              <a:gd name="T68" fmla="*/ 135661 w 354"/>
              <a:gd name="T69" fmla="*/ 391552 h 709"/>
              <a:gd name="T70" fmla="*/ 192186 w 354"/>
              <a:gd name="T71" fmla="*/ 310073 h 709"/>
              <a:gd name="T72" fmla="*/ 219318 w 354"/>
              <a:gd name="T73" fmla="*/ 251227 h 709"/>
              <a:gd name="T74" fmla="*/ 235145 w 354"/>
              <a:gd name="T75" fmla="*/ 233121 h 709"/>
              <a:gd name="T76" fmla="*/ 293931 w 354"/>
              <a:gd name="T77" fmla="*/ 205961 h 709"/>
              <a:gd name="T78" fmla="*/ 293931 w 354"/>
              <a:gd name="T79" fmla="*/ 205961 h 709"/>
              <a:gd name="T80" fmla="*/ 375327 w 354"/>
              <a:gd name="T81" fmla="*/ 147115 h 709"/>
              <a:gd name="T82" fmla="*/ 418287 w 354"/>
              <a:gd name="T83" fmla="*/ 97322 h 709"/>
              <a:gd name="T84" fmla="*/ 438636 w 354"/>
              <a:gd name="T85" fmla="*/ 86006 h 709"/>
              <a:gd name="T86" fmla="*/ 501944 w 354"/>
              <a:gd name="T87" fmla="*/ 79216 h 709"/>
              <a:gd name="T88" fmla="*/ 501944 w 354"/>
              <a:gd name="T89" fmla="*/ 79216 h 709"/>
              <a:gd name="T90" fmla="*/ 596906 w 354"/>
              <a:gd name="T91" fmla="*/ 45266 h 709"/>
              <a:gd name="T92" fmla="*/ 653431 w 354"/>
              <a:gd name="T93" fmla="*/ 13580 h 709"/>
              <a:gd name="T94" fmla="*/ 676042 w 354"/>
              <a:gd name="T95" fmla="*/ 9053 h 709"/>
              <a:gd name="T96" fmla="*/ 741611 w 354"/>
              <a:gd name="T97" fmla="*/ 22633 h 709"/>
              <a:gd name="T98" fmla="*/ 741611 w 354"/>
              <a:gd name="T99" fmla="*/ 22633 h 7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nvGrpSpPr>
          <p:cNvPr id="60" name="Thumbs Up"/>
          <p:cNvGrpSpPr/>
          <p:nvPr userDrawn="1"/>
        </p:nvGrpSpPr>
        <p:grpSpPr bwMode="black">
          <a:xfrm>
            <a:off x="5888008" y="2361503"/>
            <a:ext cx="254907" cy="212099"/>
            <a:chOff x="7850677" y="3148671"/>
            <a:chExt cx="339876" cy="282798"/>
          </a:xfrm>
          <a:solidFill>
            <a:schemeClr val="tx2"/>
          </a:solidFill>
        </p:grpSpPr>
        <p:sp>
          <p:nvSpPr>
            <p:cNvPr id="61" name="Freeform 62"/>
            <p:cNvSpPr>
              <a:spLocks noEditPoints="1"/>
            </p:cNvSpPr>
            <p:nvPr/>
          </p:nvSpPr>
          <p:spPr bwMode="black">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62" name="Freeform 63"/>
            <p:cNvSpPr>
              <a:spLocks noEditPoints="1"/>
            </p:cNvSpPr>
            <p:nvPr/>
          </p:nvSpPr>
          <p:spPr bwMode="black">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grpSp>
        <p:nvGrpSpPr>
          <p:cNvPr id="63" name="Group 24"/>
          <p:cNvGrpSpPr>
            <a:grpSpLocks/>
          </p:cNvGrpSpPr>
          <p:nvPr userDrawn="1"/>
        </p:nvGrpSpPr>
        <p:grpSpPr bwMode="black">
          <a:xfrm>
            <a:off x="4845844" y="2170510"/>
            <a:ext cx="259556" cy="173831"/>
            <a:chOff x="64613" y="28944"/>
            <a:chExt cx="3463" cy="2309"/>
          </a:xfrm>
        </p:grpSpPr>
        <p:sp>
          <p:nvSpPr>
            <p:cNvPr id="64" name="Freeform 140"/>
            <p:cNvSpPr>
              <a:spLocks noEditPoints="1"/>
            </p:cNvSpPr>
            <p:nvPr userDrawn="1"/>
          </p:nvSpPr>
          <p:spPr bwMode="black">
            <a:xfrm>
              <a:off x="64613" y="28944"/>
              <a:ext cx="3463" cy="23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sp>
          <p:nvSpPr>
            <p:cNvPr id="65" name="Freeform 141"/>
            <p:cNvSpPr>
              <a:spLocks noEditPoints="1"/>
            </p:cNvSpPr>
            <p:nvPr userDrawn="1"/>
          </p:nvSpPr>
          <p:spPr bwMode="black">
            <a:xfrm>
              <a:off x="65471" y="29830"/>
              <a:ext cx="540" cy="538"/>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sp>
          <p:nvSpPr>
            <p:cNvPr id="66" name="Freeform 142"/>
            <p:cNvSpPr>
              <a:spLocks noEditPoints="1"/>
            </p:cNvSpPr>
            <p:nvPr userDrawn="1"/>
          </p:nvSpPr>
          <p:spPr bwMode="black">
            <a:xfrm>
              <a:off x="65074" y="29418"/>
              <a:ext cx="1350" cy="1344"/>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grpSp>
      <p:grpSp>
        <p:nvGrpSpPr>
          <p:cNvPr id="67" name="Group 25"/>
          <p:cNvGrpSpPr>
            <a:grpSpLocks/>
          </p:cNvGrpSpPr>
          <p:nvPr userDrawn="1"/>
        </p:nvGrpSpPr>
        <p:grpSpPr bwMode="black">
          <a:xfrm>
            <a:off x="5686426" y="1694260"/>
            <a:ext cx="413147" cy="416719"/>
            <a:chOff x="75821" y="22587"/>
            <a:chExt cx="5513" cy="5565"/>
          </a:xfrm>
        </p:grpSpPr>
        <p:sp>
          <p:nvSpPr>
            <p:cNvPr id="68" name="Freeform 137"/>
            <p:cNvSpPr>
              <a:spLocks noEditPoints="1"/>
            </p:cNvSpPr>
            <p:nvPr userDrawn="1"/>
          </p:nvSpPr>
          <p:spPr bwMode="black">
            <a:xfrm>
              <a:off x="75821" y="22587"/>
              <a:ext cx="5513" cy="5565"/>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sp>
          <p:nvSpPr>
            <p:cNvPr id="69" name="Freeform 138"/>
            <p:cNvSpPr>
              <a:spLocks noEditPoints="1"/>
            </p:cNvSpPr>
            <p:nvPr userDrawn="1"/>
          </p:nvSpPr>
          <p:spPr bwMode="black">
            <a:xfrm>
              <a:off x="78601" y="24400"/>
              <a:ext cx="969" cy="922"/>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sp>
          <p:nvSpPr>
            <p:cNvPr id="70" name="Freeform 139"/>
            <p:cNvSpPr>
              <a:spLocks noEditPoints="1"/>
            </p:cNvSpPr>
            <p:nvPr userDrawn="1"/>
          </p:nvSpPr>
          <p:spPr bwMode="black">
            <a:xfrm>
              <a:off x="77473" y="23382"/>
              <a:ext cx="3098" cy="2941"/>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a:lstStyle/>
            <a:p>
              <a:pPr>
                <a:defRPr/>
              </a:pPr>
              <a:endParaRPr lang="en-US" sz="1350" dirty="0">
                <a:latin typeface="Qualcomm Office Regular" pitchFamily="34" charset="0"/>
              </a:endParaRPr>
            </a:p>
          </p:txBody>
        </p:sp>
      </p:grpSp>
      <p:cxnSp>
        <p:nvCxnSpPr>
          <p:cNvPr id="71" name="Line 26"/>
          <p:cNvCxnSpPr/>
          <p:nvPr userDrawn="1"/>
        </p:nvCxnSpPr>
        <p:spPr bwMode="black">
          <a:xfrm flipV="1">
            <a:off x="2121694" y="0"/>
            <a:ext cx="3572" cy="1653779"/>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Line 27"/>
          <p:cNvCxnSpPr/>
          <p:nvPr userDrawn="1"/>
        </p:nvCxnSpPr>
        <p:spPr bwMode="black">
          <a:xfrm flipV="1">
            <a:off x="5872163" y="-32148"/>
            <a:ext cx="2381" cy="1653779"/>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Line 28"/>
          <p:cNvCxnSpPr/>
          <p:nvPr userDrawn="1"/>
        </p:nvCxnSpPr>
        <p:spPr bwMode="black">
          <a:xfrm flipV="1">
            <a:off x="7400926" y="-773907"/>
            <a:ext cx="13097" cy="2749154"/>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Freeform 29"/>
          <p:cNvSpPr>
            <a:spLocks noEditPoints="1"/>
          </p:cNvSpPr>
          <p:nvPr userDrawn="1"/>
        </p:nvSpPr>
        <p:spPr bwMode="black">
          <a:xfrm>
            <a:off x="7077076" y="1883569"/>
            <a:ext cx="651272" cy="575072"/>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a:lstStyle/>
          <a:p>
            <a:pPr>
              <a:defRPr/>
            </a:pPr>
            <a:endParaRPr lang="en-US" sz="1350" dirty="0">
              <a:latin typeface="Qualcomm Office Regular" pitchFamily="34" charset="0"/>
            </a:endParaRPr>
          </a:p>
        </p:txBody>
      </p:sp>
      <p:grpSp>
        <p:nvGrpSpPr>
          <p:cNvPr id="75" name="Group 30"/>
          <p:cNvGrpSpPr>
            <a:grpSpLocks/>
          </p:cNvGrpSpPr>
          <p:nvPr userDrawn="1"/>
        </p:nvGrpSpPr>
        <p:grpSpPr bwMode="black">
          <a:xfrm>
            <a:off x="6944916" y="1572817"/>
            <a:ext cx="965597" cy="783431"/>
            <a:chOff x="92602" y="20975"/>
            <a:chExt cx="12877" cy="10440"/>
          </a:xfrm>
        </p:grpSpPr>
        <p:sp>
          <p:nvSpPr>
            <p:cNvPr id="76" name="Freeform 117"/>
            <p:cNvSpPr>
              <a:spLocks/>
            </p:cNvSpPr>
            <p:nvPr userDrawn="1"/>
          </p:nvSpPr>
          <p:spPr bwMode="black">
            <a:xfrm>
              <a:off x="100134" y="26017"/>
              <a:ext cx="276" cy="1138"/>
            </a:xfrm>
            <a:custGeom>
              <a:avLst/>
              <a:gdLst>
                <a:gd name="T0" fmla="*/ 13785 w 20"/>
                <a:gd name="T1" fmla="*/ 113832 h 83"/>
                <a:gd name="T2" fmla="*/ 0 w 20"/>
                <a:gd name="T3" fmla="*/ 100117 h 83"/>
                <a:gd name="T4" fmla="*/ 0 w 20"/>
                <a:gd name="T5" fmla="*/ 13715 h 83"/>
                <a:gd name="T6" fmla="*/ 13785 w 20"/>
                <a:gd name="T7" fmla="*/ 0 h 83"/>
                <a:gd name="T8" fmla="*/ 27569 w 20"/>
                <a:gd name="T9" fmla="*/ 13715 h 83"/>
                <a:gd name="T10" fmla="*/ 27569 w 20"/>
                <a:gd name="T11" fmla="*/ 100117 h 83"/>
                <a:gd name="T12" fmla="*/ 13785 w 20"/>
                <a:gd name="T13" fmla="*/ 11383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77" name="Freeform 118"/>
            <p:cNvSpPr>
              <a:spLocks/>
            </p:cNvSpPr>
            <p:nvPr userDrawn="1"/>
          </p:nvSpPr>
          <p:spPr bwMode="black">
            <a:xfrm>
              <a:off x="100134" y="23331"/>
              <a:ext cx="276" cy="738"/>
            </a:xfrm>
            <a:custGeom>
              <a:avLst/>
              <a:gdLst>
                <a:gd name="T0" fmla="*/ 13785 w 20"/>
                <a:gd name="T1" fmla="*/ 73813 h 53"/>
                <a:gd name="T2" fmla="*/ 0 w 20"/>
                <a:gd name="T3" fmla="*/ 59886 h 53"/>
                <a:gd name="T4" fmla="*/ 0 w 20"/>
                <a:gd name="T5" fmla="*/ 13927 h 53"/>
                <a:gd name="T6" fmla="*/ 13785 w 20"/>
                <a:gd name="T7" fmla="*/ 0 h 53"/>
                <a:gd name="T8" fmla="*/ 27569 w 20"/>
                <a:gd name="T9" fmla="*/ 13927 h 53"/>
                <a:gd name="T10" fmla="*/ 27569 w 20"/>
                <a:gd name="T11" fmla="*/ 59886 h 53"/>
                <a:gd name="T12" fmla="*/ 13785 w 20"/>
                <a:gd name="T13" fmla="*/ 73813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78" name="Freeform 119"/>
            <p:cNvSpPr>
              <a:spLocks/>
            </p:cNvSpPr>
            <p:nvPr userDrawn="1"/>
          </p:nvSpPr>
          <p:spPr bwMode="black">
            <a:xfrm>
              <a:off x="100134" y="20975"/>
              <a:ext cx="276" cy="1778"/>
            </a:xfrm>
            <a:custGeom>
              <a:avLst/>
              <a:gdLst>
                <a:gd name="T0" fmla="*/ 13785 w 20"/>
                <a:gd name="T1" fmla="*/ 177862 h 129"/>
                <a:gd name="T2" fmla="*/ 0 w 20"/>
                <a:gd name="T3" fmla="*/ 164074 h 129"/>
                <a:gd name="T4" fmla="*/ 0 w 20"/>
                <a:gd name="T5" fmla="*/ 13788 h 129"/>
                <a:gd name="T6" fmla="*/ 13785 w 20"/>
                <a:gd name="T7" fmla="*/ 0 h 129"/>
                <a:gd name="T8" fmla="*/ 27569 w 20"/>
                <a:gd name="T9" fmla="*/ 13788 h 129"/>
                <a:gd name="T10" fmla="*/ 27569 w 20"/>
                <a:gd name="T11" fmla="*/ 164074 h 129"/>
                <a:gd name="T12" fmla="*/ 13785 w 20"/>
                <a:gd name="T13" fmla="*/ 177862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79" name="Freeform 120"/>
            <p:cNvSpPr>
              <a:spLocks/>
            </p:cNvSpPr>
            <p:nvPr userDrawn="1"/>
          </p:nvSpPr>
          <p:spPr bwMode="black">
            <a:xfrm>
              <a:off x="100953" y="27849"/>
              <a:ext cx="275" cy="1165"/>
            </a:xfrm>
            <a:custGeom>
              <a:avLst/>
              <a:gdLst>
                <a:gd name="T0" fmla="*/ 13785 w 20"/>
                <a:gd name="T1" fmla="*/ 116500 h 84"/>
                <a:gd name="T2" fmla="*/ 0 w 20"/>
                <a:gd name="T3" fmla="*/ 102631 h 84"/>
                <a:gd name="T4" fmla="*/ 0 w 20"/>
                <a:gd name="T5" fmla="*/ 13869 h 84"/>
                <a:gd name="T6" fmla="*/ 13785 w 20"/>
                <a:gd name="T7" fmla="*/ 0 h 84"/>
                <a:gd name="T8" fmla="*/ 27569 w 20"/>
                <a:gd name="T9" fmla="*/ 13869 h 84"/>
                <a:gd name="T10" fmla="*/ 27569 w 20"/>
                <a:gd name="T11" fmla="*/ 102631 h 84"/>
                <a:gd name="T12" fmla="*/ 13785 w 20"/>
                <a:gd name="T13" fmla="*/ 11650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0" name="Freeform 121"/>
            <p:cNvSpPr>
              <a:spLocks/>
            </p:cNvSpPr>
            <p:nvPr userDrawn="1"/>
          </p:nvSpPr>
          <p:spPr bwMode="black">
            <a:xfrm>
              <a:off x="94914" y="27778"/>
              <a:ext cx="649" cy="276"/>
            </a:xfrm>
            <a:custGeom>
              <a:avLst/>
              <a:gdLst>
                <a:gd name="T0" fmla="*/ 51107 w 47"/>
                <a:gd name="T1" fmla="*/ 27569 h 20"/>
                <a:gd name="T2" fmla="*/ 13813 w 47"/>
                <a:gd name="T3" fmla="*/ 27569 h 20"/>
                <a:gd name="T4" fmla="*/ 0 w 47"/>
                <a:gd name="T5" fmla="*/ 13785 h 20"/>
                <a:gd name="T6" fmla="*/ 13813 w 47"/>
                <a:gd name="T7" fmla="*/ 0 h 20"/>
                <a:gd name="T8" fmla="*/ 51107 w 47"/>
                <a:gd name="T9" fmla="*/ 0 h 20"/>
                <a:gd name="T10" fmla="*/ 64920 w 47"/>
                <a:gd name="T11" fmla="*/ 13785 h 20"/>
                <a:gd name="T12" fmla="*/ 51107 w 47"/>
                <a:gd name="T13" fmla="*/ 2756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1" name="Freeform 122"/>
            <p:cNvSpPr>
              <a:spLocks/>
            </p:cNvSpPr>
            <p:nvPr userDrawn="1"/>
          </p:nvSpPr>
          <p:spPr bwMode="black">
            <a:xfrm>
              <a:off x="92602" y="27778"/>
              <a:ext cx="1289" cy="276"/>
            </a:xfrm>
            <a:custGeom>
              <a:avLst/>
              <a:gdLst>
                <a:gd name="T0" fmla="*/ 115084 w 93"/>
                <a:gd name="T1" fmla="*/ 27569 h 20"/>
                <a:gd name="T2" fmla="*/ 13866 w 93"/>
                <a:gd name="T3" fmla="*/ 27569 h 20"/>
                <a:gd name="T4" fmla="*/ 0 w 93"/>
                <a:gd name="T5" fmla="*/ 13785 h 20"/>
                <a:gd name="T6" fmla="*/ 13866 w 93"/>
                <a:gd name="T7" fmla="*/ 0 h 20"/>
                <a:gd name="T8" fmla="*/ 115084 w 93"/>
                <a:gd name="T9" fmla="*/ 0 h 20"/>
                <a:gd name="T10" fmla="*/ 128950 w 93"/>
                <a:gd name="T11" fmla="*/ 13785 h 20"/>
                <a:gd name="T12" fmla="*/ 115084 w 93"/>
                <a:gd name="T13" fmla="*/ 2756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2" name="Freeform 123"/>
            <p:cNvSpPr>
              <a:spLocks/>
            </p:cNvSpPr>
            <p:nvPr userDrawn="1"/>
          </p:nvSpPr>
          <p:spPr bwMode="black">
            <a:xfrm>
              <a:off x="97342" y="27778"/>
              <a:ext cx="1281" cy="276"/>
            </a:xfrm>
            <a:custGeom>
              <a:avLst/>
              <a:gdLst>
                <a:gd name="T0" fmla="*/ 114291 w 93"/>
                <a:gd name="T1" fmla="*/ 27569 h 20"/>
                <a:gd name="T2" fmla="*/ 13770 w 93"/>
                <a:gd name="T3" fmla="*/ 27569 h 20"/>
                <a:gd name="T4" fmla="*/ 0 w 93"/>
                <a:gd name="T5" fmla="*/ 13785 h 20"/>
                <a:gd name="T6" fmla="*/ 13770 w 93"/>
                <a:gd name="T7" fmla="*/ 0 h 20"/>
                <a:gd name="T8" fmla="*/ 114291 w 93"/>
                <a:gd name="T9" fmla="*/ 0 h 20"/>
                <a:gd name="T10" fmla="*/ 128061 w 93"/>
                <a:gd name="T11" fmla="*/ 13785 h 20"/>
                <a:gd name="T12" fmla="*/ 114291 w 93"/>
                <a:gd name="T13" fmla="*/ 2756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3" name="Freeform 124"/>
            <p:cNvSpPr>
              <a:spLocks/>
            </p:cNvSpPr>
            <p:nvPr userDrawn="1"/>
          </p:nvSpPr>
          <p:spPr bwMode="black">
            <a:xfrm>
              <a:off x="99281" y="26675"/>
              <a:ext cx="924" cy="916"/>
            </a:xfrm>
            <a:custGeom>
              <a:avLst/>
              <a:gdLst>
                <a:gd name="T0" fmla="*/ 75923 w 67"/>
                <a:gd name="T1" fmla="*/ 91599 h 66"/>
                <a:gd name="T2" fmla="*/ 66260 w 67"/>
                <a:gd name="T3" fmla="*/ 87435 h 66"/>
                <a:gd name="T4" fmla="*/ 4141 w 67"/>
                <a:gd name="T5" fmla="*/ 24982 h 66"/>
                <a:gd name="T6" fmla="*/ 4141 w 67"/>
                <a:gd name="T7" fmla="*/ 5551 h 66"/>
                <a:gd name="T8" fmla="*/ 24848 w 67"/>
                <a:gd name="T9" fmla="*/ 5551 h 66"/>
                <a:gd name="T10" fmla="*/ 86966 w 67"/>
                <a:gd name="T11" fmla="*/ 66617 h 66"/>
                <a:gd name="T12" fmla="*/ 86966 w 67"/>
                <a:gd name="T13" fmla="*/ 87435 h 66"/>
                <a:gd name="T14" fmla="*/ 75923 w 67"/>
                <a:gd name="T15" fmla="*/ 91599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4" name="Freeform 125"/>
            <p:cNvSpPr>
              <a:spLocks/>
            </p:cNvSpPr>
            <p:nvPr userDrawn="1"/>
          </p:nvSpPr>
          <p:spPr bwMode="black">
            <a:xfrm>
              <a:off x="99859" y="27991"/>
              <a:ext cx="925" cy="925"/>
            </a:xfrm>
            <a:custGeom>
              <a:avLst/>
              <a:gdLst>
                <a:gd name="T0" fmla="*/ 15185 w 67"/>
                <a:gd name="T1" fmla="*/ 92488 h 67"/>
                <a:gd name="T2" fmla="*/ 5522 w 67"/>
                <a:gd name="T3" fmla="*/ 88347 h 67"/>
                <a:gd name="T4" fmla="*/ 5522 w 67"/>
                <a:gd name="T5" fmla="*/ 67640 h 67"/>
                <a:gd name="T6" fmla="*/ 67640 w 67"/>
                <a:gd name="T7" fmla="*/ 5522 h 67"/>
                <a:gd name="T8" fmla="*/ 86966 w 67"/>
                <a:gd name="T9" fmla="*/ 5522 h 67"/>
                <a:gd name="T10" fmla="*/ 86966 w 67"/>
                <a:gd name="T11" fmla="*/ 26228 h 67"/>
                <a:gd name="T12" fmla="*/ 26228 w 67"/>
                <a:gd name="T13" fmla="*/ 88347 h 67"/>
                <a:gd name="T14" fmla="*/ 15185 w 67"/>
                <a:gd name="T15" fmla="*/ 92488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5" name="Freeform 126"/>
            <p:cNvSpPr>
              <a:spLocks/>
            </p:cNvSpPr>
            <p:nvPr userDrawn="1"/>
          </p:nvSpPr>
          <p:spPr bwMode="black">
            <a:xfrm>
              <a:off x="98462" y="29396"/>
              <a:ext cx="925" cy="916"/>
            </a:xfrm>
            <a:custGeom>
              <a:avLst/>
              <a:gdLst>
                <a:gd name="T0" fmla="*/ 15185 w 67"/>
                <a:gd name="T1" fmla="*/ 91599 h 66"/>
                <a:gd name="T2" fmla="*/ 5522 w 67"/>
                <a:gd name="T3" fmla="*/ 87435 h 66"/>
                <a:gd name="T4" fmla="*/ 5522 w 67"/>
                <a:gd name="T5" fmla="*/ 66617 h 66"/>
                <a:gd name="T6" fmla="*/ 67640 w 67"/>
                <a:gd name="T7" fmla="*/ 5551 h 66"/>
                <a:gd name="T8" fmla="*/ 86966 w 67"/>
                <a:gd name="T9" fmla="*/ 5551 h 66"/>
                <a:gd name="T10" fmla="*/ 86966 w 67"/>
                <a:gd name="T11" fmla="*/ 24982 h 66"/>
                <a:gd name="T12" fmla="*/ 26228 w 67"/>
                <a:gd name="T13" fmla="*/ 87435 h 66"/>
                <a:gd name="T14" fmla="*/ 15185 w 67"/>
                <a:gd name="T15" fmla="*/ 91599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6" name="Freeform 127"/>
            <p:cNvSpPr>
              <a:spLocks/>
            </p:cNvSpPr>
            <p:nvPr userDrawn="1"/>
          </p:nvSpPr>
          <p:spPr bwMode="black">
            <a:xfrm>
              <a:off x="101166" y="27404"/>
              <a:ext cx="925" cy="916"/>
            </a:xfrm>
            <a:custGeom>
              <a:avLst/>
              <a:gdLst>
                <a:gd name="T0" fmla="*/ 77303 w 67"/>
                <a:gd name="T1" fmla="*/ 91599 h 66"/>
                <a:gd name="T2" fmla="*/ 67640 w 67"/>
                <a:gd name="T3" fmla="*/ 87435 h 66"/>
                <a:gd name="T4" fmla="*/ 5522 w 67"/>
                <a:gd name="T5" fmla="*/ 24982 h 66"/>
                <a:gd name="T6" fmla="*/ 5522 w 67"/>
                <a:gd name="T7" fmla="*/ 5551 h 66"/>
                <a:gd name="T8" fmla="*/ 24848 w 67"/>
                <a:gd name="T9" fmla="*/ 5551 h 66"/>
                <a:gd name="T10" fmla="*/ 86966 w 67"/>
                <a:gd name="T11" fmla="*/ 66617 h 66"/>
                <a:gd name="T12" fmla="*/ 86966 w 67"/>
                <a:gd name="T13" fmla="*/ 87435 h 66"/>
                <a:gd name="T14" fmla="*/ 77303 w 67"/>
                <a:gd name="T15" fmla="*/ 91599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7" name="Freeform 128"/>
            <p:cNvSpPr>
              <a:spLocks/>
            </p:cNvSpPr>
            <p:nvPr userDrawn="1"/>
          </p:nvSpPr>
          <p:spPr bwMode="black">
            <a:xfrm>
              <a:off x="104474" y="30695"/>
              <a:ext cx="712" cy="720"/>
            </a:xfrm>
            <a:custGeom>
              <a:avLst/>
              <a:gdLst>
                <a:gd name="T0" fmla="*/ 56095 w 52"/>
                <a:gd name="T1" fmla="*/ 72035 h 52"/>
                <a:gd name="T2" fmla="*/ 46518 w 52"/>
                <a:gd name="T3" fmla="*/ 67879 h 52"/>
                <a:gd name="T4" fmla="*/ 5473 w 52"/>
                <a:gd name="T5" fmla="*/ 24935 h 52"/>
                <a:gd name="T6" fmla="*/ 5473 w 52"/>
                <a:gd name="T7" fmla="*/ 5541 h 52"/>
                <a:gd name="T8" fmla="*/ 24627 w 52"/>
                <a:gd name="T9" fmla="*/ 5541 h 52"/>
                <a:gd name="T10" fmla="*/ 65672 w 52"/>
                <a:gd name="T11" fmla="*/ 47100 h 52"/>
                <a:gd name="T12" fmla="*/ 65672 w 52"/>
                <a:gd name="T13" fmla="*/ 67879 h 52"/>
                <a:gd name="T14" fmla="*/ 56095 w 52"/>
                <a:gd name="T15" fmla="*/ 72035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8" name="Freeform 129"/>
            <p:cNvSpPr>
              <a:spLocks/>
            </p:cNvSpPr>
            <p:nvPr userDrawn="1"/>
          </p:nvSpPr>
          <p:spPr bwMode="black">
            <a:xfrm>
              <a:off x="101033" y="26969"/>
              <a:ext cx="1147" cy="275"/>
            </a:xfrm>
            <a:custGeom>
              <a:avLst/>
              <a:gdLst>
                <a:gd name="T0" fmla="*/ 100899 w 83"/>
                <a:gd name="T1" fmla="*/ 27569 h 20"/>
                <a:gd name="T2" fmla="*/ 13822 w 83"/>
                <a:gd name="T3" fmla="*/ 27569 h 20"/>
                <a:gd name="T4" fmla="*/ 0 w 83"/>
                <a:gd name="T5" fmla="*/ 13785 h 20"/>
                <a:gd name="T6" fmla="*/ 13822 w 83"/>
                <a:gd name="T7" fmla="*/ 0 h 20"/>
                <a:gd name="T8" fmla="*/ 100899 w 83"/>
                <a:gd name="T9" fmla="*/ 0 h 20"/>
                <a:gd name="T10" fmla="*/ 114721 w 83"/>
                <a:gd name="T11" fmla="*/ 13785 h 20"/>
                <a:gd name="T12" fmla="*/ 100899 w 83"/>
                <a:gd name="T13" fmla="*/ 2756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89" name="Freeform 130"/>
            <p:cNvSpPr>
              <a:spLocks/>
            </p:cNvSpPr>
            <p:nvPr userDrawn="1"/>
          </p:nvSpPr>
          <p:spPr bwMode="black">
            <a:xfrm>
              <a:off x="100561" y="26106"/>
              <a:ext cx="925" cy="916"/>
            </a:xfrm>
            <a:custGeom>
              <a:avLst/>
              <a:gdLst>
                <a:gd name="T0" fmla="*/ 16565 w 67"/>
                <a:gd name="T1" fmla="*/ 91599 h 66"/>
                <a:gd name="T2" fmla="*/ 5522 w 67"/>
                <a:gd name="T3" fmla="*/ 87435 h 66"/>
                <a:gd name="T4" fmla="*/ 5522 w 67"/>
                <a:gd name="T5" fmla="*/ 68005 h 66"/>
                <a:gd name="T6" fmla="*/ 67640 w 67"/>
                <a:gd name="T7" fmla="*/ 5551 h 66"/>
                <a:gd name="T8" fmla="*/ 88347 w 67"/>
                <a:gd name="T9" fmla="*/ 5551 h 66"/>
                <a:gd name="T10" fmla="*/ 88347 w 67"/>
                <a:gd name="T11" fmla="*/ 24982 h 66"/>
                <a:gd name="T12" fmla="*/ 26228 w 67"/>
                <a:gd name="T13" fmla="*/ 87435 h 66"/>
                <a:gd name="T14" fmla="*/ 16565 w 67"/>
                <a:gd name="T15" fmla="*/ 91599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0" name="Freeform 131"/>
            <p:cNvSpPr>
              <a:spLocks/>
            </p:cNvSpPr>
            <p:nvPr userDrawn="1"/>
          </p:nvSpPr>
          <p:spPr bwMode="black">
            <a:xfrm>
              <a:off x="103300" y="22851"/>
              <a:ext cx="1459" cy="1450"/>
            </a:xfrm>
            <a:custGeom>
              <a:avLst/>
              <a:gdLst>
                <a:gd name="T0" fmla="*/ 15135 w 106"/>
                <a:gd name="T1" fmla="*/ 144958 h 105"/>
                <a:gd name="T2" fmla="*/ 5504 w 106"/>
                <a:gd name="T3" fmla="*/ 140816 h 105"/>
                <a:gd name="T4" fmla="*/ 5504 w 106"/>
                <a:gd name="T5" fmla="*/ 121489 h 105"/>
                <a:gd name="T6" fmla="*/ 121081 w 106"/>
                <a:gd name="T7" fmla="*/ 5522 h 105"/>
                <a:gd name="T8" fmla="*/ 140343 w 106"/>
                <a:gd name="T9" fmla="*/ 5522 h 105"/>
                <a:gd name="T10" fmla="*/ 140343 w 106"/>
                <a:gd name="T11" fmla="*/ 24850 h 105"/>
                <a:gd name="T12" fmla="*/ 24766 w 106"/>
                <a:gd name="T13" fmla="*/ 140816 h 105"/>
                <a:gd name="T14" fmla="*/ 15135 w 106"/>
                <a:gd name="T15" fmla="*/ 144958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1" name="Freeform 132"/>
            <p:cNvSpPr>
              <a:spLocks/>
            </p:cNvSpPr>
            <p:nvPr userDrawn="1"/>
          </p:nvSpPr>
          <p:spPr bwMode="black">
            <a:xfrm>
              <a:off x="104910" y="22131"/>
              <a:ext cx="569" cy="551"/>
            </a:xfrm>
            <a:custGeom>
              <a:avLst/>
              <a:gdLst>
                <a:gd name="T0" fmla="*/ 15270 w 41"/>
                <a:gd name="T1" fmla="*/ 55137 h 40"/>
                <a:gd name="T2" fmla="*/ 5553 w 41"/>
                <a:gd name="T3" fmla="*/ 51002 h 40"/>
                <a:gd name="T4" fmla="*/ 5553 w 41"/>
                <a:gd name="T5" fmla="*/ 31704 h 40"/>
                <a:gd name="T6" fmla="*/ 31928 w 41"/>
                <a:gd name="T7" fmla="*/ 5514 h 40"/>
                <a:gd name="T8" fmla="*/ 51363 w 41"/>
                <a:gd name="T9" fmla="*/ 5514 h 40"/>
                <a:gd name="T10" fmla="*/ 51363 w 41"/>
                <a:gd name="T11" fmla="*/ 24812 h 40"/>
                <a:gd name="T12" fmla="*/ 24988 w 41"/>
                <a:gd name="T13" fmla="*/ 51002 h 40"/>
                <a:gd name="T14" fmla="*/ 15270 w 41"/>
                <a:gd name="T15" fmla="*/ 55137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2" name="Freeform 133"/>
            <p:cNvSpPr>
              <a:spLocks/>
            </p:cNvSpPr>
            <p:nvPr userDrawn="1"/>
          </p:nvSpPr>
          <p:spPr bwMode="black">
            <a:xfrm>
              <a:off x="99183" y="27778"/>
              <a:ext cx="1147" cy="276"/>
            </a:xfrm>
            <a:custGeom>
              <a:avLst/>
              <a:gdLst>
                <a:gd name="T0" fmla="*/ 100899 w 83"/>
                <a:gd name="T1" fmla="*/ 27569 h 20"/>
                <a:gd name="T2" fmla="*/ 13822 w 83"/>
                <a:gd name="T3" fmla="*/ 27569 h 20"/>
                <a:gd name="T4" fmla="*/ 0 w 83"/>
                <a:gd name="T5" fmla="*/ 13785 h 20"/>
                <a:gd name="T6" fmla="*/ 13822 w 83"/>
                <a:gd name="T7" fmla="*/ 0 h 20"/>
                <a:gd name="T8" fmla="*/ 100899 w 83"/>
                <a:gd name="T9" fmla="*/ 0 h 20"/>
                <a:gd name="T10" fmla="*/ 114721 w 83"/>
                <a:gd name="T11" fmla="*/ 13785 h 20"/>
                <a:gd name="T12" fmla="*/ 100899 w 83"/>
                <a:gd name="T13" fmla="*/ 2756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3" name="Freeform 134"/>
            <p:cNvSpPr>
              <a:spLocks/>
            </p:cNvSpPr>
            <p:nvPr userDrawn="1"/>
          </p:nvSpPr>
          <p:spPr bwMode="black">
            <a:xfrm>
              <a:off x="97813" y="30419"/>
              <a:ext cx="552" cy="543"/>
            </a:xfrm>
            <a:custGeom>
              <a:avLst/>
              <a:gdLst>
                <a:gd name="T0" fmla="*/ 15163 w 40"/>
                <a:gd name="T1" fmla="*/ 54248 h 39"/>
                <a:gd name="T2" fmla="*/ 5514 w 40"/>
                <a:gd name="T3" fmla="*/ 50075 h 39"/>
                <a:gd name="T4" fmla="*/ 5514 w 40"/>
                <a:gd name="T5" fmla="*/ 30601 h 39"/>
                <a:gd name="T6" fmla="*/ 28947 w 40"/>
                <a:gd name="T7" fmla="*/ 5564 h 39"/>
                <a:gd name="T8" fmla="*/ 49623 w 40"/>
                <a:gd name="T9" fmla="*/ 5564 h 39"/>
                <a:gd name="T10" fmla="*/ 49623 w 40"/>
                <a:gd name="T11" fmla="*/ 26429 h 39"/>
                <a:gd name="T12" fmla="*/ 24812 w 40"/>
                <a:gd name="T13" fmla="*/ 50075 h 39"/>
                <a:gd name="T14" fmla="*/ 15163 w 40"/>
                <a:gd name="T15" fmla="*/ 54248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4" name="Freeform 135"/>
            <p:cNvSpPr>
              <a:spLocks/>
            </p:cNvSpPr>
            <p:nvPr userDrawn="1"/>
          </p:nvSpPr>
          <p:spPr bwMode="black">
            <a:xfrm>
              <a:off x="102776" y="29014"/>
              <a:ext cx="1556" cy="1547"/>
            </a:xfrm>
            <a:custGeom>
              <a:avLst/>
              <a:gdLst>
                <a:gd name="T0" fmla="*/ 140480 w 113"/>
                <a:gd name="T1" fmla="*/ 154740 h 112"/>
                <a:gd name="T2" fmla="*/ 130839 w 113"/>
                <a:gd name="T3" fmla="*/ 150595 h 112"/>
                <a:gd name="T4" fmla="*/ 5509 w 113"/>
                <a:gd name="T5" fmla="*/ 24869 h 112"/>
                <a:gd name="T6" fmla="*/ 5509 w 113"/>
                <a:gd name="T7" fmla="*/ 4145 h 112"/>
                <a:gd name="T8" fmla="*/ 24791 w 113"/>
                <a:gd name="T9" fmla="*/ 4145 h 112"/>
                <a:gd name="T10" fmla="*/ 150121 w 113"/>
                <a:gd name="T11" fmla="*/ 131253 h 112"/>
                <a:gd name="T12" fmla="*/ 150121 w 113"/>
                <a:gd name="T13" fmla="*/ 150595 h 112"/>
                <a:gd name="T14" fmla="*/ 140480 w 113"/>
                <a:gd name="T15" fmla="*/ 15474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5" name="Freeform 136"/>
            <p:cNvSpPr>
              <a:spLocks/>
            </p:cNvSpPr>
            <p:nvPr userDrawn="1"/>
          </p:nvSpPr>
          <p:spPr bwMode="black">
            <a:xfrm>
              <a:off x="102278" y="24479"/>
              <a:ext cx="836" cy="844"/>
            </a:xfrm>
            <a:custGeom>
              <a:avLst/>
              <a:gdLst>
                <a:gd name="T0" fmla="*/ 15075 w 61"/>
                <a:gd name="T1" fmla="*/ 84485 h 61"/>
                <a:gd name="T2" fmla="*/ 5482 w 61"/>
                <a:gd name="T3" fmla="*/ 80330 h 61"/>
                <a:gd name="T4" fmla="*/ 5482 w 61"/>
                <a:gd name="T5" fmla="*/ 60940 h 61"/>
                <a:gd name="T6" fmla="*/ 58928 w 61"/>
                <a:gd name="T7" fmla="*/ 5540 h 61"/>
                <a:gd name="T8" fmla="*/ 79484 w 61"/>
                <a:gd name="T9" fmla="*/ 5540 h 61"/>
                <a:gd name="T10" fmla="*/ 79484 w 61"/>
                <a:gd name="T11" fmla="*/ 24930 h 61"/>
                <a:gd name="T12" fmla="*/ 24667 w 61"/>
                <a:gd name="T13" fmla="*/ 80330 h 61"/>
                <a:gd name="T14" fmla="*/ 15075 w 61"/>
                <a:gd name="T15" fmla="*/ 84485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96" name="Group 31"/>
          <p:cNvGrpSpPr>
            <a:grpSpLocks/>
          </p:cNvGrpSpPr>
          <p:nvPr userDrawn="1"/>
        </p:nvGrpSpPr>
        <p:grpSpPr bwMode="black">
          <a:xfrm>
            <a:off x="2863453" y="1777604"/>
            <a:ext cx="576263" cy="615553"/>
            <a:chOff x="47752" y="20224"/>
            <a:chExt cx="26352" cy="28162"/>
          </a:xfrm>
        </p:grpSpPr>
        <p:sp>
          <p:nvSpPr>
            <p:cNvPr id="97" name="Freeform 111"/>
            <p:cNvSpPr>
              <a:spLocks noEditPoints="1"/>
            </p:cNvSpPr>
            <p:nvPr userDrawn="1"/>
          </p:nvSpPr>
          <p:spPr bwMode="black">
            <a:xfrm>
              <a:off x="58587" y="29702"/>
              <a:ext cx="5717" cy="844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98" name="Freeform 112"/>
            <p:cNvSpPr>
              <a:spLocks noEditPoints="1"/>
            </p:cNvSpPr>
            <p:nvPr userDrawn="1"/>
          </p:nvSpPr>
          <p:spPr bwMode="black">
            <a:xfrm>
              <a:off x="57610" y="27193"/>
              <a:ext cx="11287" cy="14177"/>
            </a:xfrm>
            <a:custGeom>
              <a:avLst/>
              <a:gdLst>
                <a:gd name="T0" fmla="*/ 359988 w 301"/>
                <a:gd name="T1" fmla="*/ 1383885 h 378"/>
                <a:gd name="T2" fmla="*/ 457485 w 301"/>
                <a:gd name="T3" fmla="*/ 1417638 h 378"/>
                <a:gd name="T4" fmla="*/ 521233 w 301"/>
                <a:gd name="T5" fmla="*/ 1410137 h 378"/>
                <a:gd name="T6" fmla="*/ 262491 w 301"/>
                <a:gd name="T7" fmla="*/ 1398886 h 378"/>
                <a:gd name="T8" fmla="*/ 322489 w 301"/>
                <a:gd name="T9" fmla="*/ 1410137 h 378"/>
                <a:gd name="T10" fmla="*/ 607480 w 301"/>
                <a:gd name="T11" fmla="*/ 1357632 h 378"/>
                <a:gd name="T12" fmla="*/ 224993 w 301"/>
                <a:gd name="T13" fmla="*/ 1391385 h 378"/>
                <a:gd name="T14" fmla="*/ 232492 w 301"/>
                <a:gd name="T15" fmla="*/ 1357632 h 378"/>
                <a:gd name="T16" fmla="*/ 641229 w 301"/>
                <a:gd name="T17" fmla="*/ 1350131 h 378"/>
                <a:gd name="T18" fmla="*/ 652479 w 301"/>
                <a:gd name="T19" fmla="*/ 1380134 h 378"/>
                <a:gd name="T20" fmla="*/ 93747 w 301"/>
                <a:gd name="T21" fmla="*/ 1301377 h 378"/>
                <a:gd name="T22" fmla="*/ 742476 w 301"/>
                <a:gd name="T23" fmla="*/ 1338880 h 378"/>
                <a:gd name="T24" fmla="*/ 794974 w 301"/>
                <a:gd name="T25" fmla="*/ 1308877 h 378"/>
                <a:gd name="T26" fmla="*/ 809973 w 301"/>
                <a:gd name="T27" fmla="*/ 1263873 h 378"/>
                <a:gd name="T28" fmla="*/ 828723 w 301"/>
                <a:gd name="T29" fmla="*/ 1290126 h 378"/>
                <a:gd name="T30" fmla="*/ 922470 w 301"/>
                <a:gd name="T31" fmla="*/ 1162613 h 378"/>
                <a:gd name="T32" fmla="*/ 971218 w 301"/>
                <a:gd name="T33" fmla="*/ 1155112 h 378"/>
                <a:gd name="T34" fmla="*/ 1008717 w 301"/>
                <a:gd name="T35" fmla="*/ 1106358 h 378"/>
                <a:gd name="T36" fmla="*/ 1001217 w 301"/>
                <a:gd name="T37" fmla="*/ 1057603 h 378"/>
                <a:gd name="T38" fmla="*/ 1027466 w 301"/>
                <a:gd name="T39" fmla="*/ 1072604 h 378"/>
                <a:gd name="T40" fmla="*/ 1064965 w 301"/>
                <a:gd name="T41" fmla="*/ 915089 h 378"/>
                <a:gd name="T42" fmla="*/ 1106214 w 301"/>
                <a:gd name="T43" fmla="*/ 892587 h 378"/>
                <a:gd name="T44" fmla="*/ 1117463 w 301"/>
                <a:gd name="T45" fmla="*/ 828831 h 378"/>
                <a:gd name="T46" fmla="*/ 1091214 w 301"/>
                <a:gd name="T47" fmla="*/ 791327 h 378"/>
                <a:gd name="T48" fmla="*/ 1124963 w 301"/>
                <a:gd name="T49" fmla="*/ 795077 h 378"/>
                <a:gd name="T50" fmla="*/ 1124963 w 301"/>
                <a:gd name="T51" fmla="*/ 633812 h 378"/>
                <a:gd name="T52" fmla="*/ 1087464 w 301"/>
                <a:gd name="T53" fmla="*/ 600058 h 378"/>
                <a:gd name="T54" fmla="*/ 1121213 w 301"/>
                <a:gd name="T55" fmla="*/ 596308 h 378"/>
                <a:gd name="T56" fmla="*/ 1046216 w 301"/>
                <a:gd name="T57" fmla="*/ 453794 h 378"/>
                <a:gd name="T58" fmla="*/ 1064965 w 301"/>
                <a:gd name="T59" fmla="*/ 510050 h 378"/>
                <a:gd name="T60" fmla="*/ 1031216 w 301"/>
                <a:gd name="T61" fmla="*/ 352534 h 378"/>
                <a:gd name="T62" fmla="*/ 986218 w 301"/>
                <a:gd name="T63" fmla="*/ 337533 h 378"/>
                <a:gd name="T64" fmla="*/ 1012467 w 301"/>
                <a:gd name="T65" fmla="*/ 322531 h 378"/>
                <a:gd name="T66" fmla="*/ 888721 w 301"/>
                <a:gd name="T67" fmla="*/ 221272 h 378"/>
                <a:gd name="T68" fmla="*/ 929970 w 301"/>
                <a:gd name="T69" fmla="*/ 262526 h 378"/>
                <a:gd name="T70" fmla="*/ 832473 w 301"/>
                <a:gd name="T71" fmla="*/ 135013 h 378"/>
                <a:gd name="T72" fmla="*/ 18749 w 301"/>
                <a:gd name="T73" fmla="*/ 165016 h 378"/>
                <a:gd name="T74" fmla="*/ 67498 w 301"/>
                <a:gd name="T75" fmla="*/ 131263 h 378"/>
                <a:gd name="T76" fmla="*/ 734976 w 301"/>
                <a:gd name="T77" fmla="*/ 112511 h 378"/>
                <a:gd name="T78" fmla="*/ 787474 w 301"/>
                <a:gd name="T79" fmla="*/ 142514 h 378"/>
                <a:gd name="T80" fmla="*/ 138745 w 301"/>
                <a:gd name="T81" fmla="*/ 60006 h 378"/>
                <a:gd name="T82" fmla="*/ 704977 w 301"/>
                <a:gd name="T83" fmla="*/ 93759 h 378"/>
                <a:gd name="T84" fmla="*/ 716227 w 301"/>
                <a:gd name="T85" fmla="*/ 67507 h 378"/>
                <a:gd name="T86" fmla="*/ 172494 w 301"/>
                <a:gd name="T87" fmla="*/ 45004 h 378"/>
                <a:gd name="T88" fmla="*/ 183744 w 301"/>
                <a:gd name="T89" fmla="*/ 75007 h 378"/>
                <a:gd name="T90" fmla="*/ 562482 w 301"/>
                <a:gd name="T91" fmla="*/ 15001 h 378"/>
                <a:gd name="T92" fmla="*/ 277491 w 301"/>
                <a:gd name="T93" fmla="*/ 48755 h 378"/>
                <a:gd name="T94" fmla="*/ 333739 w 301"/>
                <a:gd name="T95" fmla="*/ 41254 h 378"/>
                <a:gd name="T96" fmla="*/ 464985 w 301"/>
                <a:gd name="T97" fmla="*/ 33753 h 378"/>
                <a:gd name="T98" fmla="*/ 521233 w 301"/>
                <a:gd name="T99" fmla="*/ 41254 h 378"/>
                <a:gd name="T100" fmla="*/ 419986 w 301"/>
                <a:gd name="T101" fmla="*/ 0 h 378"/>
                <a:gd name="T102" fmla="*/ 419986 w 301"/>
                <a:gd name="T103" fmla="*/ 3375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99" name="Freeform 113"/>
            <p:cNvSpPr>
              <a:spLocks noEditPoints="1"/>
            </p:cNvSpPr>
            <p:nvPr userDrawn="1"/>
          </p:nvSpPr>
          <p:spPr bwMode="black">
            <a:xfrm>
              <a:off x="53101" y="25590"/>
              <a:ext cx="8478" cy="8700"/>
            </a:xfrm>
            <a:custGeom>
              <a:avLst/>
              <a:gdLst>
                <a:gd name="T0" fmla="*/ 0 w 226"/>
                <a:gd name="T1" fmla="*/ 869950 h 232"/>
                <a:gd name="T2" fmla="*/ 33759 w 226"/>
                <a:gd name="T3" fmla="*/ 809953 h 232"/>
                <a:gd name="T4" fmla="*/ 37510 w 226"/>
                <a:gd name="T5" fmla="*/ 776205 h 232"/>
                <a:gd name="T6" fmla="*/ 15004 w 226"/>
                <a:gd name="T7" fmla="*/ 712459 h 232"/>
                <a:gd name="T8" fmla="*/ 37510 w 226"/>
                <a:gd name="T9" fmla="*/ 776205 h 232"/>
                <a:gd name="T10" fmla="*/ 22506 w 226"/>
                <a:gd name="T11" fmla="*/ 674961 h 232"/>
                <a:gd name="T12" fmla="*/ 67518 w 226"/>
                <a:gd name="T13" fmla="*/ 626214 h 232"/>
                <a:gd name="T14" fmla="*/ 78771 w 226"/>
                <a:gd name="T15" fmla="*/ 592466 h 232"/>
                <a:gd name="T16" fmla="*/ 71269 w 226"/>
                <a:gd name="T17" fmla="*/ 521220 h 232"/>
                <a:gd name="T18" fmla="*/ 78771 w 226"/>
                <a:gd name="T19" fmla="*/ 592466 h 232"/>
                <a:gd name="T20" fmla="*/ 86273 w 226"/>
                <a:gd name="T21" fmla="*/ 491222 h 232"/>
                <a:gd name="T22" fmla="*/ 142538 w 226"/>
                <a:gd name="T23" fmla="*/ 449974 h 232"/>
                <a:gd name="T24" fmla="*/ 161293 w 226"/>
                <a:gd name="T25" fmla="*/ 419976 h 232"/>
                <a:gd name="T26" fmla="*/ 168795 w 226"/>
                <a:gd name="T27" fmla="*/ 352480 h 232"/>
                <a:gd name="T28" fmla="*/ 161293 w 226"/>
                <a:gd name="T29" fmla="*/ 419976 h 232"/>
                <a:gd name="T30" fmla="*/ 191301 w 226"/>
                <a:gd name="T31" fmla="*/ 322481 h 232"/>
                <a:gd name="T32" fmla="*/ 255068 w 226"/>
                <a:gd name="T33" fmla="*/ 299983 h 232"/>
                <a:gd name="T34" fmla="*/ 281325 w 226"/>
                <a:gd name="T35" fmla="*/ 273734 h 232"/>
                <a:gd name="T36" fmla="*/ 303831 w 226"/>
                <a:gd name="T37" fmla="*/ 209988 h 232"/>
                <a:gd name="T38" fmla="*/ 281325 w 226"/>
                <a:gd name="T39" fmla="*/ 273734 h 232"/>
                <a:gd name="T40" fmla="*/ 333839 w 226"/>
                <a:gd name="T41" fmla="*/ 183739 h 232"/>
                <a:gd name="T42" fmla="*/ 401357 w 226"/>
                <a:gd name="T43" fmla="*/ 176240 h 232"/>
                <a:gd name="T44" fmla="*/ 431364 w 226"/>
                <a:gd name="T45" fmla="*/ 157491 h 232"/>
                <a:gd name="T46" fmla="*/ 468874 w 226"/>
                <a:gd name="T47" fmla="*/ 97494 h 232"/>
                <a:gd name="T48" fmla="*/ 431364 w 226"/>
                <a:gd name="T49" fmla="*/ 157491 h 232"/>
                <a:gd name="T50" fmla="*/ 498882 w 226"/>
                <a:gd name="T51" fmla="*/ 82495 h 232"/>
                <a:gd name="T52" fmla="*/ 570151 w 226"/>
                <a:gd name="T53" fmla="*/ 86245 h 232"/>
                <a:gd name="T54" fmla="*/ 600159 w 226"/>
                <a:gd name="T55" fmla="*/ 74996 h 232"/>
                <a:gd name="T56" fmla="*/ 648922 w 226"/>
                <a:gd name="T57" fmla="*/ 26248 h 232"/>
                <a:gd name="T58" fmla="*/ 600159 w 226"/>
                <a:gd name="T59" fmla="*/ 74996 h 232"/>
                <a:gd name="T60" fmla="*/ 686432 w 226"/>
                <a:gd name="T61" fmla="*/ 18749 h 232"/>
                <a:gd name="T62" fmla="*/ 750199 w 226"/>
                <a:gd name="T63" fmla="*/ 41248 h 232"/>
                <a:gd name="T64" fmla="*/ 787709 w 226"/>
                <a:gd name="T65" fmla="*/ 33748 h 232"/>
                <a:gd name="T66" fmla="*/ 843974 w 226"/>
                <a:gd name="T67" fmla="*/ 0 h 232"/>
                <a:gd name="T68" fmla="*/ 787709 w 226"/>
                <a:gd name="T69" fmla="*/ 33748 h 2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00" name="Freeform 114"/>
            <p:cNvSpPr>
              <a:spLocks noEditPoints="1"/>
            </p:cNvSpPr>
            <p:nvPr userDrawn="1"/>
          </p:nvSpPr>
          <p:spPr bwMode="black">
            <a:xfrm>
              <a:off x="61801" y="23828"/>
              <a:ext cx="10462" cy="20923"/>
            </a:xfrm>
            <a:custGeom>
              <a:avLst/>
              <a:gdLst>
                <a:gd name="T0" fmla="*/ 44996 w 279"/>
                <a:gd name="T1" fmla="*/ 2062328 h 558"/>
                <a:gd name="T2" fmla="*/ 82493 w 279"/>
                <a:gd name="T3" fmla="*/ 2092325 h 558"/>
                <a:gd name="T4" fmla="*/ 142488 w 279"/>
                <a:gd name="T5" fmla="*/ 2084826 h 558"/>
                <a:gd name="T6" fmla="*/ 172486 w 279"/>
                <a:gd name="T7" fmla="*/ 2047329 h 558"/>
                <a:gd name="T8" fmla="*/ 179985 w 279"/>
                <a:gd name="T9" fmla="*/ 2077326 h 558"/>
                <a:gd name="T10" fmla="*/ 322473 w 279"/>
                <a:gd name="T11" fmla="*/ 2009832 h 558"/>
                <a:gd name="T12" fmla="*/ 367469 w 279"/>
                <a:gd name="T13" fmla="*/ 2028580 h 558"/>
                <a:gd name="T14" fmla="*/ 427464 w 279"/>
                <a:gd name="T15" fmla="*/ 2002333 h 558"/>
                <a:gd name="T16" fmla="*/ 446213 w 279"/>
                <a:gd name="T17" fmla="*/ 1961086 h 558"/>
                <a:gd name="T18" fmla="*/ 457462 w 279"/>
                <a:gd name="T19" fmla="*/ 1987334 h 558"/>
                <a:gd name="T20" fmla="*/ 577452 w 279"/>
                <a:gd name="T21" fmla="*/ 1882343 h 558"/>
                <a:gd name="T22" fmla="*/ 626198 w 279"/>
                <a:gd name="T23" fmla="*/ 1886092 h 558"/>
                <a:gd name="T24" fmla="*/ 674944 w 279"/>
                <a:gd name="T25" fmla="*/ 1848595 h 558"/>
                <a:gd name="T26" fmla="*/ 682443 w 279"/>
                <a:gd name="T27" fmla="*/ 1799849 h 558"/>
                <a:gd name="T28" fmla="*/ 701192 w 279"/>
                <a:gd name="T29" fmla="*/ 1822348 h 558"/>
                <a:gd name="T30" fmla="*/ 787435 w 279"/>
                <a:gd name="T31" fmla="*/ 1687359 h 558"/>
                <a:gd name="T32" fmla="*/ 836180 w 279"/>
                <a:gd name="T33" fmla="*/ 1679859 h 558"/>
                <a:gd name="T34" fmla="*/ 869928 w 279"/>
                <a:gd name="T35" fmla="*/ 1631114 h 558"/>
                <a:gd name="T36" fmla="*/ 862428 w 279"/>
                <a:gd name="T37" fmla="*/ 1582368 h 558"/>
                <a:gd name="T38" fmla="*/ 892426 w 279"/>
                <a:gd name="T39" fmla="*/ 1597366 h 558"/>
                <a:gd name="T40" fmla="*/ 933672 w 279"/>
                <a:gd name="T41" fmla="*/ 1443629 h 558"/>
                <a:gd name="T42" fmla="*/ 978669 w 279"/>
                <a:gd name="T43" fmla="*/ 1421131 h 558"/>
                <a:gd name="T44" fmla="*/ 997417 w 279"/>
                <a:gd name="T45" fmla="*/ 1364886 h 558"/>
                <a:gd name="T46" fmla="*/ 978669 w 279"/>
                <a:gd name="T47" fmla="*/ 1319890 h 558"/>
                <a:gd name="T48" fmla="*/ 1008666 w 279"/>
                <a:gd name="T49" fmla="*/ 1327389 h 558"/>
                <a:gd name="T50" fmla="*/ 1008666 w 279"/>
                <a:gd name="T51" fmla="*/ 1169902 h 558"/>
                <a:gd name="T52" fmla="*/ 1042413 w 279"/>
                <a:gd name="T53" fmla="*/ 1136155 h 558"/>
                <a:gd name="T54" fmla="*/ 1046163 w 279"/>
                <a:gd name="T55" fmla="*/ 1072410 h 558"/>
                <a:gd name="T56" fmla="*/ 1012416 w 279"/>
                <a:gd name="T57" fmla="*/ 978668 h 558"/>
                <a:gd name="T58" fmla="*/ 1016165 w 279"/>
                <a:gd name="T59" fmla="*/ 1038663 h 558"/>
                <a:gd name="T60" fmla="*/ 1034914 w 279"/>
                <a:gd name="T61" fmla="*/ 877427 h 558"/>
                <a:gd name="T62" fmla="*/ 997417 w 279"/>
                <a:gd name="T63" fmla="*/ 847429 h 558"/>
                <a:gd name="T64" fmla="*/ 1027415 w 279"/>
                <a:gd name="T65" fmla="*/ 843679 h 558"/>
                <a:gd name="T66" fmla="*/ 952421 w 279"/>
                <a:gd name="T67" fmla="*/ 697442 h 558"/>
                <a:gd name="T68" fmla="*/ 971169 w 279"/>
                <a:gd name="T69" fmla="*/ 757437 h 558"/>
                <a:gd name="T70" fmla="*/ 944921 w 279"/>
                <a:gd name="T71" fmla="*/ 596200 h 558"/>
                <a:gd name="T72" fmla="*/ 899925 w 279"/>
                <a:gd name="T73" fmla="*/ 581201 h 558"/>
                <a:gd name="T74" fmla="*/ 929923 w 279"/>
                <a:gd name="T75" fmla="*/ 566203 h 558"/>
                <a:gd name="T76" fmla="*/ 821182 w 279"/>
                <a:gd name="T77" fmla="*/ 449962 h 558"/>
                <a:gd name="T78" fmla="*/ 854929 w 279"/>
                <a:gd name="T79" fmla="*/ 498708 h 558"/>
                <a:gd name="T80" fmla="*/ 783685 w 279"/>
                <a:gd name="T81" fmla="*/ 352471 h 558"/>
                <a:gd name="T82" fmla="*/ 734939 w 279"/>
                <a:gd name="T83" fmla="*/ 348721 h 558"/>
                <a:gd name="T84" fmla="*/ 761187 w 279"/>
                <a:gd name="T85" fmla="*/ 326223 h 558"/>
                <a:gd name="T86" fmla="*/ 622448 w 279"/>
                <a:gd name="T87" fmla="*/ 243730 h 558"/>
                <a:gd name="T88" fmla="*/ 667444 w 279"/>
                <a:gd name="T89" fmla="*/ 281226 h 558"/>
                <a:gd name="T90" fmla="*/ 558704 w 279"/>
                <a:gd name="T91" fmla="*/ 161237 h 558"/>
                <a:gd name="T92" fmla="*/ 513707 w 279"/>
                <a:gd name="T93" fmla="*/ 172486 h 558"/>
                <a:gd name="T94" fmla="*/ 528706 w 279"/>
                <a:gd name="T95" fmla="*/ 142488 h 558"/>
                <a:gd name="T96" fmla="*/ 374969 w 279"/>
                <a:gd name="T97" fmla="*/ 101242 h 558"/>
                <a:gd name="T98" fmla="*/ 427464 w 279"/>
                <a:gd name="T99" fmla="*/ 127489 h 558"/>
                <a:gd name="T100" fmla="*/ 292476 w 279"/>
                <a:gd name="T101" fmla="*/ 41247 h 558"/>
                <a:gd name="T102" fmla="*/ 247479 w 279"/>
                <a:gd name="T103" fmla="*/ 63745 h 558"/>
                <a:gd name="T104" fmla="*/ 254979 w 279"/>
                <a:gd name="T105" fmla="*/ 29997 h 558"/>
                <a:gd name="T106" fmla="*/ 97492 w 279"/>
                <a:gd name="T107" fmla="*/ 37497 h 558"/>
                <a:gd name="T108" fmla="*/ 153737 w 279"/>
                <a:gd name="T109" fmla="*/ 44996 h 558"/>
                <a:gd name="T110" fmla="*/ 0 w 279"/>
                <a:gd name="T111" fmla="*/ 0 h 5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01" name="Freeform 115"/>
            <p:cNvSpPr>
              <a:spLocks noEditPoints="1"/>
            </p:cNvSpPr>
            <p:nvPr userDrawn="1"/>
          </p:nvSpPr>
          <p:spPr bwMode="black">
            <a:xfrm>
              <a:off x="61801" y="22018"/>
              <a:ext cx="12303" cy="14177"/>
            </a:xfrm>
            <a:custGeom>
              <a:avLst/>
              <a:gdLst>
                <a:gd name="T0" fmla="*/ 1181551 w 328"/>
                <a:gd name="T1" fmla="*/ 1410137 h 378"/>
                <a:gd name="T2" fmla="*/ 1222811 w 328"/>
                <a:gd name="T3" fmla="*/ 1357632 h 378"/>
                <a:gd name="T4" fmla="*/ 1226562 w 328"/>
                <a:gd name="T5" fmla="*/ 1323879 h 378"/>
                <a:gd name="T6" fmla="*/ 1196554 w 328"/>
                <a:gd name="T7" fmla="*/ 1260123 h 378"/>
                <a:gd name="T8" fmla="*/ 1226562 w 328"/>
                <a:gd name="T9" fmla="*/ 1323879 h 378"/>
                <a:gd name="T10" fmla="*/ 1196554 w 328"/>
                <a:gd name="T11" fmla="*/ 1166364 h 378"/>
                <a:gd name="T12" fmla="*/ 1230313 w 328"/>
                <a:gd name="T13" fmla="*/ 1222619 h 378"/>
                <a:gd name="T14" fmla="*/ 1192803 w 328"/>
                <a:gd name="T15" fmla="*/ 1128860 h 378"/>
                <a:gd name="T16" fmla="*/ 1219060 w 328"/>
                <a:gd name="T17" fmla="*/ 1065104 h 378"/>
                <a:gd name="T18" fmla="*/ 1192803 w 328"/>
                <a:gd name="T19" fmla="*/ 1128860 h 378"/>
                <a:gd name="T20" fmla="*/ 1170298 w 328"/>
                <a:gd name="T21" fmla="*/ 975095 h 378"/>
                <a:gd name="T22" fmla="*/ 1211558 w 328"/>
                <a:gd name="T23" fmla="*/ 1027600 h 378"/>
                <a:gd name="T24" fmla="*/ 1162796 w 328"/>
                <a:gd name="T25" fmla="*/ 941342 h 378"/>
                <a:gd name="T26" fmla="*/ 1177800 w 328"/>
                <a:gd name="T27" fmla="*/ 873835 h 378"/>
                <a:gd name="T28" fmla="*/ 1162796 w 328"/>
                <a:gd name="T29" fmla="*/ 941342 h 378"/>
                <a:gd name="T30" fmla="*/ 1114033 w 328"/>
                <a:gd name="T31" fmla="*/ 791327 h 378"/>
                <a:gd name="T32" fmla="*/ 1166547 w 328"/>
                <a:gd name="T33" fmla="*/ 840082 h 378"/>
                <a:gd name="T34" fmla="*/ 1102781 w 328"/>
                <a:gd name="T35" fmla="*/ 761324 h 378"/>
                <a:gd name="T36" fmla="*/ 1106532 w 328"/>
                <a:gd name="T37" fmla="*/ 690067 h 378"/>
                <a:gd name="T38" fmla="*/ 1102781 w 328"/>
                <a:gd name="T39" fmla="*/ 761324 h 378"/>
                <a:gd name="T40" fmla="*/ 1031512 w 328"/>
                <a:gd name="T41" fmla="*/ 622561 h 378"/>
                <a:gd name="T42" fmla="*/ 1087777 w 328"/>
                <a:gd name="T43" fmla="*/ 660064 h 378"/>
                <a:gd name="T44" fmla="*/ 1012758 w 328"/>
                <a:gd name="T45" fmla="*/ 592558 h 378"/>
                <a:gd name="T46" fmla="*/ 1005256 w 328"/>
                <a:gd name="T47" fmla="*/ 521301 h 378"/>
                <a:gd name="T48" fmla="*/ 1012758 w 328"/>
                <a:gd name="T49" fmla="*/ 592558 h 378"/>
                <a:gd name="T50" fmla="*/ 922735 w 328"/>
                <a:gd name="T51" fmla="*/ 465045 h 378"/>
                <a:gd name="T52" fmla="*/ 986501 w 328"/>
                <a:gd name="T53" fmla="*/ 491298 h 378"/>
                <a:gd name="T54" fmla="*/ 900229 w 328"/>
                <a:gd name="T55" fmla="*/ 438793 h 378"/>
                <a:gd name="T56" fmla="*/ 881474 w 328"/>
                <a:gd name="T57" fmla="*/ 371286 h 378"/>
                <a:gd name="T58" fmla="*/ 900229 w 328"/>
                <a:gd name="T59" fmla="*/ 438793 h 378"/>
                <a:gd name="T60" fmla="*/ 787700 w 328"/>
                <a:gd name="T61" fmla="*/ 330032 h 378"/>
                <a:gd name="T62" fmla="*/ 855218 w 328"/>
                <a:gd name="T63" fmla="*/ 345034 h 378"/>
                <a:gd name="T64" fmla="*/ 761444 w 328"/>
                <a:gd name="T65" fmla="*/ 303780 h 378"/>
                <a:gd name="T66" fmla="*/ 735187 w 328"/>
                <a:gd name="T67" fmla="*/ 243774 h 378"/>
                <a:gd name="T68" fmla="*/ 761444 w 328"/>
                <a:gd name="T69" fmla="*/ 303780 h 378"/>
                <a:gd name="T70" fmla="*/ 637662 w 328"/>
                <a:gd name="T71" fmla="*/ 213771 h 378"/>
                <a:gd name="T72" fmla="*/ 705179 w 328"/>
                <a:gd name="T73" fmla="*/ 221272 h 378"/>
                <a:gd name="T74" fmla="*/ 603904 w 328"/>
                <a:gd name="T75" fmla="*/ 195019 h 378"/>
                <a:gd name="T76" fmla="*/ 566394 w 328"/>
                <a:gd name="T77" fmla="*/ 138764 h 378"/>
                <a:gd name="T78" fmla="*/ 603904 w 328"/>
                <a:gd name="T79" fmla="*/ 195019 h 378"/>
                <a:gd name="T80" fmla="*/ 465118 w 328"/>
                <a:gd name="T81" fmla="*/ 127512 h 378"/>
                <a:gd name="T82" fmla="*/ 536386 w 328"/>
                <a:gd name="T83" fmla="*/ 120012 h 378"/>
                <a:gd name="T84" fmla="*/ 431360 w 328"/>
                <a:gd name="T85" fmla="*/ 112511 h 378"/>
                <a:gd name="T86" fmla="*/ 375095 w 328"/>
                <a:gd name="T87" fmla="*/ 93759 h 378"/>
                <a:gd name="T88" fmla="*/ 416356 w 328"/>
                <a:gd name="T89" fmla="*/ 71257 h 378"/>
                <a:gd name="T90" fmla="*/ 431360 w 328"/>
                <a:gd name="T91" fmla="*/ 112511 h 378"/>
                <a:gd name="T92" fmla="*/ 285073 w 328"/>
                <a:gd name="T93" fmla="*/ 67507 h 378"/>
                <a:gd name="T94" fmla="*/ 352590 w 328"/>
                <a:gd name="T95" fmla="*/ 48755 h 378"/>
                <a:gd name="T96" fmla="*/ 251314 w 328"/>
                <a:gd name="T97" fmla="*/ 56255 h 378"/>
                <a:gd name="T98" fmla="*/ 195050 w 328"/>
                <a:gd name="T99" fmla="*/ 15001 h 378"/>
                <a:gd name="T100" fmla="*/ 251314 w 328"/>
                <a:gd name="T101" fmla="*/ 56255 h 378"/>
                <a:gd name="T102" fmla="*/ 97525 w 328"/>
                <a:gd name="T103" fmla="*/ 33753 h 378"/>
                <a:gd name="T104" fmla="*/ 161291 w 328"/>
                <a:gd name="T105" fmla="*/ 11251 h 378"/>
                <a:gd name="T106" fmla="*/ 60015 w 328"/>
                <a:gd name="T107" fmla="*/ 33753 h 378"/>
                <a:gd name="T108" fmla="*/ 0 w 328"/>
                <a:gd name="T109" fmla="*/ 0 h 378"/>
                <a:gd name="T110" fmla="*/ 60015 w 328"/>
                <a:gd name="T111" fmla="*/ 33753 h 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02" name="Freeform 116"/>
            <p:cNvSpPr>
              <a:spLocks noEditPoints="1"/>
            </p:cNvSpPr>
            <p:nvPr userDrawn="1"/>
          </p:nvSpPr>
          <p:spPr bwMode="black">
            <a:xfrm>
              <a:off x="47752" y="20224"/>
              <a:ext cx="14049" cy="28163"/>
            </a:xfrm>
            <a:custGeom>
              <a:avLst/>
              <a:gdLst>
                <a:gd name="T0" fmla="*/ 1404938 w 375"/>
                <a:gd name="T1" fmla="*/ 2782475 h 751"/>
                <a:gd name="T2" fmla="*/ 1251331 w 375"/>
                <a:gd name="T3" fmla="*/ 2774975 h 751"/>
                <a:gd name="T4" fmla="*/ 1150176 w 375"/>
                <a:gd name="T5" fmla="*/ 2793725 h 751"/>
                <a:gd name="T6" fmla="*/ 1112711 w 375"/>
                <a:gd name="T7" fmla="*/ 2786225 h 751"/>
                <a:gd name="T8" fmla="*/ 1112711 w 375"/>
                <a:gd name="T9" fmla="*/ 2786225 h 751"/>
                <a:gd name="T10" fmla="*/ 1030288 w 375"/>
                <a:gd name="T11" fmla="*/ 2729976 h 751"/>
                <a:gd name="T12" fmla="*/ 880428 w 375"/>
                <a:gd name="T13" fmla="*/ 2681226 h 751"/>
                <a:gd name="T14" fmla="*/ 779272 w 375"/>
                <a:gd name="T15" fmla="*/ 2669976 h 751"/>
                <a:gd name="T16" fmla="*/ 745554 w 375"/>
                <a:gd name="T17" fmla="*/ 2651226 h 751"/>
                <a:gd name="T18" fmla="*/ 745554 w 375"/>
                <a:gd name="T19" fmla="*/ 2651226 h 751"/>
                <a:gd name="T20" fmla="*/ 678117 w 375"/>
                <a:gd name="T21" fmla="*/ 2576227 h 751"/>
                <a:gd name="T22" fmla="*/ 550736 w 375"/>
                <a:gd name="T23" fmla="*/ 2486228 h 751"/>
                <a:gd name="T24" fmla="*/ 457073 w 375"/>
                <a:gd name="T25" fmla="*/ 2448728 h 751"/>
                <a:gd name="T26" fmla="*/ 430848 w 375"/>
                <a:gd name="T27" fmla="*/ 2422478 h 751"/>
                <a:gd name="T28" fmla="*/ 430848 w 375"/>
                <a:gd name="T29" fmla="*/ 2422478 h 751"/>
                <a:gd name="T30" fmla="*/ 385890 w 375"/>
                <a:gd name="T31" fmla="*/ 2332479 h 751"/>
                <a:gd name="T32" fmla="*/ 288481 w 375"/>
                <a:gd name="T33" fmla="*/ 2208730 h 751"/>
                <a:gd name="T34" fmla="*/ 209804 w 375"/>
                <a:gd name="T35" fmla="*/ 2148731 h 751"/>
                <a:gd name="T36" fmla="*/ 191072 w 375"/>
                <a:gd name="T37" fmla="*/ 2114981 h 751"/>
                <a:gd name="T38" fmla="*/ 191072 w 375"/>
                <a:gd name="T39" fmla="*/ 2114981 h 751"/>
                <a:gd name="T40" fmla="*/ 172339 w 375"/>
                <a:gd name="T41" fmla="*/ 2017482 h 751"/>
                <a:gd name="T42" fmla="*/ 112395 w 375"/>
                <a:gd name="T43" fmla="*/ 1871233 h 751"/>
                <a:gd name="T44" fmla="*/ 52451 w 375"/>
                <a:gd name="T45" fmla="*/ 1788734 h 751"/>
                <a:gd name="T46" fmla="*/ 41212 w 375"/>
                <a:gd name="T47" fmla="*/ 1754984 h 751"/>
                <a:gd name="T48" fmla="*/ 41212 w 375"/>
                <a:gd name="T49" fmla="*/ 1754984 h 751"/>
                <a:gd name="T50" fmla="*/ 52451 w 375"/>
                <a:gd name="T51" fmla="*/ 1653735 h 751"/>
                <a:gd name="T52" fmla="*/ 33719 w 375"/>
                <a:gd name="T53" fmla="*/ 1499987 h 751"/>
                <a:gd name="T54" fmla="*/ 0 w 375"/>
                <a:gd name="T55" fmla="*/ 1406238 h 751"/>
                <a:gd name="T56" fmla="*/ 33719 w 375"/>
                <a:gd name="T57" fmla="*/ 1462487 h 751"/>
                <a:gd name="T58" fmla="*/ 3747 w 375"/>
                <a:gd name="T59" fmla="*/ 1304988 h 751"/>
                <a:gd name="T60" fmla="*/ 3747 w 375"/>
                <a:gd name="T61" fmla="*/ 1267489 h 751"/>
                <a:gd name="T62" fmla="*/ 48705 w 375"/>
                <a:gd name="T63" fmla="*/ 1177490 h 751"/>
                <a:gd name="T64" fmla="*/ 48705 w 375"/>
                <a:gd name="T65" fmla="*/ 1177490 h 751"/>
                <a:gd name="T66" fmla="*/ 86170 w 375"/>
                <a:gd name="T67" fmla="*/ 1027491 h 751"/>
                <a:gd name="T68" fmla="*/ 82423 w 375"/>
                <a:gd name="T69" fmla="*/ 922492 h 751"/>
                <a:gd name="T70" fmla="*/ 97409 w 375"/>
                <a:gd name="T71" fmla="*/ 888742 h 751"/>
                <a:gd name="T72" fmla="*/ 164846 w 375"/>
                <a:gd name="T73" fmla="*/ 813743 h 751"/>
                <a:gd name="T74" fmla="*/ 164846 w 375"/>
                <a:gd name="T75" fmla="*/ 813743 h 751"/>
                <a:gd name="T76" fmla="*/ 239776 w 375"/>
                <a:gd name="T77" fmla="*/ 678744 h 751"/>
                <a:gd name="T78" fmla="*/ 266002 w 375"/>
                <a:gd name="T79" fmla="*/ 577495 h 751"/>
                <a:gd name="T80" fmla="*/ 288481 w 375"/>
                <a:gd name="T81" fmla="*/ 547495 h 751"/>
                <a:gd name="T82" fmla="*/ 374650 w 375"/>
                <a:gd name="T83" fmla="*/ 494996 h 751"/>
                <a:gd name="T84" fmla="*/ 374650 w 375"/>
                <a:gd name="T85" fmla="*/ 494996 h 751"/>
                <a:gd name="T86" fmla="*/ 487045 w 375"/>
                <a:gd name="T87" fmla="*/ 386247 h 751"/>
                <a:gd name="T88" fmla="*/ 539496 w 375"/>
                <a:gd name="T89" fmla="*/ 296247 h 751"/>
                <a:gd name="T90" fmla="*/ 569468 w 375"/>
                <a:gd name="T91" fmla="*/ 273748 h 751"/>
                <a:gd name="T92" fmla="*/ 666877 w 375"/>
                <a:gd name="T93" fmla="*/ 247498 h 751"/>
                <a:gd name="T94" fmla="*/ 666877 w 375"/>
                <a:gd name="T95" fmla="*/ 247498 h 751"/>
                <a:gd name="T96" fmla="*/ 801751 w 375"/>
                <a:gd name="T97" fmla="*/ 172498 h 751"/>
                <a:gd name="T98" fmla="*/ 876681 w 375"/>
                <a:gd name="T99" fmla="*/ 101249 h 751"/>
                <a:gd name="T100" fmla="*/ 910400 w 375"/>
                <a:gd name="T101" fmla="*/ 89999 h 751"/>
                <a:gd name="T102" fmla="*/ 1011555 w 375"/>
                <a:gd name="T103" fmla="*/ 89999 h 751"/>
                <a:gd name="T104" fmla="*/ 1011555 w 375"/>
                <a:gd name="T105" fmla="*/ 89999 h 751"/>
                <a:gd name="T106" fmla="*/ 1161415 w 375"/>
                <a:gd name="T107" fmla="*/ 52500 h 751"/>
                <a:gd name="T108" fmla="*/ 1255078 w 375"/>
                <a:gd name="T109" fmla="*/ 7500 h 751"/>
                <a:gd name="T110" fmla="*/ 1288796 w 375"/>
                <a:gd name="T111" fmla="*/ 3750 h 7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103" name="Sun Burst 1"/>
          <p:cNvGrpSpPr/>
          <p:nvPr userDrawn="1"/>
        </p:nvGrpSpPr>
        <p:grpSpPr bwMode="black">
          <a:xfrm>
            <a:off x="4211031" y="932180"/>
            <a:ext cx="271673" cy="270341"/>
            <a:chOff x="4960938" y="2301875"/>
            <a:chExt cx="2265362" cy="2254251"/>
          </a:xfrm>
          <a:solidFill>
            <a:schemeClr val="accent4"/>
          </a:solidFill>
        </p:grpSpPr>
        <p:sp>
          <p:nvSpPr>
            <p:cNvPr id="104" name="Rectangle 54"/>
            <p:cNvSpPr>
              <a:spLocks noChangeArrowheads="1"/>
            </p:cNvSpPr>
            <p:nvPr/>
          </p:nvSpPr>
          <p:spPr bwMode="black">
            <a:xfrm>
              <a:off x="6059488" y="3757613"/>
              <a:ext cx="60325" cy="798513"/>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05" name="Rectangle 55"/>
            <p:cNvSpPr>
              <a:spLocks noChangeArrowheads="1"/>
            </p:cNvSpPr>
            <p:nvPr/>
          </p:nvSpPr>
          <p:spPr bwMode="black">
            <a:xfrm>
              <a:off x="4960938" y="3400425"/>
              <a:ext cx="798512" cy="57150"/>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06" name="Freeform 56"/>
            <p:cNvSpPr>
              <a:spLocks/>
            </p:cNvSpPr>
            <p:nvPr/>
          </p:nvSpPr>
          <p:spPr bwMode="black">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07" name="Freeform 57"/>
            <p:cNvSpPr>
              <a:spLocks/>
            </p:cNvSpPr>
            <p:nvPr/>
          </p:nvSpPr>
          <p:spPr bwMode="black">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08" name="Freeform 58"/>
            <p:cNvSpPr>
              <a:spLocks/>
            </p:cNvSpPr>
            <p:nvPr/>
          </p:nvSpPr>
          <p:spPr bwMode="black">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09" name="Freeform 59"/>
            <p:cNvSpPr>
              <a:spLocks/>
            </p:cNvSpPr>
            <p:nvPr/>
          </p:nvSpPr>
          <p:spPr bwMode="black">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0" name="Freeform 60"/>
            <p:cNvSpPr>
              <a:spLocks/>
            </p:cNvSpPr>
            <p:nvPr/>
          </p:nvSpPr>
          <p:spPr bwMode="black">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1" name="Freeform 61"/>
            <p:cNvSpPr>
              <a:spLocks/>
            </p:cNvSpPr>
            <p:nvPr/>
          </p:nvSpPr>
          <p:spPr bwMode="black">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2" name="Rectangle 62"/>
            <p:cNvSpPr>
              <a:spLocks noChangeArrowheads="1"/>
            </p:cNvSpPr>
            <p:nvPr/>
          </p:nvSpPr>
          <p:spPr bwMode="black">
            <a:xfrm>
              <a:off x="6423025" y="3400425"/>
              <a:ext cx="803275" cy="57150"/>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13" name="Freeform 63"/>
            <p:cNvSpPr>
              <a:spLocks/>
            </p:cNvSpPr>
            <p:nvPr/>
          </p:nvSpPr>
          <p:spPr bwMode="black">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4" name="Freeform 64"/>
            <p:cNvSpPr>
              <a:spLocks/>
            </p:cNvSpPr>
            <p:nvPr/>
          </p:nvSpPr>
          <p:spPr bwMode="black">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5" name="Freeform 65"/>
            <p:cNvSpPr>
              <a:spLocks/>
            </p:cNvSpPr>
            <p:nvPr/>
          </p:nvSpPr>
          <p:spPr bwMode="black">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6" name="Freeform 66"/>
            <p:cNvSpPr>
              <a:spLocks/>
            </p:cNvSpPr>
            <p:nvPr/>
          </p:nvSpPr>
          <p:spPr bwMode="black">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7" name="Freeform 67"/>
            <p:cNvSpPr>
              <a:spLocks/>
            </p:cNvSpPr>
            <p:nvPr/>
          </p:nvSpPr>
          <p:spPr bwMode="black">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8" name="Freeform 68"/>
            <p:cNvSpPr>
              <a:spLocks/>
            </p:cNvSpPr>
            <p:nvPr/>
          </p:nvSpPr>
          <p:spPr bwMode="black">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19" name="Freeform 69"/>
            <p:cNvSpPr>
              <a:spLocks noEditPoints="1"/>
            </p:cNvSpPr>
            <p:nvPr/>
          </p:nvSpPr>
          <p:spPr bwMode="black">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0" name="Rectangle 70"/>
            <p:cNvSpPr>
              <a:spLocks noChangeArrowheads="1"/>
            </p:cNvSpPr>
            <p:nvPr/>
          </p:nvSpPr>
          <p:spPr bwMode="black">
            <a:xfrm>
              <a:off x="6059488" y="2301875"/>
              <a:ext cx="60325" cy="798513"/>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grpSp>
      <p:grpSp>
        <p:nvGrpSpPr>
          <p:cNvPr id="121" name="Group 120"/>
          <p:cNvGrpSpPr/>
          <p:nvPr userDrawn="1"/>
        </p:nvGrpSpPr>
        <p:grpSpPr bwMode="black">
          <a:xfrm>
            <a:off x="5004642" y="1546600"/>
            <a:ext cx="234557" cy="233407"/>
            <a:chOff x="4960938" y="2301875"/>
            <a:chExt cx="2265362" cy="2254251"/>
          </a:xfrm>
          <a:solidFill>
            <a:schemeClr val="accent4"/>
          </a:solidFill>
        </p:grpSpPr>
        <p:sp>
          <p:nvSpPr>
            <p:cNvPr id="122" name="Rectangle 54"/>
            <p:cNvSpPr>
              <a:spLocks noChangeArrowheads="1"/>
            </p:cNvSpPr>
            <p:nvPr/>
          </p:nvSpPr>
          <p:spPr bwMode="black">
            <a:xfrm>
              <a:off x="6059488" y="3757613"/>
              <a:ext cx="60325" cy="798513"/>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23" name="Rectangle 55"/>
            <p:cNvSpPr>
              <a:spLocks noChangeArrowheads="1"/>
            </p:cNvSpPr>
            <p:nvPr/>
          </p:nvSpPr>
          <p:spPr bwMode="black">
            <a:xfrm>
              <a:off x="4960938" y="3400425"/>
              <a:ext cx="798512" cy="57150"/>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24" name="Freeform 56"/>
            <p:cNvSpPr>
              <a:spLocks/>
            </p:cNvSpPr>
            <p:nvPr/>
          </p:nvSpPr>
          <p:spPr bwMode="black">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5" name="Freeform 57"/>
            <p:cNvSpPr>
              <a:spLocks/>
            </p:cNvSpPr>
            <p:nvPr/>
          </p:nvSpPr>
          <p:spPr bwMode="black">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6" name="Freeform 58"/>
            <p:cNvSpPr>
              <a:spLocks/>
            </p:cNvSpPr>
            <p:nvPr/>
          </p:nvSpPr>
          <p:spPr bwMode="black">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7" name="Freeform 59"/>
            <p:cNvSpPr>
              <a:spLocks/>
            </p:cNvSpPr>
            <p:nvPr/>
          </p:nvSpPr>
          <p:spPr bwMode="black">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8" name="Freeform 60"/>
            <p:cNvSpPr>
              <a:spLocks/>
            </p:cNvSpPr>
            <p:nvPr/>
          </p:nvSpPr>
          <p:spPr bwMode="black">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29" name="Freeform 61"/>
            <p:cNvSpPr>
              <a:spLocks/>
            </p:cNvSpPr>
            <p:nvPr/>
          </p:nvSpPr>
          <p:spPr bwMode="black">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0" name="Rectangle 62"/>
            <p:cNvSpPr>
              <a:spLocks noChangeArrowheads="1"/>
            </p:cNvSpPr>
            <p:nvPr/>
          </p:nvSpPr>
          <p:spPr bwMode="black">
            <a:xfrm>
              <a:off x="6423025" y="3400425"/>
              <a:ext cx="803275" cy="57150"/>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sp>
          <p:nvSpPr>
            <p:cNvPr id="131" name="Freeform 63"/>
            <p:cNvSpPr>
              <a:spLocks/>
            </p:cNvSpPr>
            <p:nvPr/>
          </p:nvSpPr>
          <p:spPr bwMode="black">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2" name="Freeform 64"/>
            <p:cNvSpPr>
              <a:spLocks/>
            </p:cNvSpPr>
            <p:nvPr/>
          </p:nvSpPr>
          <p:spPr bwMode="black">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3" name="Freeform 65"/>
            <p:cNvSpPr>
              <a:spLocks/>
            </p:cNvSpPr>
            <p:nvPr/>
          </p:nvSpPr>
          <p:spPr bwMode="black">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4" name="Freeform 66"/>
            <p:cNvSpPr>
              <a:spLocks/>
            </p:cNvSpPr>
            <p:nvPr/>
          </p:nvSpPr>
          <p:spPr bwMode="black">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5" name="Freeform 67"/>
            <p:cNvSpPr>
              <a:spLocks/>
            </p:cNvSpPr>
            <p:nvPr/>
          </p:nvSpPr>
          <p:spPr bwMode="black">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6" name="Freeform 68"/>
            <p:cNvSpPr>
              <a:spLocks/>
            </p:cNvSpPr>
            <p:nvPr/>
          </p:nvSpPr>
          <p:spPr bwMode="black">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7" name="Freeform 69"/>
            <p:cNvSpPr>
              <a:spLocks noEditPoints="1"/>
            </p:cNvSpPr>
            <p:nvPr/>
          </p:nvSpPr>
          <p:spPr bwMode="black">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a:lstStyle/>
            <a:p>
              <a:pPr>
                <a:defRPr/>
              </a:pPr>
              <a:endParaRPr lang="en-US" sz="1350" dirty="0">
                <a:latin typeface="Qualcomm Office Regular" pitchFamily="34" charset="0"/>
              </a:endParaRPr>
            </a:p>
          </p:txBody>
        </p:sp>
        <p:sp>
          <p:nvSpPr>
            <p:cNvPr id="138" name="Rectangle 70"/>
            <p:cNvSpPr>
              <a:spLocks noChangeArrowheads="1"/>
            </p:cNvSpPr>
            <p:nvPr/>
          </p:nvSpPr>
          <p:spPr bwMode="black">
            <a:xfrm>
              <a:off x="6059488" y="2301875"/>
              <a:ext cx="60325" cy="798513"/>
            </a:xfrm>
            <a:prstGeom prst="rect">
              <a:avLst/>
            </a:prstGeom>
            <a:grpFill/>
            <a:ln w="1905">
              <a:solidFill>
                <a:schemeClr val="accent4"/>
              </a:solidFill>
              <a:miter lim="800000"/>
              <a:headEnd/>
              <a:tailEnd/>
            </a:ln>
          </p:spPr>
          <p:txBody>
            <a:bodyPr/>
            <a:lstStyle/>
            <a:p>
              <a:pPr>
                <a:defRPr/>
              </a:pPr>
              <a:endParaRPr lang="en-US" sz="1350" dirty="0">
                <a:latin typeface="Qualcomm Office Regular" pitchFamily="34" charset="0"/>
              </a:endParaRPr>
            </a:p>
          </p:txBody>
        </p:sp>
      </p:grpSp>
      <p:grpSp>
        <p:nvGrpSpPr>
          <p:cNvPr id="139" name="Group 34"/>
          <p:cNvGrpSpPr>
            <a:grpSpLocks/>
          </p:cNvGrpSpPr>
          <p:nvPr userDrawn="1"/>
        </p:nvGrpSpPr>
        <p:grpSpPr bwMode="black">
          <a:xfrm>
            <a:off x="5205413" y="3321844"/>
            <a:ext cx="1016794" cy="475060"/>
            <a:chOff x="69405" y="43910"/>
            <a:chExt cx="13557" cy="6334"/>
          </a:xfrm>
        </p:grpSpPr>
        <p:sp>
          <p:nvSpPr>
            <p:cNvPr id="140" name="Freeform 98"/>
            <p:cNvSpPr>
              <a:spLocks noEditPoints="1"/>
            </p:cNvSpPr>
            <p:nvPr userDrawn="1"/>
          </p:nvSpPr>
          <p:spPr bwMode="black">
            <a:xfrm>
              <a:off x="80375" y="45815"/>
              <a:ext cx="1428" cy="1444"/>
            </a:xfrm>
            <a:custGeom>
              <a:avLst/>
              <a:gdLst>
                <a:gd name="T0" fmla="*/ 71438 w 160"/>
                <a:gd name="T1" fmla="*/ 144462 h 161"/>
                <a:gd name="T2" fmla="*/ 0 w 160"/>
                <a:gd name="T3" fmla="*/ 72680 h 161"/>
                <a:gd name="T4" fmla="*/ 71438 w 160"/>
                <a:gd name="T5" fmla="*/ 0 h 161"/>
                <a:gd name="T6" fmla="*/ 142875 w 160"/>
                <a:gd name="T7" fmla="*/ 72680 h 161"/>
                <a:gd name="T8" fmla="*/ 71438 w 160"/>
                <a:gd name="T9" fmla="*/ 144462 h 161"/>
                <a:gd name="T10" fmla="*/ 71438 w 160"/>
                <a:gd name="T11" fmla="*/ 8076 h 161"/>
                <a:gd name="T12" fmla="*/ 7144 w 160"/>
                <a:gd name="T13" fmla="*/ 72680 h 161"/>
                <a:gd name="T14" fmla="*/ 71438 w 160"/>
                <a:gd name="T15" fmla="*/ 136386 h 161"/>
                <a:gd name="T16" fmla="*/ 135731 w 160"/>
                <a:gd name="T17" fmla="*/ 72680 h 161"/>
                <a:gd name="T18" fmla="*/ 71438 w 160"/>
                <a:gd name="T19" fmla="*/ 8076 h 161"/>
                <a:gd name="T20" fmla="*/ 71438 w 160"/>
                <a:gd name="T21" fmla="*/ 112160 h 161"/>
                <a:gd name="T22" fmla="*/ 32147 w 160"/>
                <a:gd name="T23" fmla="*/ 72680 h 161"/>
                <a:gd name="T24" fmla="*/ 71438 w 160"/>
                <a:gd name="T25" fmla="*/ 33199 h 161"/>
                <a:gd name="T26" fmla="*/ 110728 w 160"/>
                <a:gd name="T27" fmla="*/ 72680 h 161"/>
                <a:gd name="T28" fmla="*/ 71438 w 160"/>
                <a:gd name="T29" fmla="*/ 112160 h 161"/>
                <a:gd name="T30" fmla="*/ 71438 w 160"/>
                <a:gd name="T31" fmla="*/ 40378 h 161"/>
                <a:gd name="T32" fmla="*/ 40184 w 160"/>
                <a:gd name="T33" fmla="*/ 72680 h 161"/>
                <a:gd name="T34" fmla="*/ 71438 w 160"/>
                <a:gd name="T35" fmla="*/ 104084 h 161"/>
                <a:gd name="T36" fmla="*/ 102691 w 160"/>
                <a:gd name="T37" fmla="*/ 72680 h 161"/>
                <a:gd name="T38" fmla="*/ 71438 w 160"/>
                <a:gd name="T39" fmla="*/ 40378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1" name="Freeform 99"/>
            <p:cNvSpPr>
              <a:spLocks noEditPoints="1"/>
            </p:cNvSpPr>
            <p:nvPr userDrawn="1"/>
          </p:nvSpPr>
          <p:spPr bwMode="black">
            <a:xfrm>
              <a:off x="69802" y="45878"/>
              <a:ext cx="4635" cy="80"/>
            </a:xfrm>
            <a:custGeom>
              <a:avLst/>
              <a:gdLst>
                <a:gd name="T0" fmla="*/ 446088 w 292"/>
                <a:gd name="T1" fmla="*/ 7937 h 5"/>
                <a:gd name="T2" fmla="*/ 463550 w 292"/>
                <a:gd name="T3" fmla="*/ 0 h 5"/>
                <a:gd name="T4" fmla="*/ 434975 w 292"/>
                <a:gd name="T5" fmla="*/ 7937 h 5"/>
                <a:gd name="T6" fmla="*/ 417513 w 292"/>
                <a:gd name="T7" fmla="*/ 0 h 5"/>
                <a:gd name="T8" fmla="*/ 434975 w 292"/>
                <a:gd name="T9" fmla="*/ 7937 h 5"/>
                <a:gd name="T10" fmla="*/ 390525 w 292"/>
                <a:gd name="T11" fmla="*/ 7937 h 5"/>
                <a:gd name="T12" fmla="*/ 407988 w 292"/>
                <a:gd name="T13" fmla="*/ 0 h 5"/>
                <a:gd name="T14" fmla="*/ 379413 w 292"/>
                <a:gd name="T15" fmla="*/ 7937 h 5"/>
                <a:gd name="T16" fmla="*/ 361950 w 292"/>
                <a:gd name="T17" fmla="*/ 0 h 5"/>
                <a:gd name="T18" fmla="*/ 379413 w 292"/>
                <a:gd name="T19" fmla="*/ 7937 h 5"/>
                <a:gd name="T20" fmla="*/ 334963 w 292"/>
                <a:gd name="T21" fmla="*/ 7937 h 5"/>
                <a:gd name="T22" fmla="*/ 350838 w 292"/>
                <a:gd name="T23" fmla="*/ 0 h 5"/>
                <a:gd name="T24" fmla="*/ 323850 w 292"/>
                <a:gd name="T25" fmla="*/ 7937 h 5"/>
                <a:gd name="T26" fmla="*/ 306388 w 292"/>
                <a:gd name="T27" fmla="*/ 0 h 5"/>
                <a:gd name="T28" fmla="*/ 323850 w 292"/>
                <a:gd name="T29" fmla="*/ 7937 h 5"/>
                <a:gd name="T30" fmla="*/ 277813 w 292"/>
                <a:gd name="T31" fmla="*/ 7937 h 5"/>
                <a:gd name="T32" fmla="*/ 295275 w 292"/>
                <a:gd name="T33" fmla="*/ 0 h 5"/>
                <a:gd name="T34" fmla="*/ 266700 w 292"/>
                <a:gd name="T35" fmla="*/ 7937 h 5"/>
                <a:gd name="T36" fmla="*/ 250825 w 292"/>
                <a:gd name="T37" fmla="*/ 0 h 5"/>
                <a:gd name="T38" fmla="*/ 266700 w 292"/>
                <a:gd name="T39" fmla="*/ 7937 h 5"/>
                <a:gd name="T40" fmla="*/ 222250 w 292"/>
                <a:gd name="T41" fmla="*/ 7937 h 5"/>
                <a:gd name="T42" fmla="*/ 239713 w 292"/>
                <a:gd name="T43" fmla="*/ 0 h 5"/>
                <a:gd name="T44" fmla="*/ 211138 w 292"/>
                <a:gd name="T45" fmla="*/ 7937 h 5"/>
                <a:gd name="T46" fmla="*/ 195263 w 292"/>
                <a:gd name="T47" fmla="*/ 0 h 5"/>
                <a:gd name="T48" fmla="*/ 211138 w 292"/>
                <a:gd name="T49" fmla="*/ 7937 h 5"/>
                <a:gd name="T50" fmla="*/ 166688 w 292"/>
                <a:gd name="T51" fmla="*/ 7937 h 5"/>
                <a:gd name="T52" fmla="*/ 184150 w 292"/>
                <a:gd name="T53" fmla="*/ 0 h 5"/>
                <a:gd name="T54" fmla="*/ 155575 w 292"/>
                <a:gd name="T55" fmla="*/ 7937 h 5"/>
                <a:gd name="T56" fmla="*/ 138113 w 292"/>
                <a:gd name="T57" fmla="*/ 0 h 5"/>
                <a:gd name="T58" fmla="*/ 155575 w 292"/>
                <a:gd name="T59" fmla="*/ 7937 h 5"/>
                <a:gd name="T60" fmla="*/ 111125 w 292"/>
                <a:gd name="T61" fmla="*/ 7937 h 5"/>
                <a:gd name="T62" fmla="*/ 127000 w 292"/>
                <a:gd name="T63" fmla="*/ 0 h 5"/>
                <a:gd name="T64" fmla="*/ 100013 w 292"/>
                <a:gd name="T65" fmla="*/ 7937 h 5"/>
                <a:gd name="T66" fmla="*/ 82550 w 292"/>
                <a:gd name="T67" fmla="*/ 0 h 5"/>
                <a:gd name="T68" fmla="*/ 100013 w 292"/>
                <a:gd name="T69" fmla="*/ 7937 h 5"/>
                <a:gd name="T70" fmla="*/ 53975 w 292"/>
                <a:gd name="T71" fmla="*/ 7937 h 5"/>
                <a:gd name="T72" fmla="*/ 71438 w 292"/>
                <a:gd name="T73" fmla="*/ 0 h 5"/>
                <a:gd name="T74" fmla="*/ 44450 w 292"/>
                <a:gd name="T75" fmla="*/ 7937 h 5"/>
                <a:gd name="T76" fmla="*/ 26988 w 292"/>
                <a:gd name="T77" fmla="*/ 0 h 5"/>
                <a:gd name="T78" fmla="*/ 44450 w 292"/>
                <a:gd name="T79" fmla="*/ 7937 h 5"/>
                <a:gd name="T80" fmla="*/ 0 w 292"/>
                <a:gd name="T81" fmla="*/ 7937 h 5"/>
                <a:gd name="T82" fmla="*/ 15875 w 292"/>
                <a:gd name="T83" fmla="*/ 0 h 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2" name="Freeform 100"/>
            <p:cNvSpPr>
              <a:spLocks/>
            </p:cNvSpPr>
            <p:nvPr userDrawn="1"/>
          </p:nvSpPr>
          <p:spPr bwMode="black">
            <a:xfrm>
              <a:off x="69405" y="45751"/>
              <a:ext cx="302" cy="318"/>
            </a:xfrm>
            <a:custGeom>
              <a:avLst/>
              <a:gdLst>
                <a:gd name="T0" fmla="*/ 30162 w 19"/>
                <a:gd name="T1" fmla="*/ 0 h 20"/>
                <a:gd name="T2" fmla="*/ 0 w 19"/>
                <a:gd name="T3" fmla="*/ 15875 h 20"/>
                <a:gd name="T4" fmla="*/ 30162 w 19"/>
                <a:gd name="T5" fmla="*/ 31750 h 20"/>
                <a:gd name="T6" fmla="*/ 30162 w 19"/>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3" name="Freeform 101"/>
            <p:cNvSpPr>
              <a:spLocks/>
            </p:cNvSpPr>
            <p:nvPr userDrawn="1"/>
          </p:nvSpPr>
          <p:spPr bwMode="black">
            <a:xfrm>
              <a:off x="71850" y="47355"/>
              <a:ext cx="333" cy="301"/>
            </a:xfrm>
            <a:custGeom>
              <a:avLst/>
              <a:gdLst>
                <a:gd name="T0" fmla="*/ 33337 w 21"/>
                <a:gd name="T1" fmla="*/ 28575 h 19"/>
                <a:gd name="T2" fmla="*/ 15875 w 21"/>
                <a:gd name="T3" fmla="*/ 0 h 19"/>
                <a:gd name="T4" fmla="*/ 0 w 21"/>
                <a:gd name="T5" fmla="*/ 30162 h 19"/>
                <a:gd name="T6" fmla="*/ 33337 w 21"/>
                <a:gd name="T7" fmla="*/ 28575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4" name="Freeform 102"/>
            <p:cNvSpPr>
              <a:spLocks/>
            </p:cNvSpPr>
            <p:nvPr userDrawn="1"/>
          </p:nvSpPr>
          <p:spPr bwMode="black">
            <a:xfrm>
              <a:off x="72961" y="44434"/>
              <a:ext cx="349" cy="301"/>
            </a:xfrm>
            <a:custGeom>
              <a:avLst/>
              <a:gdLst>
                <a:gd name="T0" fmla="*/ 34925 w 22"/>
                <a:gd name="T1" fmla="*/ 28575 h 19"/>
                <a:gd name="T2" fmla="*/ 17463 w 22"/>
                <a:gd name="T3" fmla="*/ 0 h 19"/>
                <a:gd name="T4" fmla="*/ 0 w 22"/>
                <a:gd name="T5" fmla="*/ 30162 h 19"/>
                <a:gd name="T6" fmla="*/ 34925 w 22"/>
                <a:gd name="T7" fmla="*/ 28575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5" name="Freeform 103"/>
            <p:cNvSpPr>
              <a:spLocks noEditPoints="1"/>
            </p:cNvSpPr>
            <p:nvPr userDrawn="1"/>
          </p:nvSpPr>
          <p:spPr bwMode="black">
            <a:xfrm>
              <a:off x="70516" y="46196"/>
              <a:ext cx="3890" cy="2476"/>
            </a:xfrm>
            <a:custGeom>
              <a:avLst/>
              <a:gdLst>
                <a:gd name="T0" fmla="*/ 113552 w 435"/>
                <a:gd name="T1" fmla="*/ 240472 h 276"/>
                <a:gd name="T2" fmla="*/ 123387 w 435"/>
                <a:gd name="T3" fmla="*/ 239574 h 276"/>
                <a:gd name="T4" fmla="*/ 84940 w 435"/>
                <a:gd name="T5" fmla="*/ 244958 h 276"/>
                <a:gd name="T6" fmla="*/ 84940 w 435"/>
                <a:gd name="T7" fmla="*/ 244958 h 276"/>
                <a:gd name="T8" fmla="*/ 167198 w 435"/>
                <a:gd name="T9" fmla="*/ 227013 h 276"/>
                <a:gd name="T10" fmla="*/ 47388 w 435"/>
                <a:gd name="T11" fmla="*/ 218937 h 276"/>
                <a:gd name="T12" fmla="*/ 169881 w 435"/>
                <a:gd name="T13" fmla="*/ 214451 h 276"/>
                <a:gd name="T14" fmla="*/ 34870 w 435"/>
                <a:gd name="T15" fmla="*/ 218040 h 276"/>
                <a:gd name="T16" fmla="*/ 34870 w 435"/>
                <a:gd name="T17" fmla="*/ 218040 h 276"/>
                <a:gd name="T18" fmla="*/ 197598 w 435"/>
                <a:gd name="T19" fmla="*/ 178559 h 276"/>
                <a:gd name="T20" fmla="*/ 15200 w 435"/>
                <a:gd name="T21" fmla="*/ 176765 h 276"/>
                <a:gd name="T22" fmla="*/ 97458 w 435"/>
                <a:gd name="T23" fmla="*/ 188429 h 276"/>
                <a:gd name="T24" fmla="*/ 126963 w 435"/>
                <a:gd name="T25" fmla="*/ 191121 h 276"/>
                <a:gd name="T26" fmla="*/ 126963 w 435"/>
                <a:gd name="T27" fmla="*/ 191121 h 276"/>
                <a:gd name="T28" fmla="*/ 92093 w 435"/>
                <a:gd name="T29" fmla="*/ 176765 h 276"/>
                <a:gd name="T30" fmla="*/ 147528 w 435"/>
                <a:gd name="T31" fmla="*/ 153435 h 276"/>
                <a:gd name="T32" fmla="*/ 894 w 435"/>
                <a:gd name="T33" fmla="*/ 151641 h 276"/>
                <a:gd name="T34" fmla="*/ 199386 w 435"/>
                <a:gd name="T35" fmla="*/ 167792 h 276"/>
                <a:gd name="T36" fmla="*/ 199386 w 435"/>
                <a:gd name="T37" fmla="*/ 148949 h 276"/>
                <a:gd name="T38" fmla="*/ 68846 w 435"/>
                <a:gd name="T39" fmla="*/ 145360 h 276"/>
                <a:gd name="T40" fmla="*/ 78682 w 435"/>
                <a:gd name="T41" fmla="*/ 155230 h 276"/>
                <a:gd name="T42" fmla="*/ 189551 w 435"/>
                <a:gd name="T43" fmla="*/ 121133 h 276"/>
                <a:gd name="T44" fmla="*/ 0 w 435"/>
                <a:gd name="T45" fmla="*/ 137284 h 276"/>
                <a:gd name="T46" fmla="*/ 8047 w 435"/>
                <a:gd name="T47" fmla="*/ 139976 h 276"/>
                <a:gd name="T48" fmla="*/ 79576 w 435"/>
                <a:gd name="T49" fmla="*/ 111263 h 276"/>
                <a:gd name="T50" fmla="*/ 164516 w 435"/>
                <a:gd name="T51" fmla="*/ 105879 h 276"/>
                <a:gd name="T52" fmla="*/ 9835 w 435"/>
                <a:gd name="T53" fmla="*/ 113058 h 276"/>
                <a:gd name="T54" fmla="*/ 9835 w 435"/>
                <a:gd name="T55" fmla="*/ 113058 h 276"/>
                <a:gd name="T56" fmla="*/ 106399 w 435"/>
                <a:gd name="T57" fmla="*/ 98701 h 276"/>
                <a:gd name="T58" fmla="*/ 143057 w 435"/>
                <a:gd name="T59" fmla="*/ 87934 h 276"/>
                <a:gd name="T60" fmla="*/ 113552 w 435"/>
                <a:gd name="T61" fmla="*/ 87934 h 276"/>
                <a:gd name="T62" fmla="*/ 127857 w 435"/>
                <a:gd name="T63" fmla="*/ 94215 h 276"/>
                <a:gd name="T64" fmla="*/ 18776 w 435"/>
                <a:gd name="T65" fmla="*/ 68193 h 276"/>
                <a:gd name="T66" fmla="*/ 25035 w 435"/>
                <a:gd name="T67" fmla="*/ 59221 h 276"/>
                <a:gd name="T68" fmla="*/ 48282 w 435"/>
                <a:gd name="T69" fmla="*/ 43070 h 276"/>
                <a:gd name="T70" fmla="*/ 48282 w 435"/>
                <a:gd name="T71" fmla="*/ 43070 h 276"/>
                <a:gd name="T72" fmla="*/ 84940 w 435"/>
                <a:gd name="T73" fmla="*/ 18843 h 276"/>
                <a:gd name="T74" fmla="*/ 109081 w 435"/>
                <a:gd name="T75" fmla="*/ 2692 h 276"/>
                <a:gd name="T76" fmla="*/ 119810 w 435"/>
                <a:gd name="T77" fmla="*/ 897 h 276"/>
                <a:gd name="T78" fmla="*/ 136799 w 435"/>
                <a:gd name="T79" fmla="*/ 8076 h 276"/>
                <a:gd name="T80" fmla="*/ 371949 w 435"/>
                <a:gd name="T81" fmla="*/ 0 h 276"/>
                <a:gd name="T82" fmla="*/ 344232 w 435"/>
                <a:gd name="T83" fmla="*/ 8076 h 276"/>
                <a:gd name="T84" fmla="*/ 333502 w 435"/>
                <a:gd name="T85" fmla="*/ 8076 h 276"/>
                <a:gd name="T86" fmla="*/ 333502 w 435"/>
                <a:gd name="T87" fmla="*/ 8076 h 276"/>
                <a:gd name="T88" fmla="*/ 305785 w 435"/>
                <a:gd name="T89" fmla="*/ 0 h 276"/>
                <a:gd name="T90" fmla="*/ 260185 w 435"/>
                <a:gd name="T91" fmla="*/ 0 h 276"/>
                <a:gd name="T92" fmla="*/ 232468 w 435"/>
                <a:gd name="T93" fmla="*/ 8076 h 276"/>
                <a:gd name="T94" fmla="*/ 221739 w 435"/>
                <a:gd name="T95" fmla="*/ 8076 h 276"/>
                <a:gd name="T96" fmla="*/ 221739 w 435"/>
                <a:gd name="T97" fmla="*/ 8076 h 276"/>
                <a:gd name="T98" fmla="*/ 194021 w 435"/>
                <a:gd name="T99" fmla="*/ 0 h 276"/>
                <a:gd name="T100" fmla="*/ 148422 w 435"/>
                <a:gd name="T101" fmla="*/ 0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6" name="Freeform 104"/>
            <p:cNvSpPr>
              <a:spLocks noEditPoints="1"/>
            </p:cNvSpPr>
            <p:nvPr userDrawn="1"/>
          </p:nvSpPr>
          <p:spPr bwMode="black">
            <a:xfrm>
              <a:off x="72612" y="43910"/>
              <a:ext cx="1794" cy="1714"/>
            </a:xfrm>
            <a:custGeom>
              <a:avLst/>
              <a:gdLst>
                <a:gd name="T0" fmla="*/ 162345 w 200"/>
                <a:gd name="T1" fmla="*/ 171450 h 193"/>
                <a:gd name="T2" fmla="*/ 179387 w 200"/>
                <a:gd name="T3" fmla="*/ 163455 h 193"/>
                <a:gd name="T4" fmla="*/ 151582 w 200"/>
                <a:gd name="T5" fmla="*/ 171450 h 193"/>
                <a:gd name="T6" fmla="*/ 134540 w 200"/>
                <a:gd name="T7" fmla="*/ 163455 h 193"/>
                <a:gd name="T8" fmla="*/ 151582 w 200"/>
                <a:gd name="T9" fmla="*/ 171450 h 193"/>
                <a:gd name="T10" fmla="*/ 106735 w 200"/>
                <a:gd name="T11" fmla="*/ 171450 h 193"/>
                <a:gd name="T12" fmla="*/ 123777 w 200"/>
                <a:gd name="T13" fmla="*/ 163455 h 193"/>
                <a:gd name="T14" fmla="*/ 95972 w 200"/>
                <a:gd name="T15" fmla="*/ 171450 h 193"/>
                <a:gd name="T16" fmla="*/ 78033 w 200"/>
                <a:gd name="T17" fmla="*/ 170562 h 193"/>
                <a:gd name="T18" fmla="*/ 88797 w 200"/>
                <a:gd name="T19" fmla="*/ 163455 h 193"/>
                <a:gd name="T20" fmla="*/ 95972 w 200"/>
                <a:gd name="T21" fmla="*/ 171450 h 193"/>
                <a:gd name="T22" fmla="*/ 50228 w 200"/>
                <a:gd name="T23" fmla="*/ 162567 h 193"/>
                <a:gd name="T24" fmla="*/ 69064 w 200"/>
                <a:gd name="T25" fmla="*/ 161678 h 193"/>
                <a:gd name="T26" fmla="*/ 40362 w 200"/>
                <a:gd name="T27" fmla="*/ 157237 h 193"/>
                <a:gd name="T28" fmla="*/ 32290 w 200"/>
                <a:gd name="T29" fmla="*/ 140358 h 193"/>
                <a:gd name="T30" fmla="*/ 40362 w 200"/>
                <a:gd name="T31" fmla="*/ 157237 h 193"/>
                <a:gd name="T32" fmla="*/ 9866 w 200"/>
                <a:gd name="T33" fmla="*/ 121703 h 193"/>
                <a:gd name="T34" fmla="*/ 25114 w 200"/>
                <a:gd name="T35" fmla="*/ 132363 h 193"/>
                <a:gd name="T36" fmla="*/ 88797 w 200"/>
                <a:gd name="T37" fmla="*/ 112819 h 193"/>
                <a:gd name="T38" fmla="*/ 81621 w 200"/>
                <a:gd name="T39" fmla="*/ 103936 h 193"/>
                <a:gd name="T40" fmla="*/ 98663 w 200"/>
                <a:gd name="T41" fmla="*/ 111931 h 193"/>
                <a:gd name="T42" fmla="*/ 5382 w 200"/>
                <a:gd name="T43" fmla="*/ 111931 h 193"/>
                <a:gd name="T44" fmla="*/ 8969 w 200"/>
                <a:gd name="T45" fmla="*/ 93276 h 193"/>
                <a:gd name="T46" fmla="*/ 5382 w 200"/>
                <a:gd name="T47" fmla="*/ 111931 h 193"/>
                <a:gd name="T48" fmla="*/ 105838 w 200"/>
                <a:gd name="T49" fmla="*/ 101271 h 193"/>
                <a:gd name="T50" fmla="*/ 124674 w 200"/>
                <a:gd name="T51" fmla="*/ 97718 h 193"/>
                <a:gd name="T52" fmla="*/ 69064 w 200"/>
                <a:gd name="T53" fmla="*/ 107489 h 193"/>
                <a:gd name="T54" fmla="*/ 60992 w 200"/>
                <a:gd name="T55" fmla="*/ 89723 h 193"/>
                <a:gd name="T56" fmla="*/ 69064 w 200"/>
                <a:gd name="T57" fmla="*/ 107489 h 193"/>
                <a:gd name="T58" fmla="*/ 125571 w 200"/>
                <a:gd name="T59" fmla="*/ 85281 h 193"/>
                <a:gd name="T60" fmla="*/ 139025 w 200"/>
                <a:gd name="T61" fmla="*/ 71956 h 193"/>
                <a:gd name="T62" fmla="*/ 0 w 200"/>
                <a:gd name="T63" fmla="*/ 83504 h 193"/>
                <a:gd name="T64" fmla="*/ 897 w 200"/>
                <a:gd name="T65" fmla="*/ 65737 h 193"/>
                <a:gd name="T66" fmla="*/ 8072 w 200"/>
                <a:gd name="T67" fmla="*/ 76397 h 193"/>
                <a:gd name="T68" fmla="*/ 0 w 200"/>
                <a:gd name="T69" fmla="*/ 83504 h 193"/>
                <a:gd name="T70" fmla="*/ 129159 w 200"/>
                <a:gd name="T71" fmla="*/ 45305 h 193"/>
                <a:gd name="T72" fmla="*/ 139922 w 200"/>
                <a:gd name="T73" fmla="*/ 60407 h 193"/>
                <a:gd name="T74" fmla="*/ 10763 w 200"/>
                <a:gd name="T75" fmla="*/ 56854 h 193"/>
                <a:gd name="T76" fmla="*/ 10763 w 200"/>
                <a:gd name="T77" fmla="*/ 38199 h 193"/>
                <a:gd name="T78" fmla="*/ 10763 w 200"/>
                <a:gd name="T79" fmla="*/ 56854 h 193"/>
                <a:gd name="T80" fmla="*/ 115705 w 200"/>
                <a:gd name="T81" fmla="*/ 23097 h 193"/>
                <a:gd name="T82" fmla="*/ 132746 w 200"/>
                <a:gd name="T83" fmla="*/ 32869 h 193"/>
                <a:gd name="T84" fmla="*/ 22423 w 200"/>
                <a:gd name="T85" fmla="*/ 33757 h 193"/>
                <a:gd name="T86" fmla="*/ 29599 w 200"/>
                <a:gd name="T87" fmla="*/ 15990 h 193"/>
                <a:gd name="T88" fmla="*/ 22423 w 200"/>
                <a:gd name="T89" fmla="*/ 33757 h 193"/>
                <a:gd name="T90" fmla="*/ 93281 w 200"/>
                <a:gd name="T91" fmla="*/ 9772 h 193"/>
                <a:gd name="T92" fmla="*/ 112117 w 200"/>
                <a:gd name="T93" fmla="*/ 10660 h 193"/>
                <a:gd name="T94" fmla="*/ 42156 w 200"/>
                <a:gd name="T95" fmla="*/ 16878 h 193"/>
                <a:gd name="T96" fmla="*/ 55610 w 200"/>
                <a:gd name="T97" fmla="*/ 2665 h 193"/>
                <a:gd name="T98" fmla="*/ 42156 w 200"/>
                <a:gd name="T99" fmla="*/ 16878 h 193"/>
                <a:gd name="T100" fmla="*/ 66373 w 200"/>
                <a:gd name="T101" fmla="*/ 888 h 193"/>
                <a:gd name="T102" fmla="*/ 84312 w 200"/>
                <a:gd name="T103" fmla="*/ 7995 h 1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7" name="Freeform 105"/>
            <p:cNvSpPr>
              <a:spLocks noEditPoints="1"/>
            </p:cNvSpPr>
            <p:nvPr userDrawn="1"/>
          </p:nvSpPr>
          <p:spPr bwMode="black">
            <a:xfrm>
              <a:off x="77120" y="48069"/>
              <a:ext cx="3096" cy="1397"/>
            </a:xfrm>
            <a:custGeom>
              <a:avLst/>
              <a:gdLst>
                <a:gd name="T0" fmla="*/ 151202 w 346"/>
                <a:gd name="T1" fmla="*/ 139700 h 156"/>
                <a:gd name="T2" fmla="*/ 169096 w 346"/>
                <a:gd name="T3" fmla="*/ 131640 h 156"/>
                <a:gd name="T4" fmla="*/ 140466 w 346"/>
                <a:gd name="T5" fmla="*/ 138804 h 156"/>
                <a:gd name="T6" fmla="*/ 141361 w 346"/>
                <a:gd name="T7" fmla="*/ 131640 h 156"/>
                <a:gd name="T8" fmla="*/ 179832 w 346"/>
                <a:gd name="T9" fmla="*/ 130745 h 156"/>
                <a:gd name="T10" fmla="*/ 179832 w 346"/>
                <a:gd name="T11" fmla="*/ 138804 h 156"/>
                <a:gd name="T12" fmla="*/ 95732 w 346"/>
                <a:gd name="T13" fmla="*/ 126267 h 156"/>
                <a:gd name="T14" fmla="*/ 208462 w 346"/>
                <a:gd name="T15" fmla="*/ 135222 h 156"/>
                <a:gd name="T16" fmla="*/ 226356 w 346"/>
                <a:gd name="T17" fmla="*/ 131640 h 156"/>
                <a:gd name="T18" fmla="*/ 66207 w 346"/>
                <a:gd name="T19" fmla="*/ 127163 h 156"/>
                <a:gd name="T20" fmla="*/ 84101 w 346"/>
                <a:gd name="T21" fmla="*/ 131640 h 156"/>
                <a:gd name="T22" fmla="*/ 251407 w 346"/>
                <a:gd name="T23" fmla="*/ 116417 h 156"/>
                <a:gd name="T24" fmla="*/ 56365 w 346"/>
                <a:gd name="T25" fmla="*/ 123581 h 156"/>
                <a:gd name="T26" fmla="*/ 59049 w 346"/>
                <a:gd name="T27" fmla="*/ 116417 h 156"/>
                <a:gd name="T28" fmla="*/ 260354 w 346"/>
                <a:gd name="T29" fmla="*/ 112835 h 156"/>
                <a:gd name="T30" fmla="*/ 263933 w 346"/>
                <a:gd name="T31" fmla="*/ 119999 h 156"/>
                <a:gd name="T32" fmla="*/ 20578 w 346"/>
                <a:gd name="T33" fmla="*/ 94924 h 156"/>
                <a:gd name="T34" fmla="*/ 288984 w 346"/>
                <a:gd name="T35" fmla="*/ 104775 h 156"/>
                <a:gd name="T36" fmla="*/ 302404 w 346"/>
                <a:gd name="T37" fmla="*/ 91342 h 156"/>
                <a:gd name="T38" fmla="*/ 0 w 346"/>
                <a:gd name="T39" fmla="*/ 74328 h 156"/>
                <a:gd name="T40" fmla="*/ 8052 w 346"/>
                <a:gd name="T41" fmla="*/ 92238 h 156"/>
                <a:gd name="T42" fmla="*/ 302404 w 346"/>
                <a:gd name="T43" fmla="*/ 69850 h 156"/>
                <a:gd name="T44" fmla="*/ 309562 w 346"/>
                <a:gd name="T45" fmla="*/ 69850 h 156"/>
                <a:gd name="T46" fmla="*/ 895 w 346"/>
                <a:gd name="T47" fmla="*/ 62686 h 156"/>
                <a:gd name="T48" fmla="*/ 8052 w 346"/>
                <a:gd name="T49" fmla="*/ 64477 h 156"/>
                <a:gd name="T50" fmla="*/ 291668 w 346"/>
                <a:gd name="T51" fmla="*/ 36716 h 156"/>
                <a:gd name="T52" fmla="*/ 22367 w 346"/>
                <a:gd name="T53" fmla="*/ 42985 h 156"/>
                <a:gd name="T54" fmla="*/ 36682 w 346"/>
                <a:gd name="T55" fmla="*/ 33134 h 156"/>
                <a:gd name="T56" fmla="*/ 263933 w 346"/>
                <a:gd name="T57" fmla="*/ 28656 h 156"/>
                <a:gd name="T58" fmla="*/ 278248 w 346"/>
                <a:gd name="T59" fmla="*/ 36716 h 156"/>
                <a:gd name="T60" fmla="*/ 59049 w 346"/>
                <a:gd name="T61" fmla="*/ 15224 h 156"/>
                <a:gd name="T62" fmla="*/ 254091 w 346"/>
                <a:gd name="T63" fmla="*/ 24179 h 156"/>
                <a:gd name="T64" fmla="*/ 256775 w 346"/>
                <a:gd name="T65" fmla="*/ 17015 h 156"/>
                <a:gd name="T66" fmla="*/ 68891 w 346"/>
                <a:gd name="T67" fmla="*/ 11642 h 156"/>
                <a:gd name="T68" fmla="*/ 71575 w 346"/>
                <a:gd name="T69" fmla="*/ 18806 h 156"/>
                <a:gd name="T70" fmla="*/ 212041 w 346"/>
                <a:gd name="T71" fmla="*/ 5373 h 156"/>
                <a:gd name="T72" fmla="*/ 98416 w 346"/>
                <a:gd name="T73" fmla="*/ 12537 h 156"/>
                <a:gd name="T74" fmla="*/ 116309 w 346"/>
                <a:gd name="T75" fmla="*/ 10746 h 156"/>
                <a:gd name="T76" fmla="*/ 182516 w 346"/>
                <a:gd name="T77" fmla="*/ 8955 h 156"/>
                <a:gd name="T78" fmla="*/ 200410 w 346"/>
                <a:gd name="T79" fmla="*/ 10746 h 156"/>
                <a:gd name="T80" fmla="*/ 143150 w 346"/>
                <a:gd name="T81" fmla="*/ 896 h 156"/>
                <a:gd name="T82" fmla="*/ 172675 w 346"/>
                <a:gd name="T83" fmla="*/ 8955 h 156"/>
                <a:gd name="T84" fmla="*/ 153886 w 346"/>
                <a:gd name="T85" fmla="*/ 0 h 156"/>
                <a:gd name="T86" fmla="*/ 172675 w 346"/>
                <a:gd name="T87" fmla="*/ 8955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rgbClr val="89D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8" name="Freeform 106"/>
            <p:cNvSpPr>
              <a:spLocks noEditPoints="1"/>
            </p:cNvSpPr>
            <p:nvPr userDrawn="1"/>
          </p:nvSpPr>
          <p:spPr bwMode="black">
            <a:xfrm>
              <a:off x="77120" y="48847"/>
              <a:ext cx="3096" cy="1397"/>
            </a:xfrm>
            <a:custGeom>
              <a:avLst/>
              <a:gdLst>
                <a:gd name="T0" fmla="*/ 154781 w 346"/>
                <a:gd name="T1" fmla="*/ 139700 h 155"/>
                <a:gd name="T2" fmla="*/ 0 w 346"/>
                <a:gd name="T3" fmla="*/ 70301 h 155"/>
                <a:gd name="T4" fmla="*/ 154781 w 346"/>
                <a:gd name="T5" fmla="*/ 0 h 155"/>
                <a:gd name="T6" fmla="*/ 309562 w 346"/>
                <a:gd name="T7" fmla="*/ 70301 h 155"/>
                <a:gd name="T8" fmla="*/ 154781 w 346"/>
                <a:gd name="T9" fmla="*/ 139700 h 155"/>
                <a:gd name="T10" fmla="*/ 154781 w 346"/>
                <a:gd name="T11" fmla="*/ 8112 h 155"/>
                <a:gd name="T12" fmla="*/ 7158 w 346"/>
                <a:gd name="T13" fmla="*/ 70301 h 155"/>
                <a:gd name="T14" fmla="*/ 154781 w 346"/>
                <a:gd name="T15" fmla="*/ 132490 h 155"/>
                <a:gd name="T16" fmla="*/ 302404 w 346"/>
                <a:gd name="T17" fmla="*/ 70301 h 155"/>
                <a:gd name="T18" fmla="*/ 154781 w 346"/>
                <a:gd name="T19" fmla="*/ 8112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rgbClr val="89D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49" name="Freeform 107"/>
            <p:cNvSpPr>
              <a:spLocks noEditPoints="1"/>
            </p:cNvSpPr>
            <p:nvPr userDrawn="1"/>
          </p:nvSpPr>
          <p:spPr bwMode="black">
            <a:xfrm>
              <a:off x="77120" y="47291"/>
              <a:ext cx="3096" cy="1381"/>
            </a:xfrm>
            <a:custGeom>
              <a:avLst/>
              <a:gdLst>
                <a:gd name="T0" fmla="*/ 154781 w 346"/>
                <a:gd name="T1" fmla="*/ 138112 h 155"/>
                <a:gd name="T2" fmla="*/ 0 w 346"/>
                <a:gd name="T3" fmla="*/ 69502 h 155"/>
                <a:gd name="T4" fmla="*/ 154781 w 346"/>
                <a:gd name="T5" fmla="*/ 0 h 155"/>
                <a:gd name="T6" fmla="*/ 309562 w 346"/>
                <a:gd name="T7" fmla="*/ 69502 h 155"/>
                <a:gd name="T8" fmla="*/ 154781 w 346"/>
                <a:gd name="T9" fmla="*/ 138112 h 155"/>
                <a:gd name="T10" fmla="*/ 154781 w 346"/>
                <a:gd name="T11" fmla="*/ 8019 h 155"/>
                <a:gd name="T12" fmla="*/ 7158 w 346"/>
                <a:gd name="T13" fmla="*/ 69502 h 155"/>
                <a:gd name="T14" fmla="*/ 154781 w 346"/>
                <a:gd name="T15" fmla="*/ 130984 h 155"/>
                <a:gd name="T16" fmla="*/ 302404 w 346"/>
                <a:gd name="T17" fmla="*/ 69502 h 155"/>
                <a:gd name="T18" fmla="*/ 154781 w 346"/>
                <a:gd name="T19" fmla="*/ 8019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rgbClr val="89D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50" name="Freeform 108"/>
            <p:cNvSpPr>
              <a:spLocks noEditPoints="1"/>
            </p:cNvSpPr>
            <p:nvPr userDrawn="1"/>
          </p:nvSpPr>
          <p:spPr bwMode="black">
            <a:xfrm>
              <a:off x="76025" y="44545"/>
              <a:ext cx="4032" cy="635"/>
            </a:xfrm>
            <a:custGeom>
              <a:avLst/>
              <a:gdLst>
                <a:gd name="T0" fmla="*/ 403225 w 449"/>
                <a:gd name="T1" fmla="*/ 63500 h 72"/>
                <a:gd name="T2" fmla="*/ 392448 w 449"/>
                <a:gd name="T3" fmla="*/ 62618 h 72"/>
                <a:gd name="T4" fmla="*/ 188591 w 449"/>
                <a:gd name="T5" fmla="*/ 50271 h 72"/>
                <a:gd name="T6" fmla="*/ 126625 w 449"/>
                <a:gd name="T7" fmla="*/ 7938 h 72"/>
                <a:gd name="T8" fmla="*/ 124829 w 449"/>
                <a:gd name="T9" fmla="*/ 4410 h 72"/>
                <a:gd name="T10" fmla="*/ 128421 w 449"/>
                <a:gd name="T11" fmla="*/ 3528 h 72"/>
                <a:gd name="T12" fmla="*/ 193979 w 449"/>
                <a:gd name="T13" fmla="*/ 0 h 72"/>
                <a:gd name="T14" fmla="*/ 243372 w 449"/>
                <a:gd name="T15" fmla="*/ 1764 h 72"/>
                <a:gd name="T16" fmla="*/ 394244 w 449"/>
                <a:gd name="T17" fmla="*/ 57326 h 72"/>
                <a:gd name="T18" fmla="*/ 403225 w 449"/>
                <a:gd name="T19" fmla="*/ 63500 h 72"/>
                <a:gd name="T20" fmla="*/ 133810 w 449"/>
                <a:gd name="T21" fmla="*/ 8819 h 72"/>
                <a:gd name="T22" fmla="*/ 189489 w 449"/>
                <a:gd name="T23" fmla="*/ 44097 h 72"/>
                <a:gd name="T24" fmla="*/ 380774 w 449"/>
                <a:gd name="T25" fmla="*/ 56444 h 72"/>
                <a:gd name="T26" fmla="*/ 242474 w 449"/>
                <a:gd name="T27" fmla="*/ 7938 h 72"/>
                <a:gd name="T28" fmla="*/ 193979 w 449"/>
                <a:gd name="T29" fmla="*/ 6174 h 72"/>
                <a:gd name="T30" fmla="*/ 133810 w 449"/>
                <a:gd name="T31" fmla="*/ 8819 h 72"/>
                <a:gd name="T32" fmla="*/ 128421 w 449"/>
                <a:gd name="T33" fmla="*/ 45861 h 72"/>
                <a:gd name="T34" fmla="*/ 34126 w 449"/>
                <a:gd name="T35" fmla="*/ 45861 h 72"/>
                <a:gd name="T36" fmla="*/ 4490 w 449"/>
                <a:gd name="T37" fmla="*/ 28222 h 72"/>
                <a:gd name="T38" fmla="*/ 0 w 449"/>
                <a:gd name="T39" fmla="*/ 23813 h 72"/>
                <a:gd name="T40" fmla="*/ 105072 w 449"/>
                <a:gd name="T41" fmla="*/ 7938 h 72"/>
                <a:gd name="T42" fmla="*/ 128421 w 449"/>
                <a:gd name="T43" fmla="*/ 45861 h 72"/>
                <a:gd name="T44" fmla="*/ 12573 w 449"/>
                <a:gd name="T45" fmla="*/ 28222 h 72"/>
                <a:gd name="T46" fmla="*/ 34126 w 449"/>
                <a:gd name="T47" fmla="*/ 40569 h 72"/>
                <a:gd name="T48" fmla="*/ 118543 w 449"/>
                <a:gd name="T49" fmla="*/ 40569 h 72"/>
                <a:gd name="T50" fmla="*/ 102378 w 449"/>
                <a:gd name="T51" fmla="*/ 14111 h 72"/>
                <a:gd name="T52" fmla="*/ 12573 w 449"/>
                <a:gd name="T53" fmla="*/ 28222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51" name="Freeform 109"/>
            <p:cNvSpPr>
              <a:spLocks noEditPoints="1"/>
            </p:cNvSpPr>
            <p:nvPr userDrawn="1"/>
          </p:nvSpPr>
          <p:spPr bwMode="black">
            <a:xfrm>
              <a:off x="75485" y="45815"/>
              <a:ext cx="1445" cy="1444"/>
            </a:xfrm>
            <a:custGeom>
              <a:avLst/>
              <a:gdLst>
                <a:gd name="T0" fmla="*/ 72680 w 161"/>
                <a:gd name="T1" fmla="*/ 144462 h 161"/>
                <a:gd name="T2" fmla="*/ 0 w 161"/>
                <a:gd name="T3" fmla="*/ 72680 h 161"/>
                <a:gd name="T4" fmla="*/ 72680 w 161"/>
                <a:gd name="T5" fmla="*/ 0 h 161"/>
                <a:gd name="T6" fmla="*/ 144462 w 161"/>
                <a:gd name="T7" fmla="*/ 72680 h 161"/>
                <a:gd name="T8" fmla="*/ 72680 w 161"/>
                <a:gd name="T9" fmla="*/ 144462 h 161"/>
                <a:gd name="T10" fmla="*/ 72680 w 161"/>
                <a:gd name="T11" fmla="*/ 8076 h 161"/>
                <a:gd name="T12" fmla="*/ 8076 w 161"/>
                <a:gd name="T13" fmla="*/ 72680 h 161"/>
                <a:gd name="T14" fmla="*/ 72680 w 161"/>
                <a:gd name="T15" fmla="*/ 136386 h 161"/>
                <a:gd name="T16" fmla="*/ 136386 w 161"/>
                <a:gd name="T17" fmla="*/ 72680 h 161"/>
                <a:gd name="T18" fmla="*/ 72680 w 161"/>
                <a:gd name="T19" fmla="*/ 8076 h 161"/>
                <a:gd name="T20" fmla="*/ 72680 w 161"/>
                <a:gd name="T21" fmla="*/ 112160 h 161"/>
                <a:gd name="T22" fmla="*/ 33199 w 161"/>
                <a:gd name="T23" fmla="*/ 72680 h 161"/>
                <a:gd name="T24" fmla="*/ 72680 w 161"/>
                <a:gd name="T25" fmla="*/ 33199 h 161"/>
                <a:gd name="T26" fmla="*/ 112160 w 161"/>
                <a:gd name="T27" fmla="*/ 72680 h 161"/>
                <a:gd name="T28" fmla="*/ 72680 w 161"/>
                <a:gd name="T29" fmla="*/ 112160 h 161"/>
                <a:gd name="T30" fmla="*/ 72680 w 161"/>
                <a:gd name="T31" fmla="*/ 40378 h 161"/>
                <a:gd name="T32" fmla="*/ 40378 w 161"/>
                <a:gd name="T33" fmla="*/ 72680 h 161"/>
                <a:gd name="T34" fmla="*/ 72680 w 161"/>
                <a:gd name="T35" fmla="*/ 104084 h 161"/>
                <a:gd name="T36" fmla="*/ 104084 w 161"/>
                <a:gd name="T37" fmla="*/ 72680 h 161"/>
                <a:gd name="T38" fmla="*/ 72680 w 161"/>
                <a:gd name="T39" fmla="*/ 40378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52" name="Freeform 110"/>
            <p:cNvSpPr>
              <a:spLocks noEditPoints="1"/>
            </p:cNvSpPr>
            <p:nvPr userDrawn="1"/>
          </p:nvSpPr>
          <p:spPr bwMode="black">
            <a:xfrm>
              <a:off x="74691" y="44402"/>
              <a:ext cx="8271" cy="2270"/>
            </a:xfrm>
            <a:custGeom>
              <a:avLst/>
              <a:gdLst>
                <a:gd name="T0" fmla="*/ 734890 w 924"/>
                <a:gd name="T1" fmla="*/ 222543 h 254"/>
                <a:gd name="T2" fmla="*/ 640008 w 924"/>
                <a:gd name="T3" fmla="*/ 118868 h 254"/>
                <a:gd name="T4" fmla="*/ 545126 w 924"/>
                <a:gd name="T5" fmla="*/ 220756 h 254"/>
                <a:gd name="T6" fmla="*/ 247052 w 924"/>
                <a:gd name="T7" fmla="*/ 205562 h 254"/>
                <a:gd name="T8" fmla="*/ 57287 w 924"/>
                <a:gd name="T9" fmla="*/ 201987 h 254"/>
                <a:gd name="T10" fmla="*/ 17007 w 924"/>
                <a:gd name="T11" fmla="*/ 190368 h 254"/>
                <a:gd name="T12" fmla="*/ 2685 w 924"/>
                <a:gd name="T13" fmla="*/ 162662 h 254"/>
                <a:gd name="T14" fmla="*/ 37595 w 924"/>
                <a:gd name="T15" fmla="*/ 83119 h 254"/>
                <a:gd name="T16" fmla="*/ 43861 w 924"/>
                <a:gd name="T17" fmla="*/ 67925 h 254"/>
                <a:gd name="T18" fmla="*/ 60868 w 924"/>
                <a:gd name="T19" fmla="*/ 62562 h 254"/>
                <a:gd name="T20" fmla="*/ 51917 w 924"/>
                <a:gd name="T21" fmla="*/ 50050 h 254"/>
                <a:gd name="T22" fmla="*/ 91302 w 924"/>
                <a:gd name="T23" fmla="*/ 29494 h 254"/>
                <a:gd name="T24" fmla="*/ 330298 w 924"/>
                <a:gd name="T25" fmla="*/ 0 h 254"/>
                <a:gd name="T26" fmla="*/ 580035 w 924"/>
                <a:gd name="T27" fmla="*/ 72394 h 254"/>
                <a:gd name="T28" fmla="*/ 614945 w 924"/>
                <a:gd name="T29" fmla="*/ 81331 h 254"/>
                <a:gd name="T30" fmla="*/ 744736 w 924"/>
                <a:gd name="T31" fmla="*/ 107250 h 254"/>
                <a:gd name="T32" fmla="*/ 815450 w 924"/>
                <a:gd name="T33" fmla="*/ 154618 h 254"/>
                <a:gd name="T34" fmla="*/ 796653 w 924"/>
                <a:gd name="T35" fmla="*/ 166237 h 254"/>
                <a:gd name="T36" fmla="*/ 815450 w 924"/>
                <a:gd name="T37" fmla="*/ 166237 h 254"/>
                <a:gd name="T38" fmla="*/ 819926 w 924"/>
                <a:gd name="T39" fmla="*/ 198412 h 254"/>
                <a:gd name="T40" fmla="*/ 739366 w 924"/>
                <a:gd name="T41" fmla="*/ 226118 h 254"/>
                <a:gd name="T42" fmla="*/ 640008 w 924"/>
                <a:gd name="T43" fmla="*/ 110825 h 254"/>
                <a:gd name="T44" fmla="*/ 742946 w 924"/>
                <a:gd name="T45" fmla="*/ 218075 h 254"/>
                <a:gd name="T46" fmla="*/ 811870 w 924"/>
                <a:gd name="T47" fmla="*/ 193943 h 254"/>
                <a:gd name="T48" fmla="*/ 818136 w 924"/>
                <a:gd name="T49" fmla="*/ 180537 h 254"/>
                <a:gd name="T50" fmla="*/ 815450 w 924"/>
                <a:gd name="T51" fmla="*/ 173387 h 254"/>
                <a:gd name="T52" fmla="*/ 794863 w 924"/>
                <a:gd name="T53" fmla="*/ 173387 h 254"/>
                <a:gd name="T54" fmla="*/ 795758 w 924"/>
                <a:gd name="T55" fmla="*/ 148362 h 254"/>
                <a:gd name="T56" fmla="*/ 665071 w 924"/>
                <a:gd name="T57" fmla="*/ 92056 h 254"/>
                <a:gd name="T58" fmla="*/ 593462 w 924"/>
                <a:gd name="T59" fmla="*/ 87587 h 254"/>
                <a:gd name="T60" fmla="*/ 381319 w 924"/>
                <a:gd name="T61" fmla="*/ 8937 h 254"/>
                <a:gd name="T62" fmla="*/ 215723 w 924"/>
                <a:gd name="T63" fmla="*/ 16087 h 254"/>
                <a:gd name="T64" fmla="*/ 92197 w 924"/>
                <a:gd name="T65" fmla="*/ 37537 h 254"/>
                <a:gd name="T66" fmla="*/ 57287 w 924"/>
                <a:gd name="T67" fmla="*/ 44687 h 254"/>
                <a:gd name="T68" fmla="*/ 46546 w 924"/>
                <a:gd name="T69" fmla="*/ 75969 h 254"/>
                <a:gd name="T70" fmla="*/ 40280 w 924"/>
                <a:gd name="T71" fmla="*/ 91162 h 254"/>
                <a:gd name="T72" fmla="*/ 9846 w 924"/>
                <a:gd name="T73" fmla="*/ 164450 h 254"/>
                <a:gd name="T74" fmla="*/ 18797 w 924"/>
                <a:gd name="T75" fmla="*/ 183218 h 254"/>
                <a:gd name="T76" fmla="*/ 50126 w 924"/>
                <a:gd name="T77" fmla="*/ 195731 h 254"/>
                <a:gd name="T78" fmla="*/ 254213 w 924"/>
                <a:gd name="T79" fmla="*/ 201987 h 254"/>
                <a:gd name="T80" fmla="*/ 640008 w 924"/>
                <a:gd name="T81" fmla="*/ 110825 h 2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cxnSp>
        <p:nvCxnSpPr>
          <p:cNvPr id="153" name="Line 35"/>
          <p:cNvCxnSpPr/>
          <p:nvPr userDrawn="1"/>
        </p:nvCxnSpPr>
        <p:spPr bwMode="black">
          <a:xfrm flipV="1">
            <a:off x="5872163" y="2189560"/>
            <a:ext cx="2381" cy="1165622"/>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54" name="Jazz Hands"/>
          <p:cNvGrpSpPr/>
          <p:nvPr userDrawn="1"/>
        </p:nvGrpSpPr>
        <p:grpSpPr bwMode="black">
          <a:xfrm>
            <a:off x="476251" y="1466850"/>
            <a:ext cx="957263" cy="353616"/>
            <a:chOff x="635000" y="1955800"/>
            <a:chExt cx="1276351" cy="471488"/>
          </a:xfrm>
          <a:solidFill>
            <a:schemeClr val="accent5"/>
          </a:solidFill>
        </p:grpSpPr>
        <p:sp>
          <p:nvSpPr>
            <p:cNvPr id="155" name="Freeform 98"/>
            <p:cNvSpPr>
              <a:spLocks noEditPoints="1"/>
            </p:cNvSpPr>
            <p:nvPr/>
          </p:nvSpPr>
          <p:spPr bwMode="black">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156" name="Freeform 99"/>
            <p:cNvSpPr>
              <a:spLocks noEditPoints="1"/>
            </p:cNvSpPr>
            <p:nvPr/>
          </p:nvSpPr>
          <p:spPr bwMode="black">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grpSp>
        <p:nvGrpSpPr>
          <p:cNvPr id="157" name="Group 37"/>
          <p:cNvGrpSpPr>
            <a:grpSpLocks/>
          </p:cNvGrpSpPr>
          <p:nvPr userDrawn="1"/>
        </p:nvGrpSpPr>
        <p:grpSpPr bwMode="black">
          <a:xfrm>
            <a:off x="944166" y="1800226"/>
            <a:ext cx="166688" cy="194072"/>
            <a:chOff x="12588" y="24003"/>
            <a:chExt cx="2222" cy="2587"/>
          </a:xfrm>
        </p:grpSpPr>
        <p:sp>
          <p:nvSpPr>
            <p:cNvPr id="158" name="Freeform 96"/>
            <p:cNvSpPr>
              <a:spLocks noEditPoints="1"/>
            </p:cNvSpPr>
            <p:nvPr userDrawn="1"/>
          </p:nvSpPr>
          <p:spPr bwMode="black">
            <a:xfrm>
              <a:off x="12588" y="24003"/>
              <a:ext cx="2001" cy="2587"/>
            </a:xfrm>
            <a:custGeom>
              <a:avLst/>
              <a:gdLst>
                <a:gd name="T0" fmla="*/ 92319 w 117"/>
                <a:gd name="T1" fmla="*/ 255336 h 151"/>
                <a:gd name="T2" fmla="*/ 114544 w 117"/>
                <a:gd name="T3" fmla="*/ 243340 h 151"/>
                <a:gd name="T4" fmla="*/ 107706 w 117"/>
                <a:gd name="T5" fmla="*/ 258763 h 151"/>
                <a:gd name="T6" fmla="*/ 124802 w 117"/>
                <a:gd name="T7" fmla="*/ 236485 h 151"/>
                <a:gd name="T8" fmla="*/ 150446 w 117"/>
                <a:gd name="T9" fmla="*/ 229631 h 151"/>
                <a:gd name="T10" fmla="*/ 76933 w 117"/>
                <a:gd name="T11" fmla="*/ 245054 h 151"/>
                <a:gd name="T12" fmla="*/ 73513 w 117"/>
                <a:gd name="T13" fmla="*/ 219349 h 151"/>
                <a:gd name="T14" fmla="*/ 76933 w 117"/>
                <a:gd name="T15" fmla="*/ 245054 h 151"/>
                <a:gd name="T16" fmla="*/ 147027 w 117"/>
                <a:gd name="T17" fmla="*/ 207353 h 151"/>
                <a:gd name="T18" fmla="*/ 169252 w 117"/>
                <a:gd name="T19" fmla="*/ 193644 h 151"/>
                <a:gd name="T20" fmla="*/ 52998 w 117"/>
                <a:gd name="T21" fmla="*/ 212494 h 151"/>
                <a:gd name="T22" fmla="*/ 56417 w 117"/>
                <a:gd name="T23" fmla="*/ 185076 h 151"/>
                <a:gd name="T24" fmla="*/ 52998 w 117"/>
                <a:gd name="T25" fmla="*/ 212494 h 151"/>
                <a:gd name="T26" fmla="*/ 162413 w 117"/>
                <a:gd name="T27" fmla="*/ 173080 h 151"/>
                <a:gd name="T28" fmla="*/ 182929 w 117"/>
                <a:gd name="T29" fmla="*/ 157657 h 151"/>
                <a:gd name="T30" fmla="*/ 35902 w 117"/>
                <a:gd name="T31" fmla="*/ 176507 h 151"/>
                <a:gd name="T32" fmla="*/ 44450 w 117"/>
                <a:gd name="T33" fmla="*/ 150802 h 151"/>
                <a:gd name="T34" fmla="*/ 35902 w 117"/>
                <a:gd name="T35" fmla="*/ 176507 h 151"/>
                <a:gd name="T36" fmla="*/ 174381 w 117"/>
                <a:gd name="T37" fmla="*/ 137093 h 151"/>
                <a:gd name="T38" fmla="*/ 193187 w 117"/>
                <a:gd name="T39" fmla="*/ 119956 h 151"/>
                <a:gd name="T40" fmla="*/ 25644 w 117"/>
                <a:gd name="T41" fmla="*/ 138807 h 151"/>
                <a:gd name="T42" fmla="*/ 34192 w 117"/>
                <a:gd name="T43" fmla="*/ 113102 h 151"/>
                <a:gd name="T44" fmla="*/ 25644 w 117"/>
                <a:gd name="T45" fmla="*/ 138807 h 151"/>
                <a:gd name="T46" fmla="*/ 182929 w 117"/>
                <a:gd name="T47" fmla="*/ 101106 h 151"/>
                <a:gd name="T48" fmla="*/ 200025 w 117"/>
                <a:gd name="T49" fmla="*/ 85683 h 151"/>
                <a:gd name="T50" fmla="*/ 15387 w 117"/>
                <a:gd name="T51" fmla="*/ 101106 h 151"/>
                <a:gd name="T52" fmla="*/ 25644 w 117"/>
                <a:gd name="T53" fmla="*/ 75401 h 151"/>
                <a:gd name="T54" fmla="*/ 15387 w 117"/>
                <a:gd name="T55" fmla="*/ 101106 h 151"/>
                <a:gd name="T56" fmla="*/ 5129 w 117"/>
                <a:gd name="T57" fmla="*/ 39414 h 151"/>
                <a:gd name="T58" fmla="*/ 23935 w 117"/>
                <a:gd name="T59" fmla="*/ 59978 h 151"/>
                <a:gd name="T60" fmla="*/ 3419 w 117"/>
                <a:gd name="T61" fmla="*/ 23991 h 151"/>
                <a:gd name="T62" fmla="*/ 15387 w 117"/>
                <a:gd name="T63" fmla="*/ 0 h 151"/>
                <a:gd name="T64" fmla="*/ 3419 w 117"/>
                <a:gd name="T65" fmla="*/ 23991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59" name="Freeform 97"/>
            <p:cNvSpPr>
              <a:spLocks noEditPoints="1"/>
            </p:cNvSpPr>
            <p:nvPr userDrawn="1"/>
          </p:nvSpPr>
          <p:spPr bwMode="black">
            <a:xfrm>
              <a:off x="14224" y="24225"/>
              <a:ext cx="587" cy="587"/>
            </a:xfrm>
            <a:custGeom>
              <a:avLst/>
              <a:gdLst>
                <a:gd name="T0" fmla="*/ 58738 w 37"/>
                <a:gd name="T1" fmla="*/ 58738 h 37"/>
                <a:gd name="T2" fmla="*/ 0 w 37"/>
                <a:gd name="T3" fmla="*/ 44450 h 37"/>
                <a:gd name="T4" fmla="*/ 41275 w 37"/>
                <a:gd name="T5" fmla="*/ 0 h 37"/>
                <a:gd name="T6" fmla="*/ 58738 w 37"/>
                <a:gd name="T7" fmla="*/ 58738 h 37"/>
                <a:gd name="T8" fmla="*/ 28575 w 37"/>
                <a:gd name="T9" fmla="*/ 36513 h 37"/>
                <a:gd name="T10" fmla="*/ 38100 w 37"/>
                <a:gd name="T11" fmla="*/ 38100 h 37"/>
                <a:gd name="T12" fmla="*/ 34925 w 37"/>
                <a:gd name="T13" fmla="*/ 28575 h 37"/>
                <a:gd name="T14" fmla="*/ 28575 w 37"/>
                <a:gd name="T15" fmla="*/ 36513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160" name="Group 38"/>
          <p:cNvGrpSpPr>
            <a:grpSpLocks/>
          </p:cNvGrpSpPr>
          <p:nvPr userDrawn="1"/>
        </p:nvGrpSpPr>
        <p:grpSpPr bwMode="black">
          <a:xfrm>
            <a:off x="934641" y="1379935"/>
            <a:ext cx="160734" cy="214313"/>
            <a:chOff x="12461" y="18399"/>
            <a:chExt cx="2143" cy="2857"/>
          </a:xfrm>
        </p:grpSpPr>
        <p:sp>
          <p:nvSpPr>
            <p:cNvPr id="161" name="Freeform 94"/>
            <p:cNvSpPr>
              <a:spLocks noEditPoints="1"/>
            </p:cNvSpPr>
            <p:nvPr userDrawn="1"/>
          </p:nvSpPr>
          <p:spPr bwMode="black">
            <a:xfrm>
              <a:off x="12700" y="18399"/>
              <a:ext cx="1905" cy="2857"/>
            </a:xfrm>
            <a:custGeom>
              <a:avLst/>
              <a:gdLst>
                <a:gd name="T0" fmla="*/ 176770 w 111"/>
                <a:gd name="T1" fmla="*/ 285750 h 167"/>
                <a:gd name="T2" fmla="*/ 175054 w 111"/>
                <a:gd name="T3" fmla="*/ 263506 h 167"/>
                <a:gd name="T4" fmla="*/ 190500 w 111"/>
                <a:gd name="T5" fmla="*/ 261795 h 167"/>
                <a:gd name="T6" fmla="*/ 190500 w 111"/>
                <a:gd name="T7" fmla="*/ 285750 h 167"/>
                <a:gd name="T8" fmla="*/ 176770 w 111"/>
                <a:gd name="T9" fmla="*/ 285750 h 167"/>
                <a:gd name="T10" fmla="*/ 173338 w 111"/>
                <a:gd name="T11" fmla="*/ 248106 h 167"/>
                <a:gd name="T12" fmla="*/ 171622 w 111"/>
                <a:gd name="T13" fmla="*/ 225862 h 167"/>
                <a:gd name="T14" fmla="*/ 187068 w 111"/>
                <a:gd name="T15" fmla="*/ 224151 h 167"/>
                <a:gd name="T16" fmla="*/ 188784 w 111"/>
                <a:gd name="T17" fmla="*/ 246395 h 167"/>
                <a:gd name="T18" fmla="*/ 173338 w 111"/>
                <a:gd name="T19" fmla="*/ 248106 h 167"/>
                <a:gd name="T20" fmla="*/ 169905 w 111"/>
                <a:gd name="T21" fmla="*/ 208751 h 167"/>
                <a:gd name="T22" fmla="*/ 166473 w 111"/>
                <a:gd name="T23" fmla="*/ 188219 h 167"/>
                <a:gd name="T24" fmla="*/ 181919 w 111"/>
                <a:gd name="T25" fmla="*/ 184796 h 167"/>
                <a:gd name="T26" fmla="*/ 185351 w 111"/>
                <a:gd name="T27" fmla="*/ 207040 h 167"/>
                <a:gd name="T28" fmla="*/ 169905 w 111"/>
                <a:gd name="T29" fmla="*/ 208751 h 167"/>
                <a:gd name="T30" fmla="*/ 164757 w 111"/>
                <a:gd name="T31" fmla="*/ 171108 h 167"/>
                <a:gd name="T32" fmla="*/ 159608 w 111"/>
                <a:gd name="T33" fmla="*/ 150575 h 167"/>
                <a:gd name="T34" fmla="*/ 175054 w 111"/>
                <a:gd name="T35" fmla="*/ 147153 h 167"/>
                <a:gd name="T36" fmla="*/ 178486 w 111"/>
                <a:gd name="T37" fmla="*/ 169397 h 167"/>
                <a:gd name="T38" fmla="*/ 164757 w 111"/>
                <a:gd name="T39" fmla="*/ 171108 h 167"/>
                <a:gd name="T40" fmla="*/ 156176 w 111"/>
                <a:gd name="T41" fmla="*/ 135175 h 167"/>
                <a:gd name="T42" fmla="*/ 151027 w 111"/>
                <a:gd name="T43" fmla="*/ 112931 h 167"/>
                <a:gd name="T44" fmla="*/ 164757 w 111"/>
                <a:gd name="T45" fmla="*/ 109509 h 167"/>
                <a:gd name="T46" fmla="*/ 171622 w 111"/>
                <a:gd name="T47" fmla="*/ 130042 h 167"/>
                <a:gd name="T48" fmla="*/ 156176 w 111"/>
                <a:gd name="T49" fmla="*/ 135175 h 167"/>
                <a:gd name="T50" fmla="*/ 15446 w 111"/>
                <a:gd name="T51" fmla="*/ 114642 h 167"/>
                <a:gd name="T52" fmla="*/ 0 w 111"/>
                <a:gd name="T53" fmla="*/ 109509 h 167"/>
                <a:gd name="T54" fmla="*/ 6865 w 111"/>
                <a:gd name="T55" fmla="*/ 88976 h 167"/>
                <a:gd name="T56" fmla="*/ 22311 w 111"/>
                <a:gd name="T57" fmla="*/ 94109 h 167"/>
                <a:gd name="T58" fmla="*/ 15446 w 111"/>
                <a:gd name="T59" fmla="*/ 114642 h 167"/>
                <a:gd name="T60" fmla="*/ 145878 w 111"/>
                <a:gd name="T61" fmla="*/ 97531 h 167"/>
                <a:gd name="T62" fmla="*/ 139014 w 111"/>
                <a:gd name="T63" fmla="*/ 76999 h 167"/>
                <a:gd name="T64" fmla="*/ 152743 w 111"/>
                <a:gd name="T65" fmla="*/ 71865 h 167"/>
                <a:gd name="T66" fmla="*/ 159608 w 111"/>
                <a:gd name="T67" fmla="*/ 92398 h 167"/>
                <a:gd name="T68" fmla="*/ 145878 w 111"/>
                <a:gd name="T69" fmla="*/ 97531 h 167"/>
                <a:gd name="T70" fmla="*/ 27459 w 111"/>
                <a:gd name="T71" fmla="*/ 78710 h 167"/>
                <a:gd name="T72" fmla="*/ 13730 w 111"/>
                <a:gd name="T73" fmla="*/ 73576 h 167"/>
                <a:gd name="T74" fmla="*/ 22311 w 111"/>
                <a:gd name="T75" fmla="*/ 53043 h 167"/>
                <a:gd name="T76" fmla="*/ 36041 w 111"/>
                <a:gd name="T77" fmla="*/ 59888 h 167"/>
                <a:gd name="T78" fmla="*/ 27459 w 111"/>
                <a:gd name="T79" fmla="*/ 78710 h 167"/>
                <a:gd name="T80" fmla="*/ 132149 w 111"/>
                <a:gd name="T81" fmla="*/ 63310 h 167"/>
                <a:gd name="T82" fmla="*/ 121851 w 111"/>
                <a:gd name="T83" fmla="*/ 44488 h 167"/>
                <a:gd name="T84" fmla="*/ 133865 w 111"/>
                <a:gd name="T85" fmla="*/ 35933 h 167"/>
                <a:gd name="T86" fmla="*/ 145878 w 111"/>
                <a:gd name="T87" fmla="*/ 56466 h 167"/>
                <a:gd name="T88" fmla="*/ 132149 w 111"/>
                <a:gd name="T89" fmla="*/ 63310 h 167"/>
                <a:gd name="T90" fmla="*/ 44622 w 111"/>
                <a:gd name="T91" fmla="*/ 46199 h 167"/>
                <a:gd name="T92" fmla="*/ 30892 w 111"/>
                <a:gd name="T93" fmla="*/ 37644 h 167"/>
                <a:gd name="T94" fmla="*/ 46338 w 111"/>
                <a:gd name="T95" fmla="*/ 18822 h 167"/>
                <a:gd name="T96" fmla="*/ 56635 w 111"/>
                <a:gd name="T97" fmla="*/ 29088 h 167"/>
                <a:gd name="T98" fmla="*/ 44622 w 111"/>
                <a:gd name="T99" fmla="*/ 46199 h 167"/>
                <a:gd name="T100" fmla="*/ 111554 w 111"/>
                <a:gd name="T101" fmla="*/ 32510 h 167"/>
                <a:gd name="T102" fmla="*/ 97824 w 111"/>
                <a:gd name="T103" fmla="*/ 20533 h 167"/>
                <a:gd name="T104" fmla="*/ 104689 w 111"/>
                <a:gd name="T105" fmla="*/ 6844 h 167"/>
                <a:gd name="T106" fmla="*/ 123568 w 111"/>
                <a:gd name="T107" fmla="*/ 22244 h 167"/>
                <a:gd name="T108" fmla="*/ 111554 w 111"/>
                <a:gd name="T109" fmla="*/ 32510 h 167"/>
                <a:gd name="T110" fmla="*/ 68649 w 111"/>
                <a:gd name="T111" fmla="*/ 20533 h 167"/>
                <a:gd name="T112" fmla="*/ 60068 w 111"/>
                <a:gd name="T113" fmla="*/ 6844 h 167"/>
                <a:gd name="T114" fmla="*/ 85811 w 111"/>
                <a:gd name="T115" fmla="*/ 1711 h 167"/>
                <a:gd name="T116" fmla="*/ 84095 w 111"/>
                <a:gd name="T117" fmla="*/ 15400 h 167"/>
                <a:gd name="T118" fmla="*/ 68649 w 111"/>
                <a:gd name="T119" fmla="*/ 20533 h 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62" name="Freeform 95"/>
            <p:cNvSpPr>
              <a:spLocks noEditPoints="1"/>
            </p:cNvSpPr>
            <p:nvPr userDrawn="1"/>
          </p:nvSpPr>
          <p:spPr bwMode="black">
            <a:xfrm>
              <a:off x="12461" y="19542"/>
              <a:ext cx="588" cy="587"/>
            </a:xfrm>
            <a:custGeom>
              <a:avLst/>
              <a:gdLst>
                <a:gd name="T0" fmla="*/ 14288 w 37"/>
                <a:gd name="T1" fmla="*/ 58738 h 37"/>
                <a:gd name="T2" fmla="*/ 0 w 37"/>
                <a:gd name="T3" fmla="*/ 0 h 37"/>
                <a:gd name="T4" fmla="*/ 58738 w 37"/>
                <a:gd name="T5" fmla="*/ 17463 h 37"/>
                <a:gd name="T6" fmla="*/ 14288 w 37"/>
                <a:gd name="T7" fmla="*/ 58738 h 37"/>
                <a:gd name="T8" fmla="*/ 20638 w 37"/>
                <a:gd name="T9" fmla="*/ 20638 h 37"/>
                <a:gd name="T10" fmla="*/ 22225 w 37"/>
                <a:gd name="T11" fmla="*/ 31750 h 37"/>
                <a:gd name="T12" fmla="*/ 30163 w 37"/>
                <a:gd name="T13" fmla="*/ 23813 h 37"/>
                <a:gd name="T14" fmla="*/ 20638 w 37"/>
                <a:gd name="T15" fmla="*/ 20638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163" name="Group 39"/>
          <p:cNvGrpSpPr>
            <a:grpSpLocks/>
          </p:cNvGrpSpPr>
          <p:nvPr userDrawn="1"/>
        </p:nvGrpSpPr>
        <p:grpSpPr bwMode="black">
          <a:xfrm>
            <a:off x="770335" y="1584722"/>
            <a:ext cx="282178" cy="100013"/>
            <a:chOff x="10271" y="21129"/>
            <a:chExt cx="3762" cy="1333"/>
          </a:xfrm>
        </p:grpSpPr>
        <p:sp>
          <p:nvSpPr>
            <p:cNvPr id="164" name="Freeform 92"/>
            <p:cNvSpPr>
              <a:spLocks noEditPoints="1"/>
            </p:cNvSpPr>
            <p:nvPr userDrawn="1"/>
          </p:nvSpPr>
          <p:spPr bwMode="black">
            <a:xfrm>
              <a:off x="10271" y="21129"/>
              <a:ext cx="3238" cy="1334"/>
            </a:xfrm>
            <a:custGeom>
              <a:avLst/>
              <a:gdLst>
                <a:gd name="T0" fmla="*/ 111377 w 189"/>
                <a:gd name="T1" fmla="*/ 133350 h 78"/>
                <a:gd name="T2" fmla="*/ 118231 w 189"/>
                <a:gd name="T3" fmla="*/ 117963 h 78"/>
                <a:gd name="T4" fmla="*/ 133652 w 189"/>
                <a:gd name="T5" fmla="*/ 131640 h 78"/>
                <a:gd name="T6" fmla="*/ 94242 w 189"/>
                <a:gd name="T7" fmla="*/ 131640 h 78"/>
                <a:gd name="T8" fmla="*/ 75394 w 189"/>
                <a:gd name="T9" fmla="*/ 114544 h 78"/>
                <a:gd name="T10" fmla="*/ 94242 w 189"/>
                <a:gd name="T11" fmla="*/ 131640 h 78"/>
                <a:gd name="T12" fmla="*/ 149074 w 189"/>
                <a:gd name="T13" fmla="*/ 116254 h 78"/>
                <a:gd name="T14" fmla="*/ 173063 w 189"/>
                <a:gd name="T15" fmla="*/ 129931 h 78"/>
                <a:gd name="T16" fmla="*/ 190198 w 189"/>
                <a:gd name="T17" fmla="*/ 126512 h 78"/>
                <a:gd name="T18" fmla="*/ 209046 w 189"/>
                <a:gd name="T19" fmla="*/ 109415 h 78"/>
                <a:gd name="T20" fmla="*/ 190198 w 189"/>
                <a:gd name="T21" fmla="*/ 126512 h 78"/>
                <a:gd name="T22" fmla="*/ 32556 w 189"/>
                <a:gd name="T23" fmla="*/ 116254 h 78"/>
                <a:gd name="T24" fmla="*/ 59972 w 189"/>
                <a:gd name="T25" fmla="*/ 111125 h 78"/>
                <a:gd name="T26" fmla="*/ 227894 w 189"/>
                <a:gd name="T27" fmla="*/ 119673 h 78"/>
                <a:gd name="T28" fmla="*/ 246743 w 189"/>
                <a:gd name="T29" fmla="*/ 100867 h 78"/>
                <a:gd name="T30" fmla="*/ 227894 w 189"/>
                <a:gd name="T31" fmla="*/ 119673 h 78"/>
                <a:gd name="T32" fmla="*/ 262164 w 189"/>
                <a:gd name="T33" fmla="*/ 95738 h 78"/>
                <a:gd name="T34" fmla="*/ 287867 w 189"/>
                <a:gd name="T35" fmla="*/ 104287 h 78"/>
                <a:gd name="T36" fmla="*/ 18848 w 189"/>
                <a:gd name="T37" fmla="*/ 105996 h 78"/>
                <a:gd name="T38" fmla="*/ 17135 w 189"/>
                <a:gd name="T39" fmla="*/ 80352 h 78"/>
                <a:gd name="T40" fmla="*/ 18848 w 189"/>
                <a:gd name="T41" fmla="*/ 105996 h 78"/>
                <a:gd name="T42" fmla="*/ 298148 w 189"/>
                <a:gd name="T43" fmla="*/ 85481 h 78"/>
                <a:gd name="T44" fmla="*/ 323850 w 189"/>
                <a:gd name="T45" fmla="*/ 88900 h 78"/>
                <a:gd name="T46" fmla="*/ 0 w 189"/>
                <a:gd name="T47" fmla="*/ 66675 h 78"/>
                <a:gd name="T48" fmla="*/ 5140 w 189"/>
                <a:gd name="T49" fmla="*/ 42740 h 78"/>
                <a:gd name="T50" fmla="*/ 13708 w 189"/>
                <a:gd name="T51" fmla="*/ 64965 h 78"/>
                <a:gd name="T52" fmla="*/ 0 w 189"/>
                <a:gd name="T53" fmla="*/ 66675 h 78"/>
                <a:gd name="T54" fmla="*/ 13708 w 189"/>
                <a:gd name="T55" fmla="*/ 27354 h 78"/>
                <a:gd name="T56" fmla="*/ 41124 w 189"/>
                <a:gd name="T57" fmla="*/ 23935 h 78"/>
                <a:gd name="T58" fmla="*/ 53118 w 189"/>
                <a:gd name="T59" fmla="*/ 17096 h 78"/>
                <a:gd name="T60" fmla="*/ 71967 w 189"/>
                <a:gd name="T61" fmla="*/ 0 h 78"/>
                <a:gd name="T62" fmla="*/ 73680 w 189"/>
                <a:gd name="T63" fmla="*/ 15387 h 78"/>
                <a:gd name="T64" fmla="*/ 53118 w 189"/>
                <a:gd name="T65" fmla="*/ 1709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65" name="Freeform 93"/>
            <p:cNvSpPr>
              <a:spLocks noEditPoints="1"/>
            </p:cNvSpPr>
            <p:nvPr userDrawn="1"/>
          </p:nvSpPr>
          <p:spPr bwMode="black">
            <a:xfrm>
              <a:off x="13430" y="21637"/>
              <a:ext cx="603" cy="572"/>
            </a:xfrm>
            <a:custGeom>
              <a:avLst/>
              <a:gdLst>
                <a:gd name="T0" fmla="*/ 23813 w 38"/>
                <a:gd name="T1" fmla="*/ 57150 h 36"/>
                <a:gd name="T2" fmla="*/ 0 w 38"/>
                <a:gd name="T3" fmla="*/ 0 h 36"/>
                <a:gd name="T4" fmla="*/ 60325 w 38"/>
                <a:gd name="T5" fmla="*/ 6350 h 36"/>
                <a:gd name="T6" fmla="*/ 23813 w 38"/>
                <a:gd name="T7" fmla="*/ 57150 h 36"/>
                <a:gd name="T8" fmla="*/ 23813 w 38"/>
                <a:gd name="T9" fmla="*/ 19050 h 36"/>
                <a:gd name="T10" fmla="*/ 26988 w 38"/>
                <a:gd name="T11" fmla="*/ 26988 h 36"/>
                <a:gd name="T12" fmla="*/ 33338 w 38"/>
                <a:gd name="T13" fmla="*/ 19050 h 36"/>
                <a:gd name="T14" fmla="*/ 23813 w 38"/>
                <a:gd name="T15" fmla="*/ 1905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sp>
        <p:nvSpPr>
          <p:cNvPr id="166" name="Freeform 40"/>
          <p:cNvSpPr>
            <a:spLocks noEditPoints="1"/>
          </p:cNvSpPr>
          <p:nvPr userDrawn="1"/>
        </p:nvSpPr>
        <p:spPr bwMode="black">
          <a:xfrm>
            <a:off x="826293" y="1443037"/>
            <a:ext cx="309563" cy="386954"/>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a:lstStyle/>
          <a:p>
            <a:pPr>
              <a:defRPr/>
            </a:pPr>
            <a:endParaRPr lang="en-US" sz="1350" dirty="0">
              <a:latin typeface="Qualcomm Office Regular" pitchFamily="34" charset="0"/>
            </a:endParaRPr>
          </a:p>
        </p:txBody>
      </p:sp>
      <p:grpSp>
        <p:nvGrpSpPr>
          <p:cNvPr id="167" name="Group 41"/>
          <p:cNvGrpSpPr>
            <a:grpSpLocks/>
          </p:cNvGrpSpPr>
          <p:nvPr userDrawn="1"/>
        </p:nvGrpSpPr>
        <p:grpSpPr bwMode="black">
          <a:xfrm>
            <a:off x="2927747" y="5174456"/>
            <a:ext cx="1990725" cy="1963341"/>
            <a:chOff x="39036" y="13033"/>
            <a:chExt cx="26543" cy="26177"/>
          </a:xfrm>
        </p:grpSpPr>
        <p:sp>
          <p:nvSpPr>
            <p:cNvPr id="168" name="Freeform 80"/>
            <p:cNvSpPr>
              <a:spLocks noEditPoints="1"/>
            </p:cNvSpPr>
            <p:nvPr userDrawn="1"/>
          </p:nvSpPr>
          <p:spPr bwMode="black">
            <a:xfrm>
              <a:off x="51450" y="25781"/>
              <a:ext cx="1366" cy="1063"/>
            </a:xfrm>
            <a:custGeom>
              <a:avLst/>
              <a:gdLst>
                <a:gd name="T0" fmla="*/ 82986 w 51"/>
                <a:gd name="T1" fmla="*/ 106362 h 40"/>
                <a:gd name="T2" fmla="*/ 53539 w 51"/>
                <a:gd name="T3" fmla="*/ 106362 h 40"/>
                <a:gd name="T4" fmla="*/ 0 w 51"/>
                <a:gd name="T5" fmla="*/ 53181 h 40"/>
                <a:gd name="T6" fmla="*/ 0 w 51"/>
                <a:gd name="T7" fmla="*/ 0 h 40"/>
                <a:gd name="T8" fmla="*/ 136525 w 51"/>
                <a:gd name="T9" fmla="*/ 0 h 40"/>
                <a:gd name="T10" fmla="*/ 136525 w 51"/>
                <a:gd name="T11" fmla="*/ 53181 h 40"/>
                <a:gd name="T12" fmla="*/ 82986 w 51"/>
                <a:gd name="T13" fmla="*/ 106362 h 40"/>
                <a:gd name="T14" fmla="*/ 21416 w 51"/>
                <a:gd name="T15" fmla="*/ 21272 h 40"/>
                <a:gd name="T16" fmla="*/ 21416 w 51"/>
                <a:gd name="T17" fmla="*/ 53181 h 40"/>
                <a:gd name="T18" fmla="*/ 53539 w 51"/>
                <a:gd name="T19" fmla="*/ 85090 h 40"/>
                <a:gd name="T20" fmla="*/ 82986 w 51"/>
                <a:gd name="T21" fmla="*/ 85090 h 40"/>
                <a:gd name="T22" fmla="*/ 115109 w 51"/>
                <a:gd name="T23" fmla="*/ 53181 h 40"/>
                <a:gd name="T24" fmla="*/ 115109 w 51"/>
                <a:gd name="T25" fmla="*/ 21272 h 40"/>
                <a:gd name="T26" fmla="*/ 21416 w 51"/>
                <a:gd name="T27" fmla="*/ 21272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69" name="Freeform 81"/>
            <p:cNvSpPr>
              <a:spLocks noEditPoints="1"/>
            </p:cNvSpPr>
            <p:nvPr userDrawn="1"/>
          </p:nvSpPr>
          <p:spPr bwMode="black">
            <a:xfrm>
              <a:off x="42656" y="13033"/>
              <a:ext cx="14065" cy="9223"/>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170" name="Freeform 82"/>
            <p:cNvSpPr>
              <a:spLocks noEditPoints="1"/>
            </p:cNvSpPr>
            <p:nvPr userDrawn="1"/>
          </p:nvSpPr>
          <p:spPr bwMode="black">
            <a:xfrm>
              <a:off x="39036" y="16033"/>
              <a:ext cx="6858" cy="4461"/>
            </a:xfrm>
            <a:custGeom>
              <a:avLst/>
              <a:gdLst>
                <a:gd name="T0" fmla="*/ 582133 w 258"/>
                <a:gd name="T1" fmla="*/ 446087 h 168"/>
                <a:gd name="T2" fmla="*/ 132907 w 258"/>
                <a:gd name="T3" fmla="*/ 446087 h 168"/>
                <a:gd name="T4" fmla="*/ 0 w 258"/>
                <a:gd name="T5" fmla="*/ 313323 h 168"/>
                <a:gd name="T6" fmla="*/ 132907 w 258"/>
                <a:gd name="T7" fmla="*/ 183214 h 168"/>
                <a:gd name="T8" fmla="*/ 146198 w 258"/>
                <a:gd name="T9" fmla="*/ 183214 h 168"/>
                <a:gd name="T10" fmla="*/ 364165 w 258"/>
                <a:gd name="T11" fmla="*/ 0 h 168"/>
                <a:gd name="T12" fmla="*/ 587449 w 258"/>
                <a:gd name="T13" fmla="*/ 223044 h 168"/>
                <a:gd name="T14" fmla="*/ 587449 w 258"/>
                <a:gd name="T15" fmla="*/ 236320 h 168"/>
                <a:gd name="T16" fmla="*/ 685800 w 258"/>
                <a:gd name="T17" fmla="*/ 339876 h 168"/>
                <a:gd name="T18" fmla="*/ 582133 w 258"/>
                <a:gd name="T19" fmla="*/ 446087 h 168"/>
                <a:gd name="T20" fmla="*/ 132907 w 258"/>
                <a:gd name="T21" fmla="*/ 207112 h 168"/>
                <a:gd name="T22" fmla="*/ 23923 w 258"/>
                <a:gd name="T23" fmla="*/ 313323 h 168"/>
                <a:gd name="T24" fmla="*/ 132907 w 258"/>
                <a:gd name="T25" fmla="*/ 422189 h 168"/>
                <a:gd name="T26" fmla="*/ 582133 w 258"/>
                <a:gd name="T27" fmla="*/ 422189 h 168"/>
                <a:gd name="T28" fmla="*/ 664535 w 258"/>
                <a:gd name="T29" fmla="*/ 339876 h 168"/>
                <a:gd name="T30" fmla="*/ 582133 w 258"/>
                <a:gd name="T31" fmla="*/ 260217 h 168"/>
                <a:gd name="T32" fmla="*/ 576816 w 258"/>
                <a:gd name="T33" fmla="*/ 260217 h 168"/>
                <a:gd name="T34" fmla="*/ 560867 w 258"/>
                <a:gd name="T35" fmla="*/ 260217 h 168"/>
                <a:gd name="T36" fmla="*/ 563526 w 258"/>
                <a:gd name="T37" fmla="*/ 246941 h 168"/>
                <a:gd name="T38" fmla="*/ 566184 w 258"/>
                <a:gd name="T39" fmla="*/ 223044 h 168"/>
                <a:gd name="T40" fmla="*/ 364165 w 258"/>
                <a:gd name="T41" fmla="*/ 23898 h 168"/>
                <a:gd name="T42" fmla="*/ 167463 w 258"/>
                <a:gd name="T43" fmla="*/ 199146 h 168"/>
                <a:gd name="T44" fmla="*/ 164805 w 258"/>
                <a:gd name="T45" fmla="*/ 209767 h 168"/>
                <a:gd name="T46" fmla="*/ 154172 w 258"/>
                <a:gd name="T47" fmla="*/ 207112 h 168"/>
                <a:gd name="T48" fmla="*/ 132907 w 258"/>
                <a:gd name="T49" fmla="*/ 207112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rgbClr val="70C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1" name="Rectangle 83"/>
            <p:cNvSpPr>
              <a:spLocks noChangeArrowheads="1"/>
            </p:cNvSpPr>
            <p:nvPr userDrawn="1"/>
          </p:nvSpPr>
          <p:spPr bwMode="black">
            <a:xfrm>
              <a:off x="52038" y="26717"/>
              <a:ext cx="159" cy="34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72" name="Freeform 84"/>
            <p:cNvSpPr>
              <a:spLocks noEditPoints="1"/>
            </p:cNvSpPr>
            <p:nvPr userDrawn="1"/>
          </p:nvSpPr>
          <p:spPr bwMode="black">
            <a:xfrm>
              <a:off x="47228" y="30114"/>
              <a:ext cx="10176" cy="9096"/>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173" name="Freeform 85"/>
            <p:cNvSpPr>
              <a:spLocks/>
            </p:cNvSpPr>
            <p:nvPr userDrawn="1"/>
          </p:nvSpPr>
          <p:spPr bwMode="black">
            <a:xfrm>
              <a:off x="49863" y="31956"/>
              <a:ext cx="111" cy="79"/>
            </a:xfrm>
            <a:custGeom>
              <a:avLst/>
              <a:gdLst>
                <a:gd name="T0" fmla="*/ 8335 w 4"/>
                <a:gd name="T1" fmla="*/ 7937 h 3"/>
                <a:gd name="T2" fmla="*/ 11113 w 4"/>
                <a:gd name="T3" fmla="*/ 7937 h 3"/>
                <a:gd name="T4" fmla="*/ 8335 w 4"/>
                <a:gd name="T5" fmla="*/ 7937 h 3"/>
                <a:gd name="T6" fmla="*/ 0 60000 65536"/>
                <a:gd name="T7" fmla="*/ 0 60000 65536"/>
                <a:gd name="T8" fmla="*/ 0 60000 65536"/>
              </a:gdLst>
              <a:ahLst/>
              <a:cxnLst>
                <a:cxn ang="T6">
                  <a:pos x="T0" y="T1"/>
                </a:cxn>
                <a:cxn ang="T7">
                  <a:pos x="T2" y="T3"/>
                </a:cxn>
                <a:cxn ang="T8">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4" name="Freeform 86"/>
            <p:cNvSpPr>
              <a:spLocks/>
            </p:cNvSpPr>
            <p:nvPr userDrawn="1"/>
          </p:nvSpPr>
          <p:spPr bwMode="black">
            <a:xfrm>
              <a:off x="54800" y="36861"/>
              <a:ext cx="32" cy="32"/>
            </a:xfrm>
            <a:custGeom>
              <a:avLst/>
              <a:gdLst>
                <a:gd name="T0" fmla="*/ 0 w 1"/>
                <a:gd name="T1" fmla="*/ 0 h 1"/>
                <a:gd name="T2" fmla="*/ 3175 w 1"/>
                <a:gd name="T3" fmla="*/ 3175 h 1"/>
                <a:gd name="T4" fmla="*/ 3175 w 1"/>
                <a:gd name="T5" fmla="*/ 3175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5" name="Oval 87"/>
            <p:cNvSpPr>
              <a:spLocks noChangeArrowheads="1"/>
            </p:cNvSpPr>
            <p:nvPr userDrawn="1"/>
          </p:nvSpPr>
          <p:spPr bwMode="black">
            <a:xfrm>
              <a:off x="51609" y="34162"/>
              <a:ext cx="1048" cy="10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76" name="Freeform 88"/>
            <p:cNvSpPr>
              <a:spLocks noEditPoints="1"/>
            </p:cNvSpPr>
            <p:nvPr userDrawn="1"/>
          </p:nvSpPr>
          <p:spPr bwMode="black">
            <a:xfrm>
              <a:off x="52149" y="18192"/>
              <a:ext cx="2953" cy="7223"/>
            </a:xfrm>
            <a:custGeom>
              <a:avLst/>
              <a:gdLst>
                <a:gd name="T0" fmla="*/ 63843 w 111"/>
                <a:gd name="T1" fmla="*/ 722312 h 272"/>
                <a:gd name="T2" fmla="*/ 31922 w 111"/>
                <a:gd name="T3" fmla="*/ 722312 h 272"/>
                <a:gd name="T4" fmla="*/ 34582 w 111"/>
                <a:gd name="T5" fmla="*/ 709034 h 272"/>
                <a:gd name="T6" fmla="*/ 93105 w 111"/>
                <a:gd name="T7" fmla="*/ 616090 h 272"/>
                <a:gd name="T8" fmla="*/ 218131 w 111"/>
                <a:gd name="T9" fmla="*/ 297423 h 272"/>
                <a:gd name="T10" fmla="*/ 218131 w 111"/>
                <a:gd name="T11" fmla="*/ 281489 h 272"/>
                <a:gd name="T12" fmla="*/ 0 w 111"/>
                <a:gd name="T13" fmla="*/ 21244 h 272"/>
                <a:gd name="T14" fmla="*/ 0 w 111"/>
                <a:gd name="T15" fmla="*/ 0 h 272"/>
                <a:gd name="T16" fmla="*/ 0 w 111"/>
                <a:gd name="T17" fmla="*/ 0 h 272"/>
                <a:gd name="T18" fmla="*/ 0 w 111"/>
                <a:gd name="T19" fmla="*/ 0 h 272"/>
                <a:gd name="T20" fmla="*/ 0 w 111"/>
                <a:gd name="T21" fmla="*/ 0 h 272"/>
                <a:gd name="T22" fmla="*/ 295275 w 111"/>
                <a:gd name="T23" fmla="*/ 281489 h 272"/>
                <a:gd name="T24" fmla="*/ 295275 w 111"/>
                <a:gd name="T25" fmla="*/ 297423 h 272"/>
                <a:gd name="T26" fmla="*/ 133007 w 111"/>
                <a:gd name="T27" fmla="*/ 629367 h 272"/>
                <a:gd name="T28" fmla="*/ 66503 w 111"/>
                <a:gd name="T29" fmla="*/ 714345 h 272"/>
                <a:gd name="T30" fmla="*/ 63843 w 111"/>
                <a:gd name="T31" fmla="*/ 722312 h 272"/>
                <a:gd name="T32" fmla="*/ 148968 w 111"/>
                <a:gd name="T33" fmla="*/ 61078 h 272"/>
                <a:gd name="T34" fmla="*/ 239412 w 111"/>
                <a:gd name="T35" fmla="*/ 281489 h 272"/>
                <a:gd name="T36" fmla="*/ 239412 w 111"/>
                <a:gd name="T37" fmla="*/ 297423 h 272"/>
                <a:gd name="T38" fmla="*/ 122366 w 111"/>
                <a:gd name="T39" fmla="*/ 610779 h 272"/>
                <a:gd name="T40" fmla="*/ 276654 w 111"/>
                <a:gd name="T41" fmla="*/ 297423 h 272"/>
                <a:gd name="T42" fmla="*/ 276654 w 111"/>
                <a:gd name="T43" fmla="*/ 281489 h 272"/>
                <a:gd name="T44" fmla="*/ 148968 w 111"/>
                <a:gd name="T45" fmla="*/ 61078 h 2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7" name="Freeform 89"/>
            <p:cNvSpPr>
              <a:spLocks noEditPoints="1"/>
            </p:cNvSpPr>
            <p:nvPr userDrawn="1"/>
          </p:nvSpPr>
          <p:spPr bwMode="black">
            <a:xfrm>
              <a:off x="49164" y="18192"/>
              <a:ext cx="2985" cy="7223"/>
            </a:xfrm>
            <a:custGeom>
              <a:avLst/>
              <a:gdLst>
                <a:gd name="T0" fmla="*/ 263808 w 112"/>
                <a:gd name="T1" fmla="*/ 722312 h 272"/>
                <a:gd name="T2" fmla="*/ 231832 w 112"/>
                <a:gd name="T3" fmla="*/ 722312 h 272"/>
                <a:gd name="T4" fmla="*/ 229167 w 112"/>
                <a:gd name="T5" fmla="*/ 714345 h 272"/>
                <a:gd name="T6" fmla="*/ 165213 w 112"/>
                <a:gd name="T7" fmla="*/ 629367 h 272"/>
                <a:gd name="T8" fmla="*/ 0 w 112"/>
                <a:gd name="T9" fmla="*/ 297423 h 272"/>
                <a:gd name="T10" fmla="*/ 0 w 112"/>
                <a:gd name="T11" fmla="*/ 281489 h 272"/>
                <a:gd name="T12" fmla="*/ 298450 w 112"/>
                <a:gd name="T13" fmla="*/ 0 h 272"/>
                <a:gd name="T14" fmla="*/ 298450 w 112"/>
                <a:gd name="T15" fmla="*/ 0 h 272"/>
                <a:gd name="T16" fmla="*/ 298450 w 112"/>
                <a:gd name="T17" fmla="*/ 0 h 272"/>
                <a:gd name="T18" fmla="*/ 298450 w 112"/>
                <a:gd name="T19" fmla="*/ 21244 h 272"/>
                <a:gd name="T20" fmla="*/ 77277 w 112"/>
                <a:gd name="T21" fmla="*/ 281489 h 272"/>
                <a:gd name="T22" fmla="*/ 79942 w 112"/>
                <a:gd name="T23" fmla="*/ 297423 h 272"/>
                <a:gd name="T24" fmla="*/ 205184 w 112"/>
                <a:gd name="T25" fmla="*/ 616090 h 272"/>
                <a:gd name="T26" fmla="*/ 261144 w 112"/>
                <a:gd name="T27" fmla="*/ 709034 h 272"/>
                <a:gd name="T28" fmla="*/ 263808 w 112"/>
                <a:gd name="T29" fmla="*/ 722312 h 272"/>
                <a:gd name="T30" fmla="*/ 151890 w 112"/>
                <a:gd name="T31" fmla="*/ 61078 h 272"/>
                <a:gd name="T32" fmla="*/ 21318 w 112"/>
                <a:gd name="T33" fmla="*/ 281489 h 272"/>
                <a:gd name="T34" fmla="*/ 21318 w 112"/>
                <a:gd name="T35" fmla="*/ 297423 h 272"/>
                <a:gd name="T36" fmla="*/ 178537 w 112"/>
                <a:gd name="T37" fmla="*/ 616090 h 272"/>
                <a:gd name="T38" fmla="*/ 58624 w 112"/>
                <a:gd name="T39" fmla="*/ 297423 h 272"/>
                <a:gd name="T40" fmla="*/ 58624 w 112"/>
                <a:gd name="T41" fmla="*/ 281489 h 272"/>
                <a:gd name="T42" fmla="*/ 151890 w 112"/>
                <a:gd name="T43" fmla="*/ 61078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8" name="Freeform 90"/>
            <p:cNvSpPr>
              <a:spLocks noEditPoints="1"/>
            </p:cNvSpPr>
            <p:nvPr userDrawn="1"/>
          </p:nvSpPr>
          <p:spPr bwMode="black">
            <a:xfrm>
              <a:off x="50895" y="18192"/>
              <a:ext cx="2508" cy="7223"/>
            </a:xfrm>
            <a:custGeom>
              <a:avLst/>
              <a:gdLst>
                <a:gd name="T0" fmla="*/ 157433 w 94"/>
                <a:gd name="T1" fmla="*/ 722312 h 272"/>
                <a:gd name="T2" fmla="*/ 93392 w 94"/>
                <a:gd name="T3" fmla="*/ 722312 h 272"/>
                <a:gd name="T4" fmla="*/ 93392 w 94"/>
                <a:gd name="T5" fmla="*/ 711690 h 272"/>
                <a:gd name="T6" fmla="*/ 66709 w 94"/>
                <a:gd name="T7" fmla="*/ 626712 h 272"/>
                <a:gd name="T8" fmla="*/ 0 w 94"/>
                <a:gd name="T9" fmla="*/ 297423 h 272"/>
                <a:gd name="T10" fmla="*/ 0 w 94"/>
                <a:gd name="T11" fmla="*/ 292111 h 272"/>
                <a:gd name="T12" fmla="*/ 0 w 94"/>
                <a:gd name="T13" fmla="*/ 281489 h 272"/>
                <a:gd name="T14" fmla="*/ 125413 w 94"/>
                <a:gd name="T15" fmla="*/ 0 h 272"/>
                <a:gd name="T16" fmla="*/ 250825 w 94"/>
                <a:gd name="T17" fmla="*/ 281489 h 272"/>
                <a:gd name="T18" fmla="*/ 250825 w 94"/>
                <a:gd name="T19" fmla="*/ 297423 h 272"/>
                <a:gd name="T20" fmla="*/ 184116 w 94"/>
                <a:gd name="T21" fmla="*/ 626712 h 272"/>
                <a:gd name="T22" fmla="*/ 157433 w 94"/>
                <a:gd name="T23" fmla="*/ 711690 h 272"/>
                <a:gd name="T24" fmla="*/ 157433 w 94"/>
                <a:gd name="T25" fmla="*/ 722312 h 272"/>
                <a:gd name="T26" fmla="*/ 112071 w 94"/>
                <a:gd name="T27" fmla="*/ 701068 h 272"/>
                <a:gd name="T28" fmla="*/ 138754 w 94"/>
                <a:gd name="T29" fmla="*/ 701068 h 272"/>
                <a:gd name="T30" fmla="*/ 165438 w 94"/>
                <a:gd name="T31" fmla="*/ 618745 h 272"/>
                <a:gd name="T32" fmla="*/ 229478 w 94"/>
                <a:gd name="T33" fmla="*/ 297423 h 272"/>
                <a:gd name="T34" fmla="*/ 229478 w 94"/>
                <a:gd name="T35" fmla="*/ 281489 h 272"/>
                <a:gd name="T36" fmla="*/ 125413 w 94"/>
                <a:gd name="T37" fmla="*/ 21244 h 272"/>
                <a:gd name="T38" fmla="*/ 21347 w 94"/>
                <a:gd name="T39" fmla="*/ 281489 h 272"/>
                <a:gd name="T40" fmla="*/ 21347 w 94"/>
                <a:gd name="T41" fmla="*/ 292111 h 272"/>
                <a:gd name="T42" fmla="*/ 21347 w 94"/>
                <a:gd name="T43" fmla="*/ 297423 h 272"/>
                <a:gd name="T44" fmla="*/ 82719 w 94"/>
                <a:gd name="T45" fmla="*/ 618745 h 272"/>
                <a:gd name="T46" fmla="*/ 112071 w 94"/>
                <a:gd name="T47" fmla="*/ 701068 h 2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79" name="Freeform 91"/>
            <p:cNvSpPr>
              <a:spLocks noEditPoints="1"/>
            </p:cNvSpPr>
            <p:nvPr userDrawn="1"/>
          </p:nvSpPr>
          <p:spPr bwMode="black">
            <a:xfrm>
              <a:off x="57324" y="17446"/>
              <a:ext cx="8255" cy="5525"/>
            </a:xfrm>
            <a:custGeom>
              <a:avLst/>
              <a:gdLst>
                <a:gd name="T0" fmla="*/ 665726 w 310"/>
                <a:gd name="T1" fmla="*/ 552450 h 208"/>
                <a:gd name="T2" fmla="*/ 162437 w 310"/>
                <a:gd name="T3" fmla="*/ 552450 h 208"/>
                <a:gd name="T4" fmla="*/ 0 w 310"/>
                <a:gd name="T5" fmla="*/ 393089 h 208"/>
                <a:gd name="T6" fmla="*/ 162437 w 310"/>
                <a:gd name="T7" fmla="*/ 233729 h 208"/>
                <a:gd name="T8" fmla="*/ 165100 w 310"/>
                <a:gd name="T9" fmla="*/ 233729 h 208"/>
                <a:gd name="T10" fmla="*/ 439379 w 310"/>
                <a:gd name="T11" fmla="*/ 0 h 208"/>
                <a:gd name="T12" fmla="*/ 713658 w 310"/>
                <a:gd name="T13" fmla="*/ 239041 h 208"/>
                <a:gd name="T14" fmla="*/ 825500 w 310"/>
                <a:gd name="T15" fmla="*/ 393089 h 208"/>
                <a:gd name="T16" fmla="*/ 665726 w 310"/>
                <a:gd name="T17" fmla="*/ 552450 h 208"/>
                <a:gd name="T18" fmla="*/ 162437 w 310"/>
                <a:gd name="T19" fmla="*/ 254977 h 208"/>
                <a:gd name="T20" fmla="*/ 23966 w 310"/>
                <a:gd name="T21" fmla="*/ 393089 h 208"/>
                <a:gd name="T22" fmla="*/ 162437 w 310"/>
                <a:gd name="T23" fmla="*/ 531202 h 208"/>
                <a:gd name="T24" fmla="*/ 665726 w 310"/>
                <a:gd name="T25" fmla="*/ 531202 h 208"/>
                <a:gd name="T26" fmla="*/ 801534 w 310"/>
                <a:gd name="T27" fmla="*/ 393089 h 208"/>
                <a:gd name="T28" fmla="*/ 697681 w 310"/>
                <a:gd name="T29" fmla="*/ 260289 h 208"/>
                <a:gd name="T30" fmla="*/ 692355 w 310"/>
                <a:gd name="T31" fmla="*/ 257633 h 208"/>
                <a:gd name="T32" fmla="*/ 689692 w 310"/>
                <a:gd name="T33" fmla="*/ 249665 h 208"/>
                <a:gd name="T34" fmla="*/ 439379 w 310"/>
                <a:gd name="T35" fmla="*/ 23904 h 208"/>
                <a:gd name="T36" fmla="*/ 186403 w 310"/>
                <a:gd name="T37" fmla="*/ 247009 h 208"/>
                <a:gd name="T38" fmla="*/ 183740 w 310"/>
                <a:gd name="T39" fmla="*/ 257633 h 208"/>
                <a:gd name="T40" fmla="*/ 173089 w 310"/>
                <a:gd name="T41" fmla="*/ 257633 h 208"/>
                <a:gd name="T42" fmla="*/ 162437 w 310"/>
                <a:gd name="T43" fmla="*/ 254977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rgbClr val="70C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grpSp>
        <p:nvGrpSpPr>
          <p:cNvPr id="180" name="Group 42"/>
          <p:cNvGrpSpPr>
            <a:grpSpLocks/>
          </p:cNvGrpSpPr>
          <p:nvPr userDrawn="1"/>
        </p:nvGrpSpPr>
        <p:grpSpPr bwMode="black">
          <a:xfrm>
            <a:off x="7864079" y="-990600"/>
            <a:ext cx="1007269" cy="885825"/>
            <a:chOff x="92821" y="40655"/>
            <a:chExt cx="20970" cy="18446"/>
          </a:xfrm>
        </p:grpSpPr>
        <p:sp>
          <p:nvSpPr>
            <p:cNvPr id="181" name="Freeform 63"/>
            <p:cNvSpPr>
              <a:spLocks noEditPoints="1"/>
            </p:cNvSpPr>
            <p:nvPr userDrawn="1"/>
          </p:nvSpPr>
          <p:spPr bwMode="black">
            <a:xfrm>
              <a:off x="93242" y="48539"/>
              <a:ext cx="14724" cy="9496"/>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nvGrpSpPr>
            <p:cNvPr id="182" name="Group 64"/>
            <p:cNvGrpSpPr>
              <a:grpSpLocks/>
            </p:cNvGrpSpPr>
            <p:nvPr userDrawn="1"/>
          </p:nvGrpSpPr>
          <p:grpSpPr bwMode="black">
            <a:xfrm>
              <a:off x="99044" y="51276"/>
              <a:ext cx="4048" cy="4000"/>
              <a:chOff x="99044" y="51276"/>
              <a:chExt cx="4048" cy="4000"/>
            </a:xfrm>
          </p:grpSpPr>
          <p:sp>
            <p:nvSpPr>
              <p:cNvPr id="189" name="Freeform 71"/>
              <p:cNvSpPr>
                <a:spLocks noEditPoints="1"/>
              </p:cNvSpPr>
              <p:nvPr userDrawn="1"/>
            </p:nvSpPr>
            <p:spPr bwMode="black">
              <a:xfrm>
                <a:off x="100361" y="52546"/>
                <a:ext cx="1461" cy="1460"/>
              </a:xfrm>
              <a:custGeom>
                <a:avLst/>
                <a:gdLst>
                  <a:gd name="T0" fmla="*/ 71153 w 39"/>
                  <a:gd name="T1" fmla="*/ 146050 h 39"/>
                  <a:gd name="T2" fmla="*/ 0 w 39"/>
                  <a:gd name="T3" fmla="*/ 74897 h 39"/>
                  <a:gd name="T4" fmla="*/ 71153 w 39"/>
                  <a:gd name="T5" fmla="*/ 0 h 39"/>
                  <a:gd name="T6" fmla="*/ 146050 w 39"/>
                  <a:gd name="T7" fmla="*/ 74897 h 39"/>
                  <a:gd name="T8" fmla="*/ 71153 w 39"/>
                  <a:gd name="T9" fmla="*/ 146050 h 39"/>
                  <a:gd name="T10" fmla="*/ 71153 w 39"/>
                  <a:gd name="T11" fmla="*/ 26214 h 39"/>
                  <a:gd name="T12" fmla="*/ 22469 w 39"/>
                  <a:gd name="T13" fmla="*/ 74897 h 39"/>
                  <a:gd name="T14" fmla="*/ 71153 w 39"/>
                  <a:gd name="T15" fmla="*/ 123581 h 39"/>
                  <a:gd name="T16" fmla="*/ 119836 w 39"/>
                  <a:gd name="T17" fmla="*/ 74897 h 39"/>
                  <a:gd name="T18" fmla="*/ 71153 w 39"/>
                  <a:gd name="T19" fmla="*/ 2621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90" name="Rectangle 72"/>
              <p:cNvSpPr>
                <a:spLocks noChangeArrowheads="1"/>
              </p:cNvSpPr>
              <p:nvPr userDrawn="1"/>
            </p:nvSpPr>
            <p:spPr bwMode="black">
              <a:xfrm>
                <a:off x="100917" y="51276"/>
                <a:ext cx="349" cy="9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91" name="Rectangle 73"/>
              <p:cNvSpPr>
                <a:spLocks noChangeArrowheads="1"/>
              </p:cNvSpPr>
              <p:nvPr userDrawn="1"/>
            </p:nvSpPr>
            <p:spPr bwMode="black">
              <a:xfrm>
                <a:off x="100917" y="54308"/>
                <a:ext cx="349" cy="9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92" name="Rectangle 74"/>
              <p:cNvSpPr>
                <a:spLocks noChangeArrowheads="1"/>
              </p:cNvSpPr>
              <p:nvPr userDrawn="1"/>
            </p:nvSpPr>
            <p:spPr bwMode="black">
              <a:xfrm>
                <a:off x="99044" y="53101"/>
                <a:ext cx="1016"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93" name="Rectangle 75"/>
              <p:cNvSpPr>
                <a:spLocks noChangeArrowheads="1"/>
              </p:cNvSpPr>
              <p:nvPr userDrawn="1"/>
            </p:nvSpPr>
            <p:spPr bwMode="black">
              <a:xfrm>
                <a:off x="102123" y="53101"/>
                <a:ext cx="969"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194" name="Freeform 76"/>
              <p:cNvSpPr>
                <a:spLocks/>
              </p:cNvSpPr>
              <p:nvPr userDrawn="1"/>
            </p:nvSpPr>
            <p:spPr bwMode="black">
              <a:xfrm>
                <a:off x="99837" y="52054"/>
                <a:ext cx="635" cy="603"/>
              </a:xfrm>
              <a:custGeom>
                <a:avLst/>
                <a:gdLst>
                  <a:gd name="T0" fmla="*/ 41275 w 40"/>
                  <a:gd name="T1" fmla="*/ 60325 h 38"/>
                  <a:gd name="T2" fmla="*/ 0 w 40"/>
                  <a:gd name="T3" fmla="*/ 22225 h 38"/>
                  <a:gd name="T4" fmla="*/ 22225 w 40"/>
                  <a:gd name="T5" fmla="*/ 0 h 38"/>
                  <a:gd name="T6" fmla="*/ 63500 w 40"/>
                  <a:gd name="T7" fmla="*/ 38100 h 38"/>
                  <a:gd name="T8" fmla="*/ 41275 w 40"/>
                  <a:gd name="T9" fmla="*/ 6032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95" name="Freeform 77"/>
              <p:cNvSpPr>
                <a:spLocks/>
              </p:cNvSpPr>
              <p:nvPr userDrawn="1"/>
            </p:nvSpPr>
            <p:spPr bwMode="black">
              <a:xfrm>
                <a:off x="99837" y="53863"/>
                <a:ext cx="635" cy="635"/>
              </a:xfrm>
              <a:custGeom>
                <a:avLst/>
                <a:gdLst>
                  <a:gd name="T0" fmla="*/ 22225 w 40"/>
                  <a:gd name="T1" fmla="*/ 63500 h 40"/>
                  <a:gd name="T2" fmla="*/ 0 w 40"/>
                  <a:gd name="T3" fmla="*/ 41275 h 40"/>
                  <a:gd name="T4" fmla="*/ 41275 w 40"/>
                  <a:gd name="T5" fmla="*/ 0 h 40"/>
                  <a:gd name="T6" fmla="*/ 63500 w 40"/>
                  <a:gd name="T7" fmla="*/ 25400 h 40"/>
                  <a:gd name="T8" fmla="*/ 22225 w 40"/>
                  <a:gd name="T9" fmla="*/ 6350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96" name="Freeform 78"/>
              <p:cNvSpPr>
                <a:spLocks/>
              </p:cNvSpPr>
              <p:nvPr userDrawn="1"/>
            </p:nvSpPr>
            <p:spPr bwMode="black">
              <a:xfrm>
                <a:off x="101711" y="52054"/>
                <a:ext cx="635" cy="603"/>
              </a:xfrm>
              <a:custGeom>
                <a:avLst/>
                <a:gdLst>
                  <a:gd name="T0" fmla="*/ 22225 w 40"/>
                  <a:gd name="T1" fmla="*/ 60325 h 38"/>
                  <a:gd name="T2" fmla="*/ 0 w 40"/>
                  <a:gd name="T3" fmla="*/ 38100 h 38"/>
                  <a:gd name="T4" fmla="*/ 41275 w 40"/>
                  <a:gd name="T5" fmla="*/ 0 h 38"/>
                  <a:gd name="T6" fmla="*/ 63500 w 40"/>
                  <a:gd name="T7" fmla="*/ 22225 h 38"/>
                  <a:gd name="T8" fmla="*/ 22225 w 40"/>
                  <a:gd name="T9" fmla="*/ 6032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97" name="Freeform 79"/>
              <p:cNvSpPr>
                <a:spLocks/>
              </p:cNvSpPr>
              <p:nvPr userDrawn="1"/>
            </p:nvSpPr>
            <p:spPr bwMode="black">
              <a:xfrm>
                <a:off x="101711" y="53863"/>
                <a:ext cx="635" cy="635"/>
              </a:xfrm>
              <a:custGeom>
                <a:avLst/>
                <a:gdLst>
                  <a:gd name="T0" fmla="*/ 41275 w 40"/>
                  <a:gd name="T1" fmla="*/ 63500 h 40"/>
                  <a:gd name="T2" fmla="*/ 0 w 40"/>
                  <a:gd name="T3" fmla="*/ 25400 h 40"/>
                  <a:gd name="T4" fmla="*/ 22225 w 40"/>
                  <a:gd name="T5" fmla="*/ 0 h 40"/>
                  <a:gd name="T6" fmla="*/ 63500 w 40"/>
                  <a:gd name="T7" fmla="*/ 41275 h 40"/>
                  <a:gd name="T8" fmla="*/ 41275 w 40"/>
                  <a:gd name="T9" fmla="*/ 6350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sp>
          <p:nvSpPr>
            <p:cNvPr id="183" name="Freeform 65"/>
            <p:cNvSpPr>
              <a:spLocks noEditPoints="1"/>
            </p:cNvSpPr>
            <p:nvPr userDrawn="1"/>
          </p:nvSpPr>
          <p:spPr bwMode="black">
            <a:xfrm>
              <a:off x="98980" y="50292"/>
              <a:ext cx="5096" cy="5064"/>
            </a:xfrm>
            <a:custGeom>
              <a:avLst/>
              <a:gdLst>
                <a:gd name="T0" fmla="*/ 423407 w 136"/>
                <a:gd name="T1" fmla="*/ 506413 h 135"/>
                <a:gd name="T2" fmla="*/ 400925 w 136"/>
                <a:gd name="T3" fmla="*/ 483906 h 135"/>
                <a:gd name="T4" fmla="*/ 438395 w 136"/>
                <a:gd name="T5" fmla="*/ 435140 h 135"/>
                <a:gd name="T6" fmla="*/ 464623 w 136"/>
                <a:gd name="T7" fmla="*/ 453896 h 135"/>
                <a:gd name="T8" fmla="*/ 423407 w 136"/>
                <a:gd name="T9" fmla="*/ 506413 h 135"/>
                <a:gd name="T10" fmla="*/ 483358 w 136"/>
                <a:gd name="T11" fmla="*/ 416384 h 135"/>
                <a:gd name="T12" fmla="*/ 453383 w 136"/>
                <a:gd name="T13" fmla="*/ 405130 h 135"/>
                <a:gd name="T14" fmla="*/ 472117 w 136"/>
                <a:gd name="T15" fmla="*/ 345111 h 135"/>
                <a:gd name="T16" fmla="*/ 502093 w 136"/>
                <a:gd name="T17" fmla="*/ 352613 h 135"/>
                <a:gd name="T18" fmla="*/ 483358 w 136"/>
                <a:gd name="T19" fmla="*/ 416384 h 135"/>
                <a:gd name="T20" fmla="*/ 509587 w 136"/>
                <a:gd name="T21" fmla="*/ 311350 h 135"/>
                <a:gd name="T22" fmla="*/ 475864 w 136"/>
                <a:gd name="T23" fmla="*/ 311350 h 135"/>
                <a:gd name="T24" fmla="*/ 475864 w 136"/>
                <a:gd name="T25" fmla="*/ 300097 h 135"/>
                <a:gd name="T26" fmla="*/ 472117 w 136"/>
                <a:gd name="T27" fmla="*/ 251331 h 135"/>
                <a:gd name="T28" fmla="*/ 502093 w 136"/>
                <a:gd name="T29" fmla="*/ 243828 h 135"/>
                <a:gd name="T30" fmla="*/ 509587 w 136"/>
                <a:gd name="T31" fmla="*/ 300097 h 135"/>
                <a:gd name="T32" fmla="*/ 509587 w 136"/>
                <a:gd name="T33" fmla="*/ 311350 h 135"/>
                <a:gd name="T34" fmla="*/ 464623 w 136"/>
                <a:gd name="T35" fmla="*/ 213819 h 135"/>
                <a:gd name="T36" fmla="*/ 438395 w 136"/>
                <a:gd name="T37" fmla="*/ 161302 h 135"/>
                <a:gd name="T38" fmla="*/ 464623 w 136"/>
                <a:gd name="T39" fmla="*/ 142546 h 135"/>
                <a:gd name="T40" fmla="*/ 494599 w 136"/>
                <a:gd name="T41" fmla="*/ 202565 h 135"/>
                <a:gd name="T42" fmla="*/ 464623 w 136"/>
                <a:gd name="T43" fmla="*/ 213819 h 135"/>
                <a:gd name="T44" fmla="*/ 415913 w 136"/>
                <a:gd name="T45" fmla="*/ 131292 h 135"/>
                <a:gd name="T46" fmla="*/ 370949 w 136"/>
                <a:gd name="T47" fmla="*/ 86278 h 135"/>
                <a:gd name="T48" fmla="*/ 393431 w 136"/>
                <a:gd name="T49" fmla="*/ 60019 h 135"/>
                <a:gd name="T50" fmla="*/ 442142 w 136"/>
                <a:gd name="T51" fmla="*/ 108785 h 135"/>
                <a:gd name="T52" fmla="*/ 415913 w 136"/>
                <a:gd name="T53" fmla="*/ 131292 h 135"/>
                <a:gd name="T54" fmla="*/ 26229 w 136"/>
                <a:gd name="T55" fmla="*/ 108785 h 135"/>
                <a:gd name="T56" fmla="*/ 0 w 136"/>
                <a:gd name="T57" fmla="*/ 86278 h 135"/>
                <a:gd name="T58" fmla="*/ 48711 w 136"/>
                <a:gd name="T59" fmla="*/ 48766 h 135"/>
                <a:gd name="T60" fmla="*/ 67445 w 136"/>
                <a:gd name="T61" fmla="*/ 75024 h 135"/>
                <a:gd name="T62" fmla="*/ 26229 w 136"/>
                <a:gd name="T63" fmla="*/ 108785 h 135"/>
                <a:gd name="T64" fmla="*/ 340974 w 136"/>
                <a:gd name="T65" fmla="*/ 67522 h 135"/>
                <a:gd name="T66" fmla="*/ 288516 w 136"/>
                <a:gd name="T67" fmla="*/ 45014 h 135"/>
                <a:gd name="T68" fmla="*/ 296010 w 136"/>
                <a:gd name="T69" fmla="*/ 11254 h 135"/>
                <a:gd name="T70" fmla="*/ 359708 w 136"/>
                <a:gd name="T71" fmla="*/ 37512 h 135"/>
                <a:gd name="T72" fmla="*/ 340974 w 136"/>
                <a:gd name="T73" fmla="*/ 67522 h 135"/>
                <a:gd name="T74" fmla="*/ 97421 w 136"/>
                <a:gd name="T75" fmla="*/ 56268 h 135"/>
                <a:gd name="T76" fmla="*/ 82433 w 136"/>
                <a:gd name="T77" fmla="*/ 30010 h 135"/>
                <a:gd name="T78" fmla="*/ 146132 w 136"/>
                <a:gd name="T79" fmla="*/ 7502 h 135"/>
                <a:gd name="T80" fmla="*/ 153625 w 136"/>
                <a:gd name="T81" fmla="*/ 37512 h 135"/>
                <a:gd name="T82" fmla="*/ 97421 w 136"/>
                <a:gd name="T83" fmla="*/ 56268 h 135"/>
                <a:gd name="T84" fmla="*/ 251047 w 136"/>
                <a:gd name="T85" fmla="*/ 33761 h 135"/>
                <a:gd name="T86" fmla="*/ 191095 w 136"/>
                <a:gd name="T87" fmla="*/ 33761 h 135"/>
                <a:gd name="T88" fmla="*/ 187348 w 136"/>
                <a:gd name="T89" fmla="*/ 0 h 135"/>
                <a:gd name="T90" fmla="*/ 254794 w 136"/>
                <a:gd name="T91" fmla="*/ 3751 h 135"/>
                <a:gd name="T92" fmla="*/ 251047 w 136"/>
                <a:gd name="T93" fmla="*/ 33761 h 1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84" name="Freeform 66"/>
            <p:cNvSpPr>
              <a:spLocks noEditPoints="1"/>
            </p:cNvSpPr>
            <p:nvPr userDrawn="1"/>
          </p:nvSpPr>
          <p:spPr bwMode="black">
            <a:xfrm>
              <a:off x="92821" y="42608"/>
              <a:ext cx="18637" cy="8287"/>
            </a:xfrm>
            <a:custGeom>
              <a:avLst/>
              <a:gdLst>
                <a:gd name="T0" fmla="*/ 1818726 w 497"/>
                <a:gd name="T1" fmla="*/ 768680 h 221"/>
                <a:gd name="T2" fmla="*/ 1863725 w 497"/>
                <a:gd name="T3" fmla="*/ 821176 h 221"/>
                <a:gd name="T4" fmla="*/ 1803726 w 497"/>
                <a:gd name="T5" fmla="*/ 731184 h 221"/>
                <a:gd name="T6" fmla="*/ 1811226 w 497"/>
                <a:gd name="T7" fmla="*/ 659940 h 221"/>
                <a:gd name="T8" fmla="*/ 1803726 w 497"/>
                <a:gd name="T9" fmla="*/ 731184 h 221"/>
                <a:gd name="T10" fmla="*/ 1739977 w 497"/>
                <a:gd name="T11" fmla="*/ 581197 h 221"/>
                <a:gd name="T12" fmla="*/ 1796226 w 497"/>
                <a:gd name="T13" fmla="*/ 622444 h 221"/>
                <a:gd name="T14" fmla="*/ 1721227 w 497"/>
                <a:gd name="T15" fmla="*/ 547450 h 221"/>
                <a:gd name="T16" fmla="*/ 1713727 w 497"/>
                <a:gd name="T17" fmla="*/ 476207 h 221"/>
                <a:gd name="T18" fmla="*/ 1721227 w 497"/>
                <a:gd name="T19" fmla="*/ 547450 h 221"/>
                <a:gd name="T20" fmla="*/ 1627478 w 497"/>
                <a:gd name="T21" fmla="*/ 412463 h 221"/>
                <a:gd name="T22" fmla="*/ 1691227 w 497"/>
                <a:gd name="T23" fmla="*/ 442460 h 221"/>
                <a:gd name="T24" fmla="*/ 26250 w 497"/>
                <a:gd name="T25" fmla="*/ 412463 h 221"/>
                <a:gd name="T26" fmla="*/ 44999 w 497"/>
                <a:gd name="T27" fmla="*/ 341219 h 221"/>
                <a:gd name="T28" fmla="*/ 26250 w 497"/>
                <a:gd name="T29" fmla="*/ 412463 h 221"/>
                <a:gd name="T30" fmla="*/ 1559979 w 497"/>
                <a:gd name="T31" fmla="*/ 337469 h 221"/>
                <a:gd name="T32" fmla="*/ 1627478 w 497"/>
                <a:gd name="T33" fmla="*/ 359967 h 221"/>
                <a:gd name="T34" fmla="*/ 93749 w 497"/>
                <a:gd name="T35" fmla="*/ 337469 h 221"/>
                <a:gd name="T36" fmla="*/ 119998 w 497"/>
                <a:gd name="T37" fmla="*/ 266226 h 221"/>
                <a:gd name="T38" fmla="*/ 93749 w 497"/>
                <a:gd name="T39" fmla="*/ 337469 h 221"/>
                <a:gd name="T40" fmla="*/ 1484980 w 497"/>
                <a:gd name="T41" fmla="*/ 269976 h 221"/>
                <a:gd name="T42" fmla="*/ 1552479 w 497"/>
                <a:gd name="T43" fmla="*/ 284974 h 221"/>
                <a:gd name="T44" fmla="*/ 168748 w 497"/>
                <a:gd name="T45" fmla="*/ 266226 h 221"/>
                <a:gd name="T46" fmla="*/ 202497 w 497"/>
                <a:gd name="T47" fmla="*/ 202482 h 221"/>
                <a:gd name="T48" fmla="*/ 168748 w 497"/>
                <a:gd name="T49" fmla="*/ 266226 h 221"/>
                <a:gd name="T50" fmla="*/ 1402481 w 497"/>
                <a:gd name="T51" fmla="*/ 206231 h 221"/>
                <a:gd name="T52" fmla="*/ 1473730 w 497"/>
                <a:gd name="T53" fmla="*/ 217480 h 221"/>
                <a:gd name="T54" fmla="*/ 251247 w 497"/>
                <a:gd name="T55" fmla="*/ 206231 h 221"/>
                <a:gd name="T56" fmla="*/ 288746 w 497"/>
                <a:gd name="T57" fmla="*/ 146237 h 221"/>
                <a:gd name="T58" fmla="*/ 251247 w 497"/>
                <a:gd name="T59" fmla="*/ 206231 h 221"/>
                <a:gd name="T60" fmla="*/ 1316232 w 497"/>
                <a:gd name="T61" fmla="*/ 157486 h 221"/>
                <a:gd name="T62" fmla="*/ 1387481 w 497"/>
                <a:gd name="T63" fmla="*/ 161235 h 221"/>
                <a:gd name="T64" fmla="*/ 337495 w 497"/>
                <a:gd name="T65" fmla="*/ 153736 h 221"/>
                <a:gd name="T66" fmla="*/ 382495 w 497"/>
                <a:gd name="T67" fmla="*/ 97491 h 221"/>
                <a:gd name="T68" fmla="*/ 337495 w 497"/>
                <a:gd name="T69" fmla="*/ 153736 h 221"/>
                <a:gd name="T70" fmla="*/ 1222484 w 497"/>
                <a:gd name="T71" fmla="*/ 112490 h 221"/>
                <a:gd name="T72" fmla="*/ 1293733 w 497"/>
                <a:gd name="T73" fmla="*/ 108740 h 221"/>
                <a:gd name="T74" fmla="*/ 431244 w 497"/>
                <a:gd name="T75" fmla="*/ 112490 h 221"/>
                <a:gd name="T76" fmla="*/ 479994 w 497"/>
                <a:gd name="T77" fmla="*/ 59995 h 221"/>
                <a:gd name="T78" fmla="*/ 431244 w 497"/>
                <a:gd name="T79" fmla="*/ 112490 h 221"/>
                <a:gd name="T80" fmla="*/ 1128735 w 497"/>
                <a:gd name="T81" fmla="*/ 78743 h 221"/>
                <a:gd name="T82" fmla="*/ 1199984 w 497"/>
                <a:gd name="T83" fmla="*/ 67494 h 221"/>
                <a:gd name="T84" fmla="*/ 524993 w 497"/>
                <a:gd name="T85" fmla="*/ 78743 h 221"/>
                <a:gd name="T86" fmla="*/ 581242 w 497"/>
                <a:gd name="T87" fmla="*/ 29997 h 221"/>
                <a:gd name="T88" fmla="*/ 524993 w 497"/>
                <a:gd name="T89" fmla="*/ 78743 h 221"/>
                <a:gd name="T90" fmla="*/ 1027486 w 497"/>
                <a:gd name="T91" fmla="*/ 52495 h 221"/>
                <a:gd name="T92" fmla="*/ 1098735 w 497"/>
                <a:gd name="T93" fmla="*/ 37497 h 221"/>
                <a:gd name="T94" fmla="*/ 626242 w 497"/>
                <a:gd name="T95" fmla="*/ 52495 h 221"/>
                <a:gd name="T96" fmla="*/ 682491 w 497"/>
                <a:gd name="T97" fmla="*/ 11249 h 221"/>
                <a:gd name="T98" fmla="*/ 626242 w 497"/>
                <a:gd name="T99" fmla="*/ 52495 h 221"/>
                <a:gd name="T100" fmla="*/ 926238 w 497"/>
                <a:gd name="T101" fmla="*/ 37497 h 221"/>
                <a:gd name="T102" fmla="*/ 997487 w 497"/>
                <a:gd name="T103" fmla="*/ 14999 h 221"/>
                <a:gd name="T104" fmla="*/ 723740 w 497"/>
                <a:gd name="T105" fmla="*/ 37497 h 221"/>
                <a:gd name="T106" fmla="*/ 787489 w 497"/>
                <a:gd name="T107" fmla="*/ 0 h 221"/>
                <a:gd name="T108" fmla="*/ 723740 w 497"/>
                <a:gd name="T109" fmla="*/ 37497 h 221"/>
                <a:gd name="T110" fmla="*/ 824989 w 497"/>
                <a:gd name="T111" fmla="*/ 33747 h 221"/>
                <a:gd name="T112" fmla="*/ 892488 w 497"/>
                <a:gd name="T113" fmla="*/ 3750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85" name="Freeform 67"/>
            <p:cNvSpPr>
              <a:spLocks noEditPoints="1"/>
            </p:cNvSpPr>
            <p:nvPr userDrawn="1"/>
          </p:nvSpPr>
          <p:spPr bwMode="black">
            <a:xfrm>
              <a:off x="95519" y="44592"/>
              <a:ext cx="13653" cy="5636"/>
            </a:xfrm>
            <a:custGeom>
              <a:avLst/>
              <a:gdLst>
                <a:gd name="T0" fmla="*/ 1308990 w 364"/>
                <a:gd name="T1" fmla="*/ 503450 h 150"/>
                <a:gd name="T2" fmla="*/ 1365250 w 364"/>
                <a:gd name="T3" fmla="*/ 552292 h 150"/>
                <a:gd name="T4" fmla="*/ 1293987 w 364"/>
                <a:gd name="T5" fmla="*/ 469636 h 150"/>
                <a:gd name="T6" fmla="*/ 1286486 w 364"/>
                <a:gd name="T7" fmla="*/ 398251 h 150"/>
                <a:gd name="T8" fmla="*/ 1293987 w 364"/>
                <a:gd name="T9" fmla="*/ 469636 h 150"/>
                <a:gd name="T10" fmla="*/ 1200220 w 364"/>
                <a:gd name="T11" fmla="*/ 334381 h 150"/>
                <a:gd name="T12" fmla="*/ 1263981 w 364"/>
                <a:gd name="T13" fmla="*/ 368194 h 150"/>
                <a:gd name="T14" fmla="*/ 1173965 w 364"/>
                <a:gd name="T15" fmla="*/ 308081 h 150"/>
                <a:gd name="T16" fmla="*/ 1151461 w 364"/>
                <a:gd name="T17" fmla="*/ 236696 h 150"/>
                <a:gd name="T18" fmla="*/ 1173965 w 364"/>
                <a:gd name="T19" fmla="*/ 308081 h 150"/>
                <a:gd name="T20" fmla="*/ 1053943 w 364"/>
                <a:gd name="T21" fmla="*/ 195369 h 150"/>
                <a:gd name="T22" fmla="*/ 1125206 w 364"/>
                <a:gd name="T23" fmla="*/ 210397 h 150"/>
                <a:gd name="T24" fmla="*/ 18753 w 364"/>
                <a:gd name="T25" fmla="*/ 225425 h 150"/>
                <a:gd name="T26" fmla="*/ 52510 w 364"/>
                <a:gd name="T27" fmla="*/ 161555 h 150"/>
                <a:gd name="T28" fmla="*/ 18753 w 364"/>
                <a:gd name="T29" fmla="*/ 225425 h 150"/>
                <a:gd name="T30" fmla="*/ 967677 w 364"/>
                <a:gd name="T31" fmla="*/ 142769 h 150"/>
                <a:gd name="T32" fmla="*/ 1038940 w 364"/>
                <a:gd name="T33" fmla="*/ 146526 h 150"/>
                <a:gd name="T34" fmla="*/ 101269 w 364"/>
                <a:gd name="T35" fmla="*/ 165312 h 150"/>
                <a:gd name="T36" fmla="*/ 142526 w 364"/>
                <a:gd name="T37" fmla="*/ 105198 h 150"/>
                <a:gd name="T38" fmla="*/ 101269 w 364"/>
                <a:gd name="T39" fmla="*/ 165312 h 150"/>
                <a:gd name="T40" fmla="*/ 877661 w 364"/>
                <a:gd name="T41" fmla="*/ 97684 h 150"/>
                <a:gd name="T42" fmla="*/ 948924 w 364"/>
                <a:gd name="T43" fmla="*/ 93927 h 150"/>
                <a:gd name="T44" fmla="*/ 191285 w 364"/>
                <a:gd name="T45" fmla="*/ 116470 h 150"/>
                <a:gd name="T46" fmla="*/ 236293 w 364"/>
                <a:gd name="T47" fmla="*/ 60113 h 150"/>
                <a:gd name="T48" fmla="*/ 191285 w 364"/>
                <a:gd name="T49" fmla="*/ 116470 h 150"/>
                <a:gd name="T50" fmla="*/ 780143 w 364"/>
                <a:gd name="T51" fmla="*/ 63870 h 150"/>
                <a:gd name="T52" fmla="*/ 851406 w 364"/>
                <a:gd name="T53" fmla="*/ 52599 h 150"/>
                <a:gd name="T54" fmla="*/ 285052 w 364"/>
                <a:gd name="T55" fmla="*/ 78899 h 150"/>
                <a:gd name="T56" fmla="*/ 337562 w 364"/>
                <a:gd name="T57" fmla="*/ 30057 h 150"/>
                <a:gd name="T58" fmla="*/ 285052 w 364"/>
                <a:gd name="T59" fmla="*/ 78899 h 150"/>
                <a:gd name="T60" fmla="*/ 682625 w 364"/>
                <a:gd name="T61" fmla="*/ 41328 h 150"/>
                <a:gd name="T62" fmla="*/ 753888 w 364"/>
                <a:gd name="T63" fmla="*/ 22543 h 150"/>
                <a:gd name="T64" fmla="*/ 382570 w 364"/>
                <a:gd name="T65" fmla="*/ 52599 h 150"/>
                <a:gd name="T66" fmla="*/ 438830 w 364"/>
                <a:gd name="T67" fmla="*/ 7514 h 150"/>
                <a:gd name="T68" fmla="*/ 382570 w 364"/>
                <a:gd name="T69" fmla="*/ 52599 h 150"/>
                <a:gd name="T70" fmla="*/ 581356 w 364"/>
                <a:gd name="T71" fmla="*/ 33814 h 150"/>
                <a:gd name="T72" fmla="*/ 648869 w 364"/>
                <a:gd name="T73" fmla="*/ 3757 h 150"/>
                <a:gd name="T74" fmla="*/ 480088 w 364"/>
                <a:gd name="T75" fmla="*/ 37571 h 150"/>
                <a:gd name="T76" fmla="*/ 543850 w 364"/>
                <a:gd name="T77" fmla="*/ 0 h 150"/>
                <a:gd name="T78" fmla="*/ 480088 w 364"/>
                <a:gd name="T79" fmla="*/ 37571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86" name="Freeform 68"/>
            <p:cNvSpPr>
              <a:spLocks noEditPoints="1"/>
            </p:cNvSpPr>
            <p:nvPr userDrawn="1"/>
          </p:nvSpPr>
          <p:spPr bwMode="black">
            <a:xfrm>
              <a:off x="98409" y="46704"/>
              <a:ext cx="9302" cy="5731"/>
            </a:xfrm>
            <a:custGeom>
              <a:avLst/>
              <a:gdLst>
                <a:gd name="T0" fmla="*/ 900266 w 248"/>
                <a:gd name="T1" fmla="*/ 573088 h 153"/>
                <a:gd name="T2" fmla="*/ 889013 w 248"/>
                <a:gd name="T3" fmla="*/ 509412 h 153"/>
                <a:gd name="T4" fmla="*/ 919022 w 248"/>
                <a:gd name="T5" fmla="*/ 501920 h 153"/>
                <a:gd name="T6" fmla="*/ 930275 w 248"/>
                <a:gd name="T7" fmla="*/ 565597 h 153"/>
                <a:gd name="T8" fmla="*/ 900266 w 248"/>
                <a:gd name="T9" fmla="*/ 573088 h 153"/>
                <a:gd name="T10" fmla="*/ 877759 w 248"/>
                <a:gd name="T11" fmla="*/ 471955 h 153"/>
                <a:gd name="T12" fmla="*/ 855253 w 248"/>
                <a:gd name="T13" fmla="*/ 415770 h 153"/>
                <a:gd name="T14" fmla="*/ 885262 w 248"/>
                <a:gd name="T15" fmla="*/ 400787 h 153"/>
                <a:gd name="T16" fmla="*/ 907768 w 248"/>
                <a:gd name="T17" fmla="*/ 464463 h 153"/>
                <a:gd name="T18" fmla="*/ 877759 w 248"/>
                <a:gd name="T19" fmla="*/ 471955 h 153"/>
                <a:gd name="T20" fmla="*/ 840248 w 248"/>
                <a:gd name="T21" fmla="*/ 382059 h 153"/>
                <a:gd name="T22" fmla="*/ 810240 w 248"/>
                <a:gd name="T23" fmla="*/ 325874 h 153"/>
                <a:gd name="T24" fmla="*/ 836497 w 248"/>
                <a:gd name="T25" fmla="*/ 307145 h 153"/>
                <a:gd name="T26" fmla="*/ 870257 w 248"/>
                <a:gd name="T27" fmla="*/ 367076 h 153"/>
                <a:gd name="T28" fmla="*/ 840248 w 248"/>
                <a:gd name="T29" fmla="*/ 382059 h 153"/>
                <a:gd name="T30" fmla="*/ 787733 w 248"/>
                <a:gd name="T31" fmla="*/ 295908 h 153"/>
                <a:gd name="T32" fmla="*/ 750222 w 248"/>
                <a:gd name="T33" fmla="*/ 243469 h 153"/>
                <a:gd name="T34" fmla="*/ 772728 w 248"/>
                <a:gd name="T35" fmla="*/ 224740 h 153"/>
                <a:gd name="T36" fmla="*/ 813991 w 248"/>
                <a:gd name="T37" fmla="*/ 277180 h 153"/>
                <a:gd name="T38" fmla="*/ 787733 w 248"/>
                <a:gd name="T39" fmla="*/ 295908 h 153"/>
                <a:gd name="T40" fmla="*/ 723964 w 248"/>
                <a:gd name="T41" fmla="*/ 217249 h 153"/>
                <a:gd name="T42" fmla="*/ 675200 w 248"/>
                <a:gd name="T43" fmla="*/ 176047 h 153"/>
                <a:gd name="T44" fmla="*/ 697706 w 248"/>
                <a:gd name="T45" fmla="*/ 149827 h 153"/>
                <a:gd name="T46" fmla="*/ 746471 w 248"/>
                <a:gd name="T47" fmla="*/ 194775 h 153"/>
                <a:gd name="T48" fmla="*/ 723964 w 248"/>
                <a:gd name="T49" fmla="*/ 217249 h 153"/>
                <a:gd name="T50" fmla="*/ 648942 w 248"/>
                <a:gd name="T51" fmla="*/ 153573 h 153"/>
                <a:gd name="T52" fmla="*/ 596426 w 248"/>
                <a:gd name="T53" fmla="*/ 116116 h 153"/>
                <a:gd name="T54" fmla="*/ 611431 w 248"/>
                <a:gd name="T55" fmla="*/ 89896 h 153"/>
                <a:gd name="T56" fmla="*/ 667697 w 248"/>
                <a:gd name="T57" fmla="*/ 127353 h 153"/>
                <a:gd name="T58" fmla="*/ 648942 w 248"/>
                <a:gd name="T59" fmla="*/ 153573 h 153"/>
                <a:gd name="T60" fmla="*/ 562666 w 248"/>
                <a:gd name="T61" fmla="*/ 101133 h 153"/>
                <a:gd name="T62" fmla="*/ 502649 w 248"/>
                <a:gd name="T63" fmla="*/ 74913 h 153"/>
                <a:gd name="T64" fmla="*/ 517653 w 248"/>
                <a:gd name="T65" fmla="*/ 44948 h 153"/>
                <a:gd name="T66" fmla="*/ 577671 w 248"/>
                <a:gd name="T67" fmla="*/ 71168 h 153"/>
                <a:gd name="T68" fmla="*/ 562666 w 248"/>
                <a:gd name="T69" fmla="*/ 101133 h 153"/>
                <a:gd name="T70" fmla="*/ 15004 w 248"/>
                <a:gd name="T71" fmla="*/ 86150 h 153"/>
                <a:gd name="T72" fmla="*/ 0 w 248"/>
                <a:gd name="T73" fmla="*/ 59931 h 153"/>
                <a:gd name="T74" fmla="*/ 63769 w 248"/>
                <a:gd name="T75" fmla="*/ 33711 h 153"/>
                <a:gd name="T76" fmla="*/ 71271 w 248"/>
                <a:gd name="T77" fmla="*/ 63676 h 153"/>
                <a:gd name="T78" fmla="*/ 15004 w 248"/>
                <a:gd name="T79" fmla="*/ 86150 h 153"/>
                <a:gd name="T80" fmla="*/ 468889 w 248"/>
                <a:gd name="T81" fmla="*/ 59931 h 153"/>
                <a:gd name="T82" fmla="*/ 408871 w 248"/>
                <a:gd name="T83" fmla="*/ 44948 h 153"/>
                <a:gd name="T84" fmla="*/ 416373 w 248"/>
                <a:gd name="T85" fmla="*/ 14983 h 153"/>
                <a:gd name="T86" fmla="*/ 480142 w 248"/>
                <a:gd name="T87" fmla="*/ 29965 h 153"/>
                <a:gd name="T88" fmla="*/ 468889 w 248"/>
                <a:gd name="T89" fmla="*/ 59931 h 153"/>
                <a:gd name="T90" fmla="*/ 108782 w 248"/>
                <a:gd name="T91" fmla="*/ 52439 h 153"/>
                <a:gd name="T92" fmla="*/ 101280 w 248"/>
                <a:gd name="T93" fmla="*/ 22474 h 153"/>
                <a:gd name="T94" fmla="*/ 165049 w 248"/>
                <a:gd name="T95" fmla="*/ 7491 h 153"/>
                <a:gd name="T96" fmla="*/ 168800 w 248"/>
                <a:gd name="T97" fmla="*/ 41202 h 153"/>
                <a:gd name="T98" fmla="*/ 108782 w 248"/>
                <a:gd name="T99" fmla="*/ 52439 h 153"/>
                <a:gd name="T100" fmla="*/ 371360 w 248"/>
                <a:gd name="T101" fmla="*/ 37457 h 153"/>
                <a:gd name="T102" fmla="*/ 307591 w 248"/>
                <a:gd name="T103" fmla="*/ 33711 h 153"/>
                <a:gd name="T104" fmla="*/ 311342 w 248"/>
                <a:gd name="T105" fmla="*/ 0 h 153"/>
                <a:gd name="T106" fmla="*/ 375111 w 248"/>
                <a:gd name="T107" fmla="*/ 7491 h 153"/>
                <a:gd name="T108" fmla="*/ 371360 w 248"/>
                <a:gd name="T109" fmla="*/ 37457 h 153"/>
                <a:gd name="T110" fmla="*/ 206311 w 248"/>
                <a:gd name="T111" fmla="*/ 33711 h 153"/>
                <a:gd name="T112" fmla="*/ 202560 w 248"/>
                <a:gd name="T113" fmla="*/ 3746 h 153"/>
                <a:gd name="T114" fmla="*/ 270080 w 248"/>
                <a:gd name="T115" fmla="*/ 0 h 153"/>
                <a:gd name="T116" fmla="*/ 270080 w 248"/>
                <a:gd name="T117" fmla="*/ 29965 h 153"/>
                <a:gd name="T118" fmla="*/ 206311 w 248"/>
                <a:gd name="T119" fmla="*/ 33711 h 1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87" name="Freeform 69"/>
            <p:cNvSpPr>
              <a:spLocks noEditPoints="1"/>
            </p:cNvSpPr>
            <p:nvPr userDrawn="1"/>
          </p:nvSpPr>
          <p:spPr bwMode="black">
            <a:xfrm>
              <a:off x="101107" y="42656"/>
              <a:ext cx="10621" cy="12335"/>
            </a:xfrm>
            <a:custGeom>
              <a:avLst/>
              <a:gdLst>
                <a:gd name="T0" fmla="*/ 1024509 w 283"/>
                <a:gd name="T1" fmla="*/ 1229739 h 329"/>
                <a:gd name="T2" fmla="*/ 1058284 w 283"/>
                <a:gd name="T3" fmla="*/ 1166002 h 329"/>
                <a:gd name="T4" fmla="*/ 1062037 w 283"/>
                <a:gd name="T5" fmla="*/ 1128510 h 329"/>
                <a:gd name="T6" fmla="*/ 1039520 w 283"/>
                <a:gd name="T7" fmla="*/ 1064774 h 329"/>
                <a:gd name="T8" fmla="*/ 1062037 w 283"/>
                <a:gd name="T9" fmla="*/ 1064774 h 329"/>
                <a:gd name="T10" fmla="*/ 1035768 w 283"/>
                <a:gd name="T11" fmla="*/ 1023533 h 329"/>
                <a:gd name="T12" fmla="*/ 1058284 w 283"/>
                <a:gd name="T13" fmla="*/ 959796 h 329"/>
                <a:gd name="T14" fmla="*/ 1035768 w 283"/>
                <a:gd name="T15" fmla="*/ 1023533 h 329"/>
                <a:gd name="T16" fmla="*/ 1017004 w 283"/>
                <a:gd name="T17" fmla="*/ 862317 h 329"/>
                <a:gd name="T18" fmla="*/ 1054531 w 283"/>
                <a:gd name="T19" fmla="*/ 922304 h 329"/>
                <a:gd name="T20" fmla="*/ 1009498 w 283"/>
                <a:gd name="T21" fmla="*/ 824825 h 329"/>
                <a:gd name="T22" fmla="*/ 1017004 w 283"/>
                <a:gd name="T23" fmla="*/ 753590 h 329"/>
                <a:gd name="T24" fmla="*/ 1009498 w 283"/>
                <a:gd name="T25" fmla="*/ 824825 h 329"/>
                <a:gd name="T26" fmla="*/ 956959 w 283"/>
                <a:gd name="T27" fmla="*/ 667358 h 329"/>
                <a:gd name="T28" fmla="*/ 1005745 w 283"/>
                <a:gd name="T29" fmla="*/ 716098 h 329"/>
                <a:gd name="T30" fmla="*/ 941948 w 283"/>
                <a:gd name="T31" fmla="*/ 629866 h 329"/>
                <a:gd name="T32" fmla="*/ 938195 w 283"/>
                <a:gd name="T33" fmla="*/ 562381 h 329"/>
                <a:gd name="T34" fmla="*/ 941948 w 283"/>
                <a:gd name="T35" fmla="*/ 629866 h 329"/>
                <a:gd name="T36" fmla="*/ 863140 w 283"/>
                <a:gd name="T37" fmla="*/ 487396 h 329"/>
                <a:gd name="T38" fmla="*/ 919431 w 283"/>
                <a:gd name="T39" fmla="*/ 528638 h 329"/>
                <a:gd name="T40" fmla="*/ 840623 w 283"/>
                <a:gd name="T41" fmla="*/ 457403 h 329"/>
                <a:gd name="T42" fmla="*/ 821859 w 283"/>
                <a:gd name="T43" fmla="*/ 389917 h 329"/>
                <a:gd name="T44" fmla="*/ 840623 w 283"/>
                <a:gd name="T45" fmla="*/ 457403 h 329"/>
                <a:gd name="T46" fmla="*/ 731792 w 283"/>
                <a:gd name="T47" fmla="*/ 329930 h 329"/>
                <a:gd name="T48" fmla="*/ 795590 w 283"/>
                <a:gd name="T49" fmla="*/ 359924 h 329"/>
                <a:gd name="T50" fmla="*/ 705523 w 283"/>
                <a:gd name="T51" fmla="*/ 303685 h 329"/>
                <a:gd name="T52" fmla="*/ 675501 w 283"/>
                <a:gd name="T53" fmla="*/ 243698 h 329"/>
                <a:gd name="T54" fmla="*/ 705523 w 283"/>
                <a:gd name="T55" fmla="*/ 303685 h 329"/>
                <a:gd name="T56" fmla="*/ 574175 w 283"/>
                <a:gd name="T57" fmla="*/ 202457 h 329"/>
                <a:gd name="T58" fmla="*/ 641726 w 283"/>
                <a:gd name="T59" fmla="*/ 217454 h 329"/>
                <a:gd name="T60" fmla="*/ 544153 w 283"/>
                <a:gd name="T61" fmla="*/ 179962 h 329"/>
                <a:gd name="T62" fmla="*/ 499120 w 283"/>
                <a:gd name="T63" fmla="*/ 127473 h 329"/>
                <a:gd name="T64" fmla="*/ 544153 w 283"/>
                <a:gd name="T65" fmla="*/ 179962 h 329"/>
                <a:gd name="T66" fmla="*/ 397795 w 283"/>
                <a:gd name="T67" fmla="*/ 104978 h 329"/>
                <a:gd name="T68" fmla="*/ 465345 w 283"/>
                <a:gd name="T69" fmla="*/ 108727 h 329"/>
                <a:gd name="T70" fmla="*/ 360267 w 283"/>
                <a:gd name="T71" fmla="*/ 89981 h 329"/>
                <a:gd name="T72" fmla="*/ 307728 w 283"/>
                <a:gd name="T73" fmla="*/ 44990 h 329"/>
                <a:gd name="T74" fmla="*/ 360267 w 283"/>
                <a:gd name="T75" fmla="*/ 89981 h 329"/>
                <a:gd name="T76" fmla="*/ 202650 w 283"/>
                <a:gd name="T77" fmla="*/ 44990 h 329"/>
                <a:gd name="T78" fmla="*/ 270200 w 283"/>
                <a:gd name="T79" fmla="*/ 33743 h 329"/>
                <a:gd name="T80" fmla="*/ 165122 w 283"/>
                <a:gd name="T81" fmla="*/ 41241 h 329"/>
                <a:gd name="T82" fmla="*/ 101325 w 283"/>
                <a:gd name="T83" fmla="*/ 3749 h 329"/>
                <a:gd name="T84" fmla="*/ 165122 w 283"/>
                <a:gd name="T85" fmla="*/ 41241 h 329"/>
                <a:gd name="T86" fmla="*/ 0 w 283"/>
                <a:gd name="T87" fmla="*/ 26244 h 329"/>
                <a:gd name="T88" fmla="*/ 63797 w 283"/>
                <a:gd name="T89" fmla="*/ 3749 h 3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188" name="Freeform 70"/>
            <p:cNvSpPr>
              <a:spLocks noEditPoints="1"/>
            </p:cNvSpPr>
            <p:nvPr userDrawn="1"/>
          </p:nvSpPr>
          <p:spPr bwMode="black">
            <a:xfrm>
              <a:off x="93535" y="40655"/>
              <a:ext cx="20257" cy="18447"/>
            </a:xfrm>
            <a:custGeom>
              <a:avLst/>
              <a:gdLst>
                <a:gd name="T0" fmla="*/ 1883104 w 540"/>
                <a:gd name="T1" fmla="*/ 1773438 h 492"/>
                <a:gd name="T2" fmla="*/ 1928119 w 540"/>
                <a:gd name="T3" fmla="*/ 1750942 h 492"/>
                <a:gd name="T4" fmla="*/ 1950626 w 540"/>
                <a:gd name="T5" fmla="*/ 1690952 h 492"/>
                <a:gd name="T6" fmla="*/ 1931870 w 540"/>
                <a:gd name="T7" fmla="*/ 1642211 h 492"/>
                <a:gd name="T8" fmla="*/ 1965631 w 540"/>
                <a:gd name="T9" fmla="*/ 1653459 h 492"/>
                <a:gd name="T10" fmla="*/ 1973133 w 540"/>
                <a:gd name="T11" fmla="*/ 1484738 h 492"/>
                <a:gd name="T12" fmla="*/ 2010645 w 540"/>
                <a:gd name="T13" fmla="*/ 1450994 h 492"/>
                <a:gd name="T14" fmla="*/ 2018148 w 540"/>
                <a:gd name="T15" fmla="*/ 1387256 h 492"/>
                <a:gd name="T16" fmla="*/ 1991889 w 540"/>
                <a:gd name="T17" fmla="*/ 1346013 h 492"/>
                <a:gd name="T18" fmla="*/ 2021899 w 540"/>
                <a:gd name="T19" fmla="*/ 1346013 h 492"/>
                <a:gd name="T20" fmla="*/ 2021899 w 540"/>
                <a:gd name="T21" fmla="*/ 1177293 h 492"/>
                <a:gd name="T22" fmla="*/ 1988138 w 540"/>
                <a:gd name="T23" fmla="*/ 1139799 h 492"/>
                <a:gd name="T24" fmla="*/ 2018148 w 540"/>
                <a:gd name="T25" fmla="*/ 1136050 h 492"/>
                <a:gd name="T26" fmla="*/ 1958128 w 540"/>
                <a:gd name="T27" fmla="*/ 978578 h 492"/>
                <a:gd name="T28" fmla="*/ 1973133 w 540"/>
                <a:gd name="T29" fmla="*/ 1038567 h 492"/>
                <a:gd name="T30" fmla="*/ 1961880 w 540"/>
                <a:gd name="T31" fmla="*/ 869847 h 492"/>
                <a:gd name="T32" fmla="*/ 1920616 w 540"/>
                <a:gd name="T33" fmla="*/ 843601 h 492"/>
                <a:gd name="T34" fmla="*/ 1950626 w 540"/>
                <a:gd name="T35" fmla="*/ 832353 h 492"/>
                <a:gd name="T36" fmla="*/ 1853095 w 540"/>
                <a:gd name="T37" fmla="*/ 693628 h 492"/>
                <a:gd name="T38" fmla="*/ 1883104 w 540"/>
                <a:gd name="T39" fmla="*/ 749868 h 492"/>
                <a:gd name="T40" fmla="*/ 1830587 w 540"/>
                <a:gd name="T41" fmla="*/ 588646 h 492"/>
                <a:gd name="T42" fmla="*/ 1781822 w 540"/>
                <a:gd name="T43" fmla="*/ 573649 h 492"/>
                <a:gd name="T44" fmla="*/ 1808080 w 540"/>
                <a:gd name="T45" fmla="*/ 554902 h 492"/>
                <a:gd name="T46" fmla="*/ 1680539 w 540"/>
                <a:gd name="T47" fmla="*/ 442422 h 492"/>
                <a:gd name="T48" fmla="*/ 1721803 w 540"/>
                <a:gd name="T49" fmla="*/ 491163 h 492"/>
                <a:gd name="T50" fmla="*/ 1631774 w 540"/>
                <a:gd name="T51" fmla="*/ 344939 h 492"/>
                <a:gd name="T52" fmla="*/ 1579257 w 540"/>
                <a:gd name="T53" fmla="*/ 344939 h 492"/>
                <a:gd name="T54" fmla="*/ 1601764 w 540"/>
                <a:gd name="T55" fmla="*/ 318694 h 492"/>
                <a:gd name="T56" fmla="*/ 1451716 w 540"/>
                <a:gd name="T57" fmla="*/ 243707 h 492"/>
                <a:gd name="T58" fmla="*/ 1500481 w 540"/>
                <a:gd name="T59" fmla="*/ 277451 h 492"/>
                <a:gd name="T60" fmla="*/ 52517 w 540"/>
                <a:gd name="T61" fmla="*/ 213712 h 492"/>
                <a:gd name="T62" fmla="*/ 1417955 w 540"/>
                <a:gd name="T63" fmla="*/ 221211 h 492"/>
                <a:gd name="T64" fmla="*/ 1436711 w 540"/>
                <a:gd name="T65" fmla="*/ 194966 h 492"/>
                <a:gd name="T66" fmla="*/ 86278 w 540"/>
                <a:gd name="T67" fmla="*/ 191216 h 492"/>
                <a:gd name="T68" fmla="*/ 101283 w 540"/>
                <a:gd name="T69" fmla="*/ 221211 h 492"/>
                <a:gd name="T70" fmla="*/ 1286663 w 540"/>
                <a:gd name="T71" fmla="*/ 112480 h 492"/>
                <a:gd name="T72" fmla="*/ 191311 w 540"/>
                <a:gd name="T73" fmla="*/ 168720 h 492"/>
                <a:gd name="T74" fmla="*/ 247579 w 540"/>
                <a:gd name="T75" fmla="*/ 142475 h 492"/>
                <a:gd name="T76" fmla="*/ 1177878 w 540"/>
                <a:gd name="T77" fmla="*/ 104982 h 492"/>
                <a:gd name="T78" fmla="*/ 1237897 w 540"/>
                <a:gd name="T79" fmla="*/ 127478 h 492"/>
                <a:gd name="T80" fmla="*/ 330106 w 540"/>
                <a:gd name="T81" fmla="*/ 71237 h 492"/>
                <a:gd name="T82" fmla="*/ 1140366 w 540"/>
                <a:gd name="T83" fmla="*/ 89984 h 492"/>
                <a:gd name="T84" fmla="*/ 1151620 w 540"/>
                <a:gd name="T85" fmla="*/ 59989 h 492"/>
                <a:gd name="T86" fmla="*/ 367618 w 540"/>
                <a:gd name="T87" fmla="*/ 59989 h 492"/>
                <a:gd name="T88" fmla="*/ 378872 w 540"/>
                <a:gd name="T89" fmla="*/ 89984 h 492"/>
                <a:gd name="T90" fmla="*/ 986567 w 540"/>
                <a:gd name="T91" fmla="*/ 18747 h 492"/>
                <a:gd name="T92" fmla="*/ 476403 w 540"/>
                <a:gd name="T93" fmla="*/ 63739 h 492"/>
                <a:gd name="T94" fmla="*/ 540173 w 540"/>
                <a:gd name="T95" fmla="*/ 48741 h 492"/>
                <a:gd name="T96" fmla="*/ 881533 w 540"/>
                <a:gd name="T97" fmla="*/ 37493 h 492"/>
                <a:gd name="T98" fmla="*/ 945303 w 540"/>
                <a:gd name="T99" fmla="*/ 44992 h 492"/>
                <a:gd name="T100" fmla="*/ 637705 w 540"/>
                <a:gd name="T101" fmla="*/ 3749 h 492"/>
                <a:gd name="T102" fmla="*/ 844021 w 540"/>
                <a:gd name="T103" fmla="*/ 33744 h 492"/>
                <a:gd name="T104" fmla="*/ 844021 w 540"/>
                <a:gd name="T105" fmla="*/ 0 h 492"/>
                <a:gd name="T106" fmla="*/ 675217 w 540"/>
                <a:gd name="T107" fmla="*/ 0 h 492"/>
                <a:gd name="T108" fmla="*/ 678968 w 540"/>
                <a:gd name="T109" fmla="*/ 33744 h 4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pic>
        <p:nvPicPr>
          <p:cNvPr id="19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9140429" y="547687"/>
            <a:ext cx="914400" cy="458391"/>
          </a:xfrm>
          <a:prstGeom prst="rect">
            <a:avLst/>
          </a:prstGeom>
          <a:noFill/>
          <a:ln>
            <a:noFill/>
          </a:ln>
          <a:effectLst/>
          <a:extLst>
            <a:ext uri="{909E8E84-426E-40DD-AFC4-6F175D3DCCD1}">
              <a14:hiddenFill xmlns:a14="http://schemas.microsoft.com/office/drawing/2010/main">
                <a:solidFill>
                  <a:srgbClr val="70CFE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ACBD"/>
                  </a:outerShdw>
                </a:effectLst>
              </a14:hiddenEffects>
            </a:ext>
          </a:extLst>
        </p:spPr>
      </p:pic>
      <p:sp>
        <p:nvSpPr>
          <p:cNvPr id="199" name="Freeform 44"/>
          <p:cNvSpPr>
            <a:spLocks noEditPoints="1"/>
          </p:cNvSpPr>
          <p:nvPr userDrawn="1"/>
        </p:nvSpPr>
        <p:spPr bwMode="black">
          <a:xfrm>
            <a:off x="6591300" y="-227410"/>
            <a:ext cx="158354" cy="35719"/>
          </a:xfrm>
          <a:custGeom>
            <a:avLst/>
            <a:gdLst>
              <a:gd name="T0" fmla="*/ 191944 w 121"/>
              <a:gd name="T1" fmla="*/ 47625 h 27"/>
              <a:gd name="T2" fmla="*/ 19194 w 121"/>
              <a:gd name="T3" fmla="*/ 47625 h 27"/>
              <a:gd name="T4" fmla="*/ 0 w 121"/>
              <a:gd name="T5" fmla="*/ 28222 h 27"/>
              <a:gd name="T6" fmla="*/ 0 w 121"/>
              <a:gd name="T7" fmla="*/ 19403 h 27"/>
              <a:gd name="T8" fmla="*/ 19194 w 121"/>
              <a:gd name="T9" fmla="*/ 0 h 27"/>
              <a:gd name="T10" fmla="*/ 191944 w 121"/>
              <a:gd name="T11" fmla="*/ 0 h 27"/>
              <a:gd name="T12" fmla="*/ 211138 w 121"/>
              <a:gd name="T13" fmla="*/ 19403 h 27"/>
              <a:gd name="T14" fmla="*/ 211138 w 121"/>
              <a:gd name="T15" fmla="*/ 28222 h 27"/>
              <a:gd name="T16" fmla="*/ 191944 w 121"/>
              <a:gd name="T17" fmla="*/ 47625 h 27"/>
              <a:gd name="T18" fmla="*/ 19194 w 121"/>
              <a:gd name="T19" fmla="*/ 12347 h 27"/>
              <a:gd name="T20" fmla="*/ 13960 w 121"/>
              <a:gd name="T21" fmla="*/ 19403 h 27"/>
              <a:gd name="T22" fmla="*/ 13960 w 121"/>
              <a:gd name="T23" fmla="*/ 28222 h 27"/>
              <a:gd name="T24" fmla="*/ 19194 w 121"/>
              <a:gd name="T25" fmla="*/ 33514 h 27"/>
              <a:gd name="T26" fmla="*/ 191944 w 121"/>
              <a:gd name="T27" fmla="*/ 33514 h 27"/>
              <a:gd name="T28" fmla="*/ 198923 w 121"/>
              <a:gd name="T29" fmla="*/ 28222 h 27"/>
              <a:gd name="T30" fmla="*/ 198923 w 121"/>
              <a:gd name="T31" fmla="*/ 19403 h 27"/>
              <a:gd name="T32" fmla="*/ 191944 w 121"/>
              <a:gd name="T33" fmla="*/ 12347 h 27"/>
              <a:gd name="T34" fmla="*/ 19194 w 121"/>
              <a:gd name="T35" fmla="*/ 123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0" name="Freeform 45"/>
          <p:cNvSpPr>
            <a:spLocks noEditPoints="1"/>
          </p:cNvSpPr>
          <p:nvPr userDrawn="1"/>
        </p:nvSpPr>
        <p:spPr bwMode="black">
          <a:xfrm>
            <a:off x="6591300" y="-171450"/>
            <a:ext cx="158354" cy="35719"/>
          </a:xfrm>
          <a:custGeom>
            <a:avLst/>
            <a:gdLst>
              <a:gd name="T0" fmla="*/ 191944 w 121"/>
              <a:gd name="T1" fmla="*/ 47625 h 27"/>
              <a:gd name="T2" fmla="*/ 19194 w 121"/>
              <a:gd name="T3" fmla="*/ 47625 h 27"/>
              <a:gd name="T4" fmla="*/ 0 w 121"/>
              <a:gd name="T5" fmla="*/ 28222 h 27"/>
              <a:gd name="T6" fmla="*/ 0 w 121"/>
              <a:gd name="T7" fmla="*/ 19403 h 27"/>
              <a:gd name="T8" fmla="*/ 19194 w 121"/>
              <a:gd name="T9" fmla="*/ 0 h 27"/>
              <a:gd name="T10" fmla="*/ 191944 w 121"/>
              <a:gd name="T11" fmla="*/ 0 h 27"/>
              <a:gd name="T12" fmla="*/ 211138 w 121"/>
              <a:gd name="T13" fmla="*/ 19403 h 27"/>
              <a:gd name="T14" fmla="*/ 211138 w 121"/>
              <a:gd name="T15" fmla="*/ 28222 h 27"/>
              <a:gd name="T16" fmla="*/ 191944 w 121"/>
              <a:gd name="T17" fmla="*/ 47625 h 27"/>
              <a:gd name="T18" fmla="*/ 19194 w 121"/>
              <a:gd name="T19" fmla="*/ 12347 h 27"/>
              <a:gd name="T20" fmla="*/ 13960 w 121"/>
              <a:gd name="T21" fmla="*/ 19403 h 27"/>
              <a:gd name="T22" fmla="*/ 13960 w 121"/>
              <a:gd name="T23" fmla="*/ 28222 h 27"/>
              <a:gd name="T24" fmla="*/ 19194 w 121"/>
              <a:gd name="T25" fmla="*/ 33514 h 27"/>
              <a:gd name="T26" fmla="*/ 191944 w 121"/>
              <a:gd name="T27" fmla="*/ 33514 h 27"/>
              <a:gd name="T28" fmla="*/ 198923 w 121"/>
              <a:gd name="T29" fmla="*/ 28222 h 27"/>
              <a:gd name="T30" fmla="*/ 198923 w 121"/>
              <a:gd name="T31" fmla="*/ 19403 h 27"/>
              <a:gd name="T32" fmla="*/ 191944 w 121"/>
              <a:gd name="T33" fmla="*/ 12347 h 27"/>
              <a:gd name="T34" fmla="*/ 19194 w 121"/>
              <a:gd name="T35" fmla="*/ 1234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1" name="Freeform 46"/>
          <p:cNvSpPr>
            <a:spLocks noEditPoints="1"/>
          </p:cNvSpPr>
          <p:nvPr userDrawn="1"/>
        </p:nvSpPr>
        <p:spPr bwMode="black">
          <a:xfrm>
            <a:off x="6619875" y="-114300"/>
            <a:ext cx="102394" cy="40481"/>
          </a:xfrm>
          <a:custGeom>
            <a:avLst/>
            <a:gdLst>
              <a:gd name="T0" fmla="*/ 68263 w 78"/>
              <a:gd name="T1" fmla="*/ 53975 h 31"/>
              <a:gd name="T2" fmla="*/ 0 w 78"/>
              <a:gd name="T3" fmla="*/ 6965 h 31"/>
              <a:gd name="T4" fmla="*/ 0 w 78"/>
              <a:gd name="T5" fmla="*/ 0 h 31"/>
              <a:gd name="T6" fmla="*/ 136525 w 78"/>
              <a:gd name="T7" fmla="*/ 0 h 31"/>
              <a:gd name="T8" fmla="*/ 136525 w 78"/>
              <a:gd name="T9" fmla="*/ 6965 h 31"/>
              <a:gd name="T10" fmla="*/ 68263 w 78"/>
              <a:gd name="T11" fmla="*/ 53975 h 31"/>
              <a:gd name="T12" fmla="*/ 14003 w 78"/>
              <a:gd name="T13" fmla="*/ 12188 h 31"/>
              <a:gd name="T14" fmla="*/ 68263 w 78"/>
              <a:gd name="T15" fmla="*/ 40046 h 31"/>
              <a:gd name="T16" fmla="*/ 122522 w 78"/>
              <a:gd name="T17" fmla="*/ 12188 h 31"/>
              <a:gd name="T18" fmla="*/ 14003 w 78"/>
              <a:gd name="T19" fmla="*/ 12188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2" name="Freeform 47"/>
          <p:cNvSpPr>
            <a:spLocks noEditPoints="1"/>
          </p:cNvSpPr>
          <p:nvPr userDrawn="1"/>
        </p:nvSpPr>
        <p:spPr bwMode="black">
          <a:xfrm>
            <a:off x="6502003" y="-636985"/>
            <a:ext cx="336947" cy="388144"/>
          </a:xfrm>
          <a:custGeom>
            <a:avLst/>
            <a:gdLst>
              <a:gd name="T0" fmla="*/ 337384 w 257"/>
              <a:gd name="T1" fmla="*/ 517525 h 296"/>
              <a:gd name="T2" fmla="*/ 104886 w 257"/>
              <a:gd name="T3" fmla="*/ 517525 h 296"/>
              <a:gd name="T4" fmla="*/ 20977 w 257"/>
              <a:gd name="T5" fmla="*/ 323453 h 296"/>
              <a:gd name="T6" fmla="*/ 0 w 257"/>
              <a:gd name="T7" fmla="*/ 225543 h 296"/>
              <a:gd name="T8" fmla="*/ 225506 w 257"/>
              <a:gd name="T9" fmla="*/ 0 h 296"/>
              <a:gd name="T10" fmla="*/ 449263 w 257"/>
              <a:gd name="T11" fmla="*/ 225543 h 296"/>
              <a:gd name="T12" fmla="*/ 423041 w 257"/>
              <a:gd name="T13" fmla="*/ 332195 h 296"/>
              <a:gd name="T14" fmla="*/ 337384 w 257"/>
              <a:gd name="T15" fmla="*/ 517525 h 296"/>
              <a:gd name="T16" fmla="*/ 115375 w 257"/>
              <a:gd name="T17" fmla="*/ 503538 h 296"/>
              <a:gd name="T18" fmla="*/ 328644 w 257"/>
              <a:gd name="T19" fmla="*/ 503538 h 296"/>
              <a:gd name="T20" fmla="*/ 409057 w 257"/>
              <a:gd name="T21" fmla="*/ 325202 h 296"/>
              <a:gd name="T22" fmla="*/ 435278 w 257"/>
              <a:gd name="T23" fmla="*/ 225543 h 296"/>
              <a:gd name="T24" fmla="*/ 225506 w 257"/>
              <a:gd name="T25" fmla="*/ 13987 h 296"/>
              <a:gd name="T26" fmla="*/ 15733 w 257"/>
              <a:gd name="T27" fmla="*/ 225543 h 296"/>
              <a:gd name="T28" fmla="*/ 34962 w 257"/>
              <a:gd name="T29" fmla="*/ 316460 h 296"/>
              <a:gd name="T30" fmla="*/ 115375 w 257"/>
              <a:gd name="T31" fmla="*/ 503538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3" name="Freeform 48"/>
          <p:cNvSpPr>
            <a:spLocks/>
          </p:cNvSpPr>
          <p:nvPr userDrawn="1"/>
        </p:nvSpPr>
        <p:spPr bwMode="black">
          <a:xfrm>
            <a:off x="6550819" y="-457200"/>
            <a:ext cx="239316" cy="78581"/>
          </a:xfrm>
          <a:custGeom>
            <a:avLst/>
            <a:gdLst>
              <a:gd name="T0" fmla="*/ 261938 w 201"/>
              <a:gd name="T1" fmla="*/ 104775 h 66"/>
              <a:gd name="T2" fmla="*/ 227013 w 201"/>
              <a:gd name="T3" fmla="*/ 34925 h 66"/>
              <a:gd name="T4" fmla="*/ 190500 w 201"/>
              <a:gd name="T5" fmla="*/ 104775 h 66"/>
              <a:gd name="T6" fmla="*/ 155575 w 201"/>
              <a:gd name="T7" fmla="*/ 34925 h 66"/>
              <a:gd name="T8" fmla="*/ 120650 w 201"/>
              <a:gd name="T9" fmla="*/ 104775 h 66"/>
              <a:gd name="T10" fmla="*/ 82550 w 201"/>
              <a:gd name="T11" fmla="*/ 34925 h 66"/>
              <a:gd name="T12" fmla="*/ 47625 w 201"/>
              <a:gd name="T13" fmla="*/ 104775 h 66"/>
              <a:gd name="T14" fmla="*/ 25400 w 201"/>
              <a:gd name="T15" fmla="*/ 58738 h 66"/>
              <a:gd name="T16" fmla="*/ 0 w 201"/>
              <a:gd name="T17" fmla="*/ 58738 h 66"/>
              <a:gd name="T18" fmla="*/ 0 w 201"/>
              <a:gd name="T19" fmla="*/ 44450 h 66"/>
              <a:gd name="T20" fmla="*/ 34925 w 201"/>
              <a:gd name="T21" fmla="*/ 44450 h 66"/>
              <a:gd name="T22" fmla="*/ 47625 w 201"/>
              <a:gd name="T23" fmla="*/ 69850 h 66"/>
              <a:gd name="T24" fmla="*/ 82550 w 201"/>
              <a:gd name="T25" fmla="*/ 0 h 66"/>
              <a:gd name="T26" fmla="*/ 120650 w 201"/>
              <a:gd name="T27" fmla="*/ 71438 h 66"/>
              <a:gd name="T28" fmla="*/ 155575 w 201"/>
              <a:gd name="T29" fmla="*/ 0 h 66"/>
              <a:gd name="T30" fmla="*/ 190500 w 201"/>
              <a:gd name="T31" fmla="*/ 69850 h 66"/>
              <a:gd name="T32" fmla="*/ 227013 w 201"/>
              <a:gd name="T33" fmla="*/ 0 h 66"/>
              <a:gd name="T34" fmla="*/ 261938 w 201"/>
              <a:gd name="T35" fmla="*/ 69850 h 66"/>
              <a:gd name="T36" fmla="*/ 276225 w 201"/>
              <a:gd name="T37" fmla="*/ 44450 h 66"/>
              <a:gd name="T38" fmla="*/ 319088 w 201"/>
              <a:gd name="T39" fmla="*/ 44450 h 66"/>
              <a:gd name="T40" fmla="*/ 319088 w 201"/>
              <a:gd name="T41" fmla="*/ 58738 h 66"/>
              <a:gd name="T42" fmla="*/ 284163 w 201"/>
              <a:gd name="T43" fmla="*/ 58738 h 66"/>
              <a:gd name="T44" fmla="*/ 261938 w 201"/>
              <a:gd name="T45" fmla="*/ 104775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nvGrpSpPr>
          <p:cNvPr id="204" name="Group 49"/>
          <p:cNvGrpSpPr>
            <a:grpSpLocks/>
          </p:cNvGrpSpPr>
          <p:nvPr userDrawn="1"/>
        </p:nvGrpSpPr>
        <p:grpSpPr bwMode="black">
          <a:xfrm>
            <a:off x="6401992" y="-852488"/>
            <a:ext cx="535781" cy="157163"/>
            <a:chOff x="104171" y="40227"/>
            <a:chExt cx="7143" cy="2095"/>
          </a:xfrm>
        </p:grpSpPr>
        <p:sp>
          <p:nvSpPr>
            <p:cNvPr id="205" name="Freeform 61"/>
            <p:cNvSpPr>
              <a:spLocks noEditPoints="1"/>
            </p:cNvSpPr>
            <p:nvPr userDrawn="1"/>
          </p:nvSpPr>
          <p:spPr bwMode="black">
            <a:xfrm>
              <a:off x="104171" y="40227"/>
              <a:ext cx="3699" cy="2095"/>
            </a:xfrm>
            <a:custGeom>
              <a:avLst/>
              <a:gdLst>
                <a:gd name="T0" fmla="*/ 105181 w 211"/>
                <a:gd name="T1" fmla="*/ 209550 h 120"/>
                <a:gd name="T2" fmla="*/ 0 w 211"/>
                <a:gd name="T3" fmla="*/ 104775 h 120"/>
                <a:gd name="T4" fmla="*/ 105181 w 211"/>
                <a:gd name="T5" fmla="*/ 0 h 120"/>
                <a:gd name="T6" fmla="*/ 140242 w 211"/>
                <a:gd name="T7" fmla="*/ 6985 h 120"/>
                <a:gd name="T8" fmla="*/ 140242 w 211"/>
                <a:gd name="T9" fmla="*/ 6985 h 120"/>
                <a:gd name="T10" fmla="*/ 145501 w 211"/>
                <a:gd name="T11" fmla="*/ 8731 h 120"/>
                <a:gd name="T12" fmla="*/ 145501 w 211"/>
                <a:gd name="T13" fmla="*/ 8731 h 120"/>
                <a:gd name="T14" fmla="*/ 369888 w 211"/>
                <a:gd name="T15" fmla="*/ 104775 h 120"/>
                <a:gd name="T16" fmla="*/ 149007 w 211"/>
                <a:gd name="T17" fmla="*/ 199073 h 120"/>
                <a:gd name="T18" fmla="*/ 149007 w 211"/>
                <a:gd name="T19" fmla="*/ 199073 h 120"/>
                <a:gd name="T20" fmla="*/ 105181 w 211"/>
                <a:gd name="T21" fmla="*/ 209550 h 120"/>
                <a:gd name="T22" fmla="*/ 105181 w 211"/>
                <a:gd name="T23" fmla="*/ 15716 h 120"/>
                <a:gd name="T24" fmla="*/ 15777 w 211"/>
                <a:gd name="T25" fmla="*/ 104775 h 120"/>
                <a:gd name="T26" fmla="*/ 105181 w 211"/>
                <a:gd name="T27" fmla="*/ 193834 h 120"/>
                <a:gd name="T28" fmla="*/ 134983 w 211"/>
                <a:gd name="T29" fmla="*/ 188595 h 120"/>
                <a:gd name="T30" fmla="*/ 134983 w 211"/>
                <a:gd name="T31" fmla="*/ 188595 h 120"/>
                <a:gd name="T32" fmla="*/ 331321 w 211"/>
                <a:gd name="T33" fmla="*/ 104775 h 120"/>
                <a:gd name="T34" fmla="*/ 138489 w 211"/>
                <a:gd name="T35" fmla="*/ 22701 h 120"/>
                <a:gd name="T36" fmla="*/ 105181 w 211"/>
                <a:gd name="T37" fmla="*/ 15716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6" name="Freeform 62"/>
            <p:cNvSpPr>
              <a:spLocks noEditPoints="1"/>
            </p:cNvSpPr>
            <p:nvPr userDrawn="1"/>
          </p:nvSpPr>
          <p:spPr bwMode="black">
            <a:xfrm>
              <a:off x="107632" y="40227"/>
              <a:ext cx="3683" cy="2095"/>
            </a:xfrm>
            <a:custGeom>
              <a:avLst/>
              <a:gdLst>
                <a:gd name="T0" fmla="*/ 264825 w 210"/>
                <a:gd name="T1" fmla="*/ 209550 h 120"/>
                <a:gd name="T2" fmla="*/ 227995 w 210"/>
                <a:gd name="T3" fmla="*/ 202565 h 120"/>
                <a:gd name="T4" fmla="*/ 227995 w 210"/>
                <a:gd name="T5" fmla="*/ 202565 h 120"/>
                <a:gd name="T6" fmla="*/ 0 w 210"/>
                <a:gd name="T7" fmla="*/ 104775 h 120"/>
                <a:gd name="T8" fmla="*/ 219226 w 210"/>
                <a:gd name="T9" fmla="*/ 10478 h 120"/>
                <a:gd name="T10" fmla="*/ 219226 w 210"/>
                <a:gd name="T11" fmla="*/ 10478 h 120"/>
                <a:gd name="T12" fmla="*/ 264825 w 210"/>
                <a:gd name="T13" fmla="*/ 0 h 120"/>
                <a:gd name="T14" fmla="*/ 368300 w 210"/>
                <a:gd name="T15" fmla="*/ 104775 h 120"/>
                <a:gd name="T16" fmla="*/ 264825 w 210"/>
                <a:gd name="T17" fmla="*/ 209550 h 120"/>
                <a:gd name="T18" fmla="*/ 229749 w 210"/>
                <a:gd name="T19" fmla="*/ 186849 h 120"/>
                <a:gd name="T20" fmla="*/ 264825 w 210"/>
                <a:gd name="T21" fmla="*/ 193834 h 120"/>
                <a:gd name="T22" fmla="*/ 354270 w 210"/>
                <a:gd name="T23" fmla="*/ 104775 h 120"/>
                <a:gd name="T24" fmla="*/ 264825 w 210"/>
                <a:gd name="T25" fmla="*/ 15716 h 120"/>
                <a:gd name="T26" fmla="*/ 235010 w 210"/>
                <a:gd name="T27" fmla="*/ 20955 h 120"/>
                <a:gd name="T28" fmla="*/ 36830 w 210"/>
                <a:gd name="T29" fmla="*/ 104775 h 120"/>
                <a:gd name="T30" fmla="*/ 229749 w 210"/>
                <a:gd name="T31" fmla="*/ 186849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sp>
        <p:nvSpPr>
          <p:cNvPr id="207" name="Rectangle 50"/>
          <p:cNvSpPr>
            <a:spLocks noChangeArrowheads="1"/>
          </p:cNvSpPr>
          <p:nvPr userDrawn="1"/>
        </p:nvSpPr>
        <p:spPr bwMode="black">
          <a:xfrm>
            <a:off x="6666310" y="-773906"/>
            <a:ext cx="8334" cy="141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base">
              <a:spcBef>
                <a:spcPct val="0"/>
              </a:spcBef>
              <a:spcAft>
                <a:spcPct val="0"/>
              </a:spcAft>
              <a:defRPr>
                <a:solidFill>
                  <a:schemeClr val="tx1"/>
                </a:solidFill>
                <a:latin typeface="Times New Roman" pitchFamily="18" charset="0"/>
              </a:defRPr>
            </a:lvl1pPr>
            <a:lvl2pPr marL="742950" indent="-285750" fontAlgn="base">
              <a:spcBef>
                <a:spcPct val="0"/>
              </a:spcBef>
              <a:spcAft>
                <a:spcPct val="0"/>
              </a:spcAft>
              <a:defRPr>
                <a:solidFill>
                  <a:schemeClr val="tx1"/>
                </a:solidFill>
                <a:latin typeface="Times New Roman" pitchFamily="18" charset="0"/>
              </a:defRPr>
            </a:lvl2pPr>
            <a:lvl3pPr marL="1143000" indent="-228600" fontAlgn="base">
              <a:spcBef>
                <a:spcPct val="0"/>
              </a:spcBef>
              <a:spcAft>
                <a:spcPct val="0"/>
              </a:spcAft>
              <a:defRPr>
                <a:solidFill>
                  <a:schemeClr val="tx1"/>
                </a:solidFill>
                <a:latin typeface="Times New Roman" pitchFamily="18" charset="0"/>
              </a:defRPr>
            </a:lvl3pPr>
            <a:lvl4pPr marL="1600200" indent="-228600" fontAlgn="base">
              <a:spcBef>
                <a:spcPct val="0"/>
              </a:spcBef>
              <a:spcAft>
                <a:spcPct val="0"/>
              </a:spcAft>
              <a:defRPr>
                <a:solidFill>
                  <a:schemeClr val="tx1"/>
                </a:solidFill>
                <a:latin typeface="Times New Roman" pitchFamily="18" charset="0"/>
              </a:defRPr>
            </a:lvl4pPr>
            <a:lvl5pPr marL="2057400" indent="-228600" fontAlgn="base">
              <a:spcBef>
                <a:spcPct val="0"/>
              </a:spcBef>
              <a:spcAft>
                <a:spcPct val="0"/>
              </a:spcAft>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en-US" altLang="en-US" sz="1350" dirty="0">
              <a:latin typeface="Qualcomm Office Regular" panose="020B0503030202060203" pitchFamily="34" charset="0"/>
            </a:endParaRPr>
          </a:p>
        </p:txBody>
      </p:sp>
      <p:sp>
        <p:nvSpPr>
          <p:cNvPr id="208" name="Freeform 51"/>
          <p:cNvSpPr>
            <a:spLocks noEditPoints="1"/>
          </p:cNvSpPr>
          <p:nvPr userDrawn="1"/>
        </p:nvSpPr>
        <p:spPr bwMode="black">
          <a:xfrm>
            <a:off x="6631781" y="-845343"/>
            <a:ext cx="77391" cy="77390"/>
          </a:xfrm>
          <a:custGeom>
            <a:avLst/>
            <a:gdLst>
              <a:gd name="T0" fmla="*/ 50720 w 59"/>
              <a:gd name="T1" fmla="*/ 103188 h 59"/>
              <a:gd name="T2" fmla="*/ 0 w 59"/>
              <a:gd name="T3" fmla="*/ 52468 h 59"/>
              <a:gd name="T4" fmla="*/ 50720 w 59"/>
              <a:gd name="T5" fmla="*/ 0 h 59"/>
              <a:gd name="T6" fmla="*/ 103188 w 59"/>
              <a:gd name="T7" fmla="*/ 52468 h 59"/>
              <a:gd name="T8" fmla="*/ 50720 w 59"/>
              <a:gd name="T9" fmla="*/ 103188 h 59"/>
              <a:gd name="T10" fmla="*/ 50720 w 59"/>
              <a:gd name="T11" fmla="*/ 15741 h 59"/>
              <a:gd name="T12" fmla="*/ 15741 w 59"/>
              <a:gd name="T13" fmla="*/ 52468 h 59"/>
              <a:gd name="T14" fmla="*/ 50720 w 59"/>
              <a:gd name="T15" fmla="*/ 87447 h 59"/>
              <a:gd name="T16" fmla="*/ 87447 w 59"/>
              <a:gd name="T17" fmla="*/ 52468 h 59"/>
              <a:gd name="T18" fmla="*/ 50720 w 59"/>
              <a:gd name="T19" fmla="*/ 1574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09" name="Freeform 52"/>
          <p:cNvSpPr>
            <a:spLocks noEditPoints="1"/>
          </p:cNvSpPr>
          <p:nvPr userDrawn="1"/>
        </p:nvSpPr>
        <p:spPr bwMode="black">
          <a:xfrm>
            <a:off x="6344841" y="-656035"/>
            <a:ext cx="57150" cy="71438"/>
          </a:xfrm>
          <a:custGeom>
            <a:avLst/>
            <a:gdLst>
              <a:gd name="T0" fmla="*/ 0 w 48"/>
              <a:gd name="T1" fmla="*/ 95250 h 60"/>
              <a:gd name="T2" fmla="*/ 1588 w 48"/>
              <a:gd name="T3" fmla="*/ 0 h 60"/>
              <a:gd name="T4" fmla="*/ 76200 w 48"/>
              <a:gd name="T5" fmla="*/ 49213 h 60"/>
              <a:gd name="T6" fmla="*/ 0 w 48"/>
              <a:gd name="T7" fmla="*/ 95250 h 60"/>
              <a:gd name="T8" fmla="*/ 15875 w 48"/>
              <a:gd name="T9" fmla="*/ 28575 h 60"/>
              <a:gd name="T10" fmla="*/ 15875 w 48"/>
              <a:gd name="T11" fmla="*/ 68263 h 60"/>
              <a:gd name="T12" fmla="*/ 46038 w 48"/>
              <a:gd name="T13" fmla="*/ 49213 h 60"/>
              <a:gd name="T14" fmla="*/ 15875 w 48"/>
              <a:gd name="T15" fmla="*/ 28575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10" name="Freeform 53"/>
          <p:cNvSpPr>
            <a:spLocks noEditPoints="1"/>
          </p:cNvSpPr>
          <p:nvPr userDrawn="1"/>
        </p:nvSpPr>
        <p:spPr bwMode="black">
          <a:xfrm>
            <a:off x="6206729" y="-773906"/>
            <a:ext cx="333375" cy="158353"/>
          </a:xfrm>
          <a:custGeom>
            <a:avLst/>
            <a:gdLst>
              <a:gd name="T0" fmla="*/ 164500 w 254"/>
              <a:gd name="T1" fmla="*/ 211138 h 120"/>
              <a:gd name="T2" fmla="*/ 124250 w 254"/>
              <a:gd name="T3" fmla="*/ 207619 h 120"/>
              <a:gd name="T4" fmla="*/ 126000 w 254"/>
              <a:gd name="T5" fmla="*/ 191784 h 120"/>
              <a:gd name="T6" fmla="*/ 166250 w 254"/>
              <a:gd name="T7" fmla="*/ 197062 h 120"/>
              <a:gd name="T8" fmla="*/ 164500 w 254"/>
              <a:gd name="T9" fmla="*/ 211138 h 120"/>
              <a:gd name="T10" fmla="*/ 99750 w 254"/>
              <a:gd name="T11" fmla="*/ 202341 h 120"/>
              <a:gd name="T12" fmla="*/ 59500 w 254"/>
              <a:gd name="T13" fmla="*/ 188265 h 120"/>
              <a:gd name="T14" fmla="*/ 66500 w 254"/>
              <a:gd name="T15" fmla="*/ 174189 h 120"/>
              <a:gd name="T16" fmla="*/ 103250 w 254"/>
              <a:gd name="T17" fmla="*/ 186505 h 120"/>
              <a:gd name="T18" fmla="*/ 99750 w 254"/>
              <a:gd name="T19" fmla="*/ 202341 h 120"/>
              <a:gd name="T20" fmla="*/ 38500 w 254"/>
              <a:gd name="T21" fmla="*/ 174189 h 120"/>
              <a:gd name="T22" fmla="*/ 8750 w 254"/>
              <a:gd name="T23" fmla="*/ 140759 h 120"/>
              <a:gd name="T24" fmla="*/ 22750 w 254"/>
              <a:gd name="T25" fmla="*/ 135480 h 120"/>
              <a:gd name="T26" fmla="*/ 47250 w 254"/>
              <a:gd name="T27" fmla="*/ 161872 h 120"/>
              <a:gd name="T28" fmla="*/ 38500 w 254"/>
              <a:gd name="T29" fmla="*/ 174189 h 120"/>
              <a:gd name="T30" fmla="*/ 1750 w 254"/>
              <a:gd name="T31" fmla="*/ 116126 h 120"/>
              <a:gd name="T32" fmla="*/ 0 w 254"/>
              <a:gd name="T33" fmla="*/ 103810 h 120"/>
              <a:gd name="T34" fmla="*/ 7000 w 254"/>
              <a:gd name="T35" fmla="*/ 72139 h 120"/>
              <a:gd name="T36" fmla="*/ 21000 w 254"/>
              <a:gd name="T37" fmla="*/ 77417 h 120"/>
              <a:gd name="T38" fmla="*/ 15750 w 254"/>
              <a:gd name="T39" fmla="*/ 103810 h 120"/>
              <a:gd name="T40" fmla="*/ 15750 w 254"/>
              <a:gd name="T41" fmla="*/ 114366 h 120"/>
              <a:gd name="T42" fmla="*/ 1750 w 254"/>
              <a:gd name="T43" fmla="*/ 116126 h 120"/>
              <a:gd name="T44" fmla="*/ 31500 w 254"/>
              <a:gd name="T45" fmla="*/ 59822 h 120"/>
              <a:gd name="T46" fmla="*/ 21000 w 254"/>
              <a:gd name="T47" fmla="*/ 49266 h 120"/>
              <a:gd name="T48" fmla="*/ 56000 w 254"/>
              <a:gd name="T49" fmla="*/ 24633 h 120"/>
              <a:gd name="T50" fmla="*/ 63000 w 254"/>
              <a:gd name="T51" fmla="*/ 36949 h 120"/>
              <a:gd name="T52" fmla="*/ 31500 w 254"/>
              <a:gd name="T53" fmla="*/ 59822 h 120"/>
              <a:gd name="T54" fmla="*/ 84000 w 254"/>
              <a:gd name="T55" fmla="*/ 29911 h 120"/>
              <a:gd name="T56" fmla="*/ 78750 w 254"/>
              <a:gd name="T57" fmla="*/ 14076 h 120"/>
              <a:gd name="T58" fmla="*/ 119000 w 254"/>
              <a:gd name="T59" fmla="*/ 5278 h 120"/>
              <a:gd name="T60" fmla="*/ 122500 w 254"/>
              <a:gd name="T61" fmla="*/ 19354 h 120"/>
              <a:gd name="T62" fmla="*/ 84000 w 254"/>
              <a:gd name="T63" fmla="*/ 29911 h 120"/>
              <a:gd name="T64" fmla="*/ 145250 w 254"/>
              <a:gd name="T65" fmla="*/ 17595 h 120"/>
              <a:gd name="T66" fmla="*/ 143500 w 254"/>
              <a:gd name="T67" fmla="*/ 1759 h 120"/>
              <a:gd name="T68" fmla="*/ 171500 w 254"/>
              <a:gd name="T69" fmla="*/ 0 h 120"/>
              <a:gd name="T70" fmla="*/ 185500 w 254"/>
              <a:gd name="T71" fmla="*/ 0 h 120"/>
              <a:gd name="T72" fmla="*/ 185500 w 254"/>
              <a:gd name="T73" fmla="*/ 15835 h 120"/>
              <a:gd name="T74" fmla="*/ 171500 w 254"/>
              <a:gd name="T75" fmla="*/ 15835 h 120"/>
              <a:gd name="T76" fmla="*/ 145250 w 254"/>
              <a:gd name="T77" fmla="*/ 17595 h 120"/>
              <a:gd name="T78" fmla="*/ 444500 w 254"/>
              <a:gd name="T79" fmla="*/ 15835 h 120"/>
              <a:gd name="T80" fmla="*/ 404250 w 254"/>
              <a:gd name="T81" fmla="*/ 15835 h 120"/>
              <a:gd name="T82" fmla="*/ 404250 w 254"/>
              <a:gd name="T83" fmla="*/ 0 h 120"/>
              <a:gd name="T84" fmla="*/ 444500 w 254"/>
              <a:gd name="T85" fmla="*/ 0 h 120"/>
              <a:gd name="T86" fmla="*/ 444500 w 254"/>
              <a:gd name="T87" fmla="*/ 15835 h 120"/>
              <a:gd name="T88" fmla="*/ 379750 w 254"/>
              <a:gd name="T89" fmla="*/ 15835 h 120"/>
              <a:gd name="T90" fmla="*/ 339500 w 254"/>
              <a:gd name="T91" fmla="*/ 15835 h 120"/>
              <a:gd name="T92" fmla="*/ 339500 w 254"/>
              <a:gd name="T93" fmla="*/ 0 h 120"/>
              <a:gd name="T94" fmla="*/ 379750 w 254"/>
              <a:gd name="T95" fmla="*/ 0 h 120"/>
              <a:gd name="T96" fmla="*/ 379750 w 254"/>
              <a:gd name="T97" fmla="*/ 15835 h 120"/>
              <a:gd name="T98" fmla="*/ 315000 w 254"/>
              <a:gd name="T99" fmla="*/ 15835 h 120"/>
              <a:gd name="T100" fmla="*/ 274750 w 254"/>
              <a:gd name="T101" fmla="*/ 15835 h 120"/>
              <a:gd name="T102" fmla="*/ 274750 w 254"/>
              <a:gd name="T103" fmla="*/ 0 h 120"/>
              <a:gd name="T104" fmla="*/ 315000 w 254"/>
              <a:gd name="T105" fmla="*/ 0 h 120"/>
              <a:gd name="T106" fmla="*/ 315000 w 254"/>
              <a:gd name="T107" fmla="*/ 15835 h 120"/>
              <a:gd name="T108" fmla="*/ 250250 w 254"/>
              <a:gd name="T109" fmla="*/ 15835 h 120"/>
              <a:gd name="T110" fmla="*/ 210000 w 254"/>
              <a:gd name="T111" fmla="*/ 15835 h 120"/>
              <a:gd name="T112" fmla="*/ 210000 w 254"/>
              <a:gd name="T113" fmla="*/ 0 h 120"/>
              <a:gd name="T114" fmla="*/ 250250 w 254"/>
              <a:gd name="T115" fmla="*/ 0 h 120"/>
              <a:gd name="T116" fmla="*/ 250250 w 254"/>
              <a:gd name="T117" fmla="*/ 15835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11" name="Freeform 54"/>
          <p:cNvSpPr>
            <a:spLocks noEditPoints="1"/>
          </p:cNvSpPr>
          <p:nvPr userDrawn="1"/>
        </p:nvSpPr>
        <p:spPr bwMode="black">
          <a:xfrm>
            <a:off x="6804422" y="-778669"/>
            <a:ext cx="332184" cy="157163"/>
          </a:xfrm>
          <a:custGeom>
            <a:avLst/>
            <a:gdLst>
              <a:gd name="T0" fmla="*/ 273101 w 253"/>
              <a:gd name="T1" fmla="*/ 209550 h 120"/>
              <a:gd name="T2" fmla="*/ 271350 w 253"/>
              <a:gd name="T3" fmla="*/ 209550 h 120"/>
              <a:gd name="T4" fmla="*/ 259095 w 253"/>
              <a:gd name="T5" fmla="*/ 209550 h 120"/>
              <a:gd name="T6" fmla="*/ 259095 w 253"/>
              <a:gd name="T7" fmla="*/ 195580 h 120"/>
              <a:gd name="T8" fmla="*/ 271350 w 253"/>
              <a:gd name="T9" fmla="*/ 195580 h 120"/>
              <a:gd name="T10" fmla="*/ 297610 w 253"/>
              <a:gd name="T11" fmla="*/ 193834 h 120"/>
              <a:gd name="T12" fmla="*/ 299360 w 253"/>
              <a:gd name="T13" fmla="*/ 207804 h 120"/>
              <a:gd name="T14" fmla="*/ 273101 w 253"/>
              <a:gd name="T15" fmla="*/ 209550 h 120"/>
              <a:gd name="T16" fmla="*/ 234586 w 253"/>
              <a:gd name="T17" fmla="*/ 209550 h 120"/>
              <a:gd name="T18" fmla="*/ 194322 w 253"/>
              <a:gd name="T19" fmla="*/ 209550 h 120"/>
              <a:gd name="T20" fmla="*/ 194322 w 253"/>
              <a:gd name="T21" fmla="*/ 195580 h 120"/>
              <a:gd name="T22" fmla="*/ 234586 w 253"/>
              <a:gd name="T23" fmla="*/ 195580 h 120"/>
              <a:gd name="T24" fmla="*/ 234586 w 253"/>
              <a:gd name="T25" fmla="*/ 209550 h 120"/>
              <a:gd name="T26" fmla="*/ 169812 w 253"/>
              <a:gd name="T27" fmla="*/ 209550 h 120"/>
              <a:gd name="T28" fmla="*/ 129548 w 253"/>
              <a:gd name="T29" fmla="*/ 209550 h 120"/>
              <a:gd name="T30" fmla="*/ 129548 w 253"/>
              <a:gd name="T31" fmla="*/ 195580 h 120"/>
              <a:gd name="T32" fmla="*/ 169812 w 253"/>
              <a:gd name="T33" fmla="*/ 195580 h 120"/>
              <a:gd name="T34" fmla="*/ 169812 w 253"/>
              <a:gd name="T35" fmla="*/ 209550 h 120"/>
              <a:gd name="T36" fmla="*/ 105039 w 253"/>
              <a:gd name="T37" fmla="*/ 209550 h 120"/>
              <a:gd name="T38" fmla="*/ 64774 w 253"/>
              <a:gd name="T39" fmla="*/ 209550 h 120"/>
              <a:gd name="T40" fmla="*/ 64774 w 253"/>
              <a:gd name="T41" fmla="*/ 195580 h 120"/>
              <a:gd name="T42" fmla="*/ 105039 w 253"/>
              <a:gd name="T43" fmla="*/ 195580 h 120"/>
              <a:gd name="T44" fmla="*/ 105039 w 253"/>
              <a:gd name="T45" fmla="*/ 209550 h 120"/>
              <a:gd name="T46" fmla="*/ 40265 w 253"/>
              <a:gd name="T47" fmla="*/ 209550 h 120"/>
              <a:gd name="T48" fmla="*/ 0 w 253"/>
              <a:gd name="T49" fmla="*/ 209550 h 120"/>
              <a:gd name="T50" fmla="*/ 0 w 253"/>
              <a:gd name="T51" fmla="*/ 195580 h 120"/>
              <a:gd name="T52" fmla="*/ 40265 w 253"/>
              <a:gd name="T53" fmla="*/ 195580 h 120"/>
              <a:gd name="T54" fmla="*/ 40265 w 253"/>
              <a:gd name="T55" fmla="*/ 209550 h 120"/>
              <a:gd name="T56" fmla="*/ 323869 w 253"/>
              <a:gd name="T57" fmla="*/ 206058 h 120"/>
              <a:gd name="T58" fmla="*/ 322119 w 253"/>
              <a:gd name="T59" fmla="*/ 190341 h 120"/>
              <a:gd name="T60" fmla="*/ 360633 w 253"/>
              <a:gd name="T61" fmla="*/ 181610 h 120"/>
              <a:gd name="T62" fmla="*/ 364134 w 253"/>
              <a:gd name="T63" fmla="*/ 195580 h 120"/>
              <a:gd name="T64" fmla="*/ 323869 w 253"/>
              <a:gd name="T65" fmla="*/ 206058 h 120"/>
              <a:gd name="T66" fmla="*/ 388643 w 253"/>
              <a:gd name="T67" fmla="*/ 186849 h 120"/>
              <a:gd name="T68" fmla="*/ 381640 w 253"/>
              <a:gd name="T69" fmla="*/ 172879 h 120"/>
              <a:gd name="T70" fmla="*/ 411401 w 253"/>
              <a:gd name="T71" fmla="*/ 150178 h 120"/>
              <a:gd name="T72" fmla="*/ 423656 w 253"/>
              <a:gd name="T73" fmla="*/ 160655 h 120"/>
              <a:gd name="T74" fmla="*/ 388643 w 253"/>
              <a:gd name="T75" fmla="*/ 186849 h 120"/>
              <a:gd name="T76" fmla="*/ 437661 w 253"/>
              <a:gd name="T77" fmla="*/ 137954 h 120"/>
              <a:gd name="T78" fmla="*/ 423656 w 253"/>
              <a:gd name="T79" fmla="*/ 132715 h 120"/>
              <a:gd name="T80" fmla="*/ 427157 w 253"/>
              <a:gd name="T81" fmla="*/ 106521 h 120"/>
              <a:gd name="T82" fmla="*/ 427157 w 253"/>
              <a:gd name="T83" fmla="*/ 97790 h 120"/>
              <a:gd name="T84" fmla="*/ 442913 w 253"/>
              <a:gd name="T85" fmla="*/ 96044 h 120"/>
              <a:gd name="T86" fmla="*/ 442913 w 253"/>
              <a:gd name="T87" fmla="*/ 106521 h 120"/>
              <a:gd name="T88" fmla="*/ 437661 w 253"/>
              <a:gd name="T89" fmla="*/ 137954 h 120"/>
              <a:gd name="T90" fmla="*/ 420155 w 253"/>
              <a:gd name="T91" fmla="*/ 76835 h 120"/>
              <a:gd name="T92" fmla="*/ 397396 w 253"/>
              <a:gd name="T93" fmla="*/ 48895 h 120"/>
              <a:gd name="T94" fmla="*/ 406149 w 253"/>
              <a:gd name="T95" fmla="*/ 36671 h 120"/>
              <a:gd name="T96" fmla="*/ 434160 w 253"/>
              <a:gd name="T97" fmla="*/ 69850 h 120"/>
              <a:gd name="T98" fmla="*/ 420155 w 253"/>
              <a:gd name="T99" fmla="*/ 76835 h 120"/>
              <a:gd name="T100" fmla="*/ 376389 w 253"/>
              <a:gd name="T101" fmla="*/ 38418 h 120"/>
              <a:gd name="T102" fmla="*/ 339625 w 253"/>
              <a:gd name="T103" fmla="*/ 24448 h 120"/>
              <a:gd name="T104" fmla="*/ 344877 w 253"/>
              <a:gd name="T105" fmla="*/ 10478 h 120"/>
              <a:gd name="T106" fmla="*/ 383391 w 253"/>
              <a:gd name="T107" fmla="*/ 24448 h 120"/>
              <a:gd name="T108" fmla="*/ 376389 w 253"/>
              <a:gd name="T109" fmla="*/ 38418 h 120"/>
              <a:gd name="T110" fmla="*/ 316867 w 253"/>
              <a:gd name="T111" fmla="*/ 19209 h 120"/>
              <a:gd name="T112" fmla="*/ 278352 w 253"/>
              <a:gd name="T113" fmla="*/ 15716 h 120"/>
              <a:gd name="T114" fmla="*/ 278352 w 253"/>
              <a:gd name="T115" fmla="*/ 0 h 120"/>
              <a:gd name="T116" fmla="*/ 320368 w 253"/>
              <a:gd name="T117" fmla="*/ 5239 h 120"/>
              <a:gd name="T118" fmla="*/ 316867 w 253"/>
              <a:gd name="T119" fmla="*/ 19209 h 1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sp>
        <p:nvSpPr>
          <p:cNvPr id="212" name="Freeform 55"/>
          <p:cNvSpPr>
            <a:spLocks noEditPoints="1"/>
          </p:cNvSpPr>
          <p:nvPr userDrawn="1"/>
        </p:nvSpPr>
        <p:spPr bwMode="black">
          <a:xfrm>
            <a:off x="6942535" y="-807244"/>
            <a:ext cx="57150" cy="71438"/>
          </a:xfrm>
          <a:custGeom>
            <a:avLst/>
            <a:gdLst>
              <a:gd name="T0" fmla="*/ 74613 w 48"/>
              <a:gd name="T1" fmla="*/ 95250 h 60"/>
              <a:gd name="T2" fmla="*/ 0 w 48"/>
              <a:gd name="T3" fmla="*/ 46038 h 60"/>
              <a:gd name="T4" fmla="*/ 76200 w 48"/>
              <a:gd name="T5" fmla="*/ 0 h 60"/>
              <a:gd name="T6" fmla="*/ 74613 w 48"/>
              <a:gd name="T7" fmla="*/ 95250 h 60"/>
              <a:gd name="T8" fmla="*/ 28575 w 48"/>
              <a:gd name="T9" fmla="*/ 46038 h 60"/>
              <a:gd name="T10" fmla="*/ 61913 w 48"/>
              <a:gd name="T11" fmla="*/ 68263 h 60"/>
              <a:gd name="T12" fmla="*/ 61913 w 48"/>
              <a:gd name="T13" fmla="*/ 26988 h 60"/>
              <a:gd name="T14" fmla="*/ 28575 w 48"/>
              <a:gd name="T15" fmla="*/ 46038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latin typeface="Qualcomm Office Regular" panose="020B0503030202060203" pitchFamily="34" charset="0"/>
            </a:endParaRPr>
          </a:p>
        </p:txBody>
      </p:sp>
      <p:grpSp>
        <p:nvGrpSpPr>
          <p:cNvPr id="213" name="Group 212"/>
          <p:cNvGrpSpPr>
            <a:grpSpLocks noChangeAspect="1"/>
          </p:cNvGrpSpPr>
          <p:nvPr userDrawn="1"/>
        </p:nvGrpSpPr>
        <p:grpSpPr bwMode="black">
          <a:xfrm>
            <a:off x="7425785" y="4642267"/>
            <a:ext cx="1352216" cy="294894"/>
            <a:chOff x="187326" y="5085556"/>
            <a:chExt cx="8393112" cy="1830388"/>
          </a:xfrm>
          <a:solidFill>
            <a:schemeClr val="bg1"/>
          </a:solidFill>
        </p:grpSpPr>
        <p:sp>
          <p:nvSpPr>
            <p:cNvPr id="214" name="Freeform 7"/>
            <p:cNvSpPr>
              <a:spLocks/>
            </p:cNvSpPr>
            <p:nvPr/>
          </p:nvSpPr>
          <p:spPr bwMode="black">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15" name="Freeform 8"/>
            <p:cNvSpPr>
              <a:spLocks noEditPoints="1"/>
            </p:cNvSpPr>
            <p:nvPr/>
          </p:nvSpPr>
          <p:spPr bwMode="black">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16" name="Freeform 9"/>
            <p:cNvSpPr>
              <a:spLocks/>
            </p:cNvSpPr>
            <p:nvPr/>
          </p:nvSpPr>
          <p:spPr bwMode="black">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17" name="Freeform 10"/>
            <p:cNvSpPr>
              <a:spLocks/>
            </p:cNvSpPr>
            <p:nvPr/>
          </p:nvSpPr>
          <p:spPr bwMode="black">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18" name="Freeform 11"/>
            <p:cNvSpPr>
              <a:spLocks noEditPoints="1"/>
            </p:cNvSpPr>
            <p:nvPr/>
          </p:nvSpPr>
          <p:spPr bwMode="black">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19" name="Freeform 12"/>
            <p:cNvSpPr>
              <a:spLocks noEditPoints="1"/>
            </p:cNvSpPr>
            <p:nvPr/>
          </p:nvSpPr>
          <p:spPr bwMode="black">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20" name="Freeform 13"/>
            <p:cNvSpPr>
              <a:spLocks/>
            </p:cNvSpPr>
            <p:nvPr/>
          </p:nvSpPr>
          <p:spPr bwMode="black">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sp>
          <p:nvSpPr>
            <p:cNvPr id="221" name="Freeform 14"/>
            <p:cNvSpPr>
              <a:spLocks noEditPoints="1"/>
            </p:cNvSpPr>
            <p:nvPr/>
          </p:nvSpPr>
          <p:spPr bwMode="black">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Qualcomm Office Regular" pitchFamily="34" charset="0"/>
              </a:endParaRPr>
            </a:p>
          </p:txBody>
        </p:sp>
      </p:grpSp>
      <p:sp>
        <p:nvSpPr>
          <p:cNvPr id="222" name="Freeform 57"/>
          <p:cNvSpPr>
            <a:spLocks noEditPoints="1"/>
          </p:cNvSpPr>
          <p:nvPr userDrawn="1"/>
        </p:nvSpPr>
        <p:spPr bwMode="black">
          <a:xfrm>
            <a:off x="7059216" y="2444354"/>
            <a:ext cx="160734" cy="160734"/>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a:lstStyle/>
          <a:p>
            <a:pPr>
              <a:defRPr/>
            </a:pPr>
            <a:endParaRPr lang="en-US" sz="1350" dirty="0">
              <a:latin typeface="Qualcomm Office Regular" panose="020B0503030202060203" pitchFamily="34" charset="0"/>
            </a:endParaRPr>
          </a:p>
        </p:txBody>
      </p:sp>
      <p:sp>
        <p:nvSpPr>
          <p:cNvPr id="223" name="Freeform 58"/>
          <p:cNvSpPr>
            <a:spLocks noEditPoints="1"/>
          </p:cNvSpPr>
          <p:nvPr userDrawn="1"/>
        </p:nvSpPr>
        <p:spPr bwMode="black">
          <a:xfrm>
            <a:off x="6757988" y="2597944"/>
            <a:ext cx="308372" cy="30837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a:lstStyle/>
          <a:p>
            <a:pPr>
              <a:defRPr/>
            </a:pPr>
            <a:endParaRPr lang="en-US" sz="1350" dirty="0">
              <a:latin typeface="Qualcomm Office Regular" panose="020B0503030202060203" pitchFamily="34" charset="0"/>
            </a:endParaRPr>
          </a:p>
        </p:txBody>
      </p:sp>
      <p:sp>
        <p:nvSpPr>
          <p:cNvPr id="224" name="Rectangle 223"/>
          <p:cNvSpPr/>
          <p:nvPr userDrawn="1"/>
        </p:nvSpPr>
        <p:spPr bwMode="white">
          <a:xfrm>
            <a:off x="8700198" y="4884366"/>
            <a:ext cx="205740" cy="165075"/>
          </a:xfrm>
          <a:prstGeom prst="rect">
            <a:avLst/>
          </a:prstGeom>
          <a:solidFill>
            <a:srgbClr val="008D95"/>
          </a:solid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sp>
        <p:nvSpPr>
          <p:cNvPr id="225" name="TextBox 224"/>
          <p:cNvSpPr txBox="1"/>
          <p:nvPr userDrawn="1"/>
        </p:nvSpPr>
        <p:spPr>
          <a:xfrm>
            <a:off x="274570" y="4905389"/>
            <a:ext cx="3750778" cy="184666"/>
          </a:xfrm>
          <a:prstGeom prst="rect">
            <a:avLst/>
          </a:prstGeom>
          <a:noFill/>
        </p:spPr>
        <p:txBody>
          <a:bodyPr wrap="square" rtlCol="0">
            <a:spAutoFit/>
          </a:bodyPr>
          <a:lstStyle>
            <a:defPPr>
              <a:defRPr lang="en-US"/>
            </a:defPPr>
            <a:lvl1pPr lvl="0">
              <a:defRPr sz="800">
                <a:solidFill>
                  <a:srgbClr val="FFFFFF">
                    <a:lumMod val="75000"/>
                  </a:srgbClr>
                </a:solidFill>
              </a:defRPr>
            </a:lvl1pPr>
          </a:lstStyle>
          <a:p>
            <a:pPr lvl="0"/>
            <a:r>
              <a:rPr lang="en-US" sz="600" dirty="0"/>
              <a:t>@2015 Qualcomm Technologies, Inc.. All Rights Reserved.</a:t>
            </a:r>
          </a:p>
        </p:txBody>
      </p:sp>
    </p:spTree>
    <p:extLst>
      <p:ext uri="{BB962C8B-B14F-4D97-AF65-F5344CB8AC3E}">
        <p14:creationId xmlns:p14="http://schemas.microsoft.com/office/powerpoint/2010/main" val="9988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50" fill="hold"/>
                                        <p:tgtEl>
                                          <p:spTgt spid="11"/>
                                        </p:tgtEl>
                                        <p:attrNameLst>
                                          <p:attrName>ppt_w</p:attrName>
                                        </p:attrNameLst>
                                      </p:cBhvr>
                                      <p:tavLst>
                                        <p:tav tm="0">
                                          <p:val>
                                            <p:strVal val="#ppt_w*0.70"/>
                                          </p:val>
                                        </p:tav>
                                        <p:tav tm="100000">
                                          <p:val>
                                            <p:strVal val="#ppt_w"/>
                                          </p:val>
                                        </p:tav>
                                      </p:tavLst>
                                    </p:anim>
                                    <p:anim calcmode="lin" valueType="num">
                                      <p:cBhvr>
                                        <p:cTn id="12" dur="350" fill="hold"/>
                                        <p:tgtEl>
                                          <p:spTgt spid="11"/>
                                        </p:tgtEl>
                                        <p:attrNameLst>
                                          <p:attrName>ppt_h</p:attrName>
                                        </p:attrNameLst>
                                      </p:cBhvr>
                                      <p:tavLst>
                                        <p:tav tm="0">
                                          <p:val>
                                            <p:strVal val="#ppt_h"/>
                                          </p:val>
                                        </p:tav>
                                        <p:tav tm="100000">
                                          <p:val>
                                            <p:strVal val="#ppt_h"/>
                                          </p:val>
                                        </p:tav>
                                      </p:tavLst>
                                    </p:anim>
                                    <p:animEffect transition="in" filter="fade">
                                      <p:cBhvr>
                                        <p:cTn id="13" dur="35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style.rotation</p:attrName>
                                        </p:attrNameLst>
                                      </p:cBhvr>
                                      <p:tavLst>
                                        <p:tav tm="0">
                                          <p:val>
                                            <p:fltVal val="720"/>
                                          </p:val>
                                        </p:tav>
                                        <p:tav tm="100000">
                                          <p:val>
                                            <p:fltVal val="0"/>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diamond(in)">
                                      <p:cBhvr>
                                        <p:cTn id="26" dur="1000"/>
                                        <p:tgtEl>
                                          <p:spTgt spid="9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8"/>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8" presetClass="emph" presetSubtype="0" repeatCount="indefinite" fill="hold" nodeType="withEffect">
                                  <p:stCondLst>
                                    <p:cond delay="0"/>
                                  </p:stCondLst>
                                  <p:childTnLst>
                                    <p:animRot by="21600000">
                                      <p:cBhvr>
                                        <p:cTn id="41" dur="2000" fill="hold"/>
                                        <p:tgtEl>
                                          <p:spTgt spid="2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8"/>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3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anim calcmode="lin" valueType="num">
                                      <p:cBhvr>
                                        <p:cTn id="53" dur="1000" fill="hold"/>
                                        <p:tgtEl>
                                          <p:spTgt spid="23"/>
                                        </p:tgtEl>
                                        <p:attrNameLst>
                                          <p:attrName>style.rotation</p:attrName>
                                        </p:attrNameLst>
                                      </p:cBhvr>
                                      <p:tavLst>
                                        <p:tav tm="0">
                                          <p:val>
                                            <p:fltVal val="90"/>
                                          </p:val>
                                        </p:tav>
                                        <p:tav tm="100000">
                                          <p:val>
                                            <p:fltVal val="0"/>
                                          </p:val>
                                        </p:tav>
                                      </p:tavLst>
                                    </p:anim>
                                    <p:animEffect transition="in" filter="fade">
                                      <p:cBhvr>
                                        <p:cTn id="54" dur="1000"/>
                                        <p:tgtEl>
                                          <p:spTgt spid="23"/>
                                        </p:tgtEl>
                                      </p:cBhvr>
                                    </p:animEffect>
                                  </p:childTnLst>
                                </p:cTn>
                              </p:par>
                              <p:par>
                                <p:cTn id="55" presetID="10" presetClass="entr" presetSubtype="0" fill="hold" nodeType="withEffect">
                                  <p:stCondLst>
                                    <p:cond delay="25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31" presetClass="entr" presetSubtype="0" fill="hold" nodeType="withEffect">
                                  <p:stCondLst>
                                    <p:cond delay="25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anim calcmode="lin" valueType="num">
                                      <p:cBhvr>
                                        <p:cTn id="62" dur="1000" fill="hold"/>
                                        <p:tgtEl>
                                          <p:spTgt spid="17"/>
                                        </p:tgtEl>
                                        <p:attrNameLst>
                                          <p:attrName>style.rotation</p:attrName>
                                        </p:attrNameLst>
                                      </p:cBhvr>
                                      <p:tavLst>
                                        <p:tav tm="0">
                                          <p:val>
                                            <p:fltVal val="90"/>
                                          </p:val>
                                        </p:tav>
                                        <p:tav tm="100000">
                                          <p:val>
                                            <p:fltVal val="0"/>
                                          </p:val>
                                        </p:tav>
                                      </p:tavLst>
                                    </p:anim>
                                    <p:animEffect transition="in" filter="fade">
                                      <p:cBhvr>
                                        <p:cTn id="63" dur="1000"/>
                                        <p:tgtEl>
                                          <p:spTgt spid="17"/>
                                        </p:tgtEl>
                                      </p:cBhvr>
                                    </p:animEffect>
                                  </p:childTnLst>
                                </p:cTn>
                              </p:par>
                              <p:par>
                                <p:cTn id="64" presetID="31" presetClass="entr" presetSubtype="0" fill="hold" nodeType="withEffect">
                                  <p:stCondLst>
                                    <p:cond delay="250"/>
                                  </p:stCondLst>
                                  <p:childTnLst>
                                    <p:set>
                                      <p:cBhvr>
                                        <p:cTn id="65" dur="1" fill="hold">
                                          <p:stCondLst>
                                            <p:cond delay="0"/>
                                          </p:stCondLst>
                                        </p:cTn>
                                        <p:tgtEl>
                                          <p:spTgt spid="154"/>
                                        </p:tgtEl>
                                        <p:attrNameLst>
                                          <p:attrName>style.visibility</p:attrName>
                                        </p:attrNameLst>
                                      </p:cBhvr>
                                      <p:to>
                                        <p:strVal val="visible"/>
                                      </p:to>
                                    </p:set>
                                    <p:anim calcmode="lin" valueType="num">
                                      <p:cBhvr>
                                        <p:cTn id="66" dur="1000" fill="hold"/>
                                        <p:tgtEl>
                                          <p:spTgt spid="154"/>
                                        </p:tgtEl>
                                        <p:attrNameLst>
                                          <p:attrName>ppt_w</p:attrName>
                                        </p:attrNameLst>
                                      </p:cBhvr>
                                      <p:tavLst>
                                        <p:tav tm="0">
                                          <p:val>
                                            <p:fltVal val="0"/>
                                          </p:val>
                                        </p:tav>
                                        <p:tav tm="100000">
                                          <p:val>
                                            <p:strVal val="#ppt_w"/>
                                          </p:val>
                                        </p:tav>
                                      </p:tavLst>
                                    </p:anim>
                                    <p:anim calcmode="lin" valueType="num">
                                      <p:cBhvr>
                                        <p:cTn id="67" dur="1000" fill="hold"/>
                                        <p:tgtEl>
                                          <p:spTgt spid="154"/>
                                        </p:tgtEl>
                                        <p:attrNameLst>
                                          <p:attrName>ppt_h</p:attrName>
                                        </p:attrNameLst>
                                      </p:cBhvr>
                                      <p:tavLst>
                                        <p:tav tm="0">
                                          <p:val>
                                            <p:fltVal val="0"/>
                                          </p:val>
                                        </p:tav>
                                        <p:tav tm="100000">
                                          <p:val>
                                            <p:strVal val="#ppt_h"/>
                                          </p:val>
                                        </p:tav>
                                      </p:tavLst>
                                    </p:anim>
                                    <p:anim calcmode="lin" valueType="num">
                                      <p:cBhvr>
                                        <p:cTn id="68" dur="1000" fill="hold"/>
                                        <p:tgtEl>
                                          <p:spTgt spid="154"/>
                                        </p:tgtEl>
                                        <p:attrNameLst>
                                          <p:attrName>style.rotation</p:attrName>
                                        </p:attrNameLst>
                                      </p:cBhvr>
                                      <p:tavLst>
                                        <p:tav tm="0">
                                          <p:val>
                                            <p:fltVal val="90"/>
                                          </p:val>
                                        </p:tav>
                                        <p:tav tm="100000">
                                          <p:val>
                                            <p:fltVal val="0"/>
                                          </p:val>
                                        </p:tav>
                                      </p:tavLst>
                                    </p:anim>
                                    <p:animEffect transition="in" filter="fade">
                                      <p:cBhvr>
                                        <p:cTn id="69" dur="1000"/>
                                        <p:tgtEl>
                                          <p:spTgt spid="154"/>
                                        </p:tgtEl>
                                      </p:cBhvr>
                                    </p:animEffect>
                                  </p:childTnLst>
                                </p:cTn>
                              </p:par>
                              <p:par>
                                <p:cTn id="70" presetID="19" presetClass="entr" presetSubtype="10" fill="hold" nodeType="withEffect">
                                  <p:stCondLst>
                                    <p:cond delay="500"/>
                                  </p:stCondLst>
                                  <p:childTnLst>
                                    <p:set>
                                      <p:cBhvr>
                                        <p:cTn id="71" dur="1" fill="hold">
                                          <p:stCondLst>
                                            <p:cond delay="0"/>
                                          </p:stCondLst>
                                        </p:cTn>
                                        <p:tgtEl>
                                          <p:spTgt spid="166"/>
                                        </p:tgtEl>
                                        <p:attrNameLst>
                                          <p:attrName>style.visibility</p:attrName>
                                        </p:attrNameLst>
                                      </p:cBhvr>
                                      <p:to>
                                        <p:strVal val="visible"/>
                                      </p:to>
                                    </p:set>
                                    <p:anim calcmode="lin" valueType="num">
                                      <p:cBhvr>
                                        <p:cTn id="72" dur="1000" fill="hold"/>
                                        <p:tgtEl>
                                          <p:spTgt spid="166"/>
                                        </p:tgtEl>
                                        <p:attrNameLst>
                                          <p:attrName>ppt_w</p:attrName>
                                        </p:attrNameLst>
                                      </p:cBhvr>
                                      <p:tavLst>
                                        <p:tav tm="0" fmla="#ppt_w*sin(2.5*pi*$)">
                                          <p:val>
                                            <p:fltVal val="0"/>
                                          </p:val>
                                        </p:tav>
                                        <p:tav tm="100000">
                                          <p:val>
                                            <p:fltVal val="1"/>
                                          </p:val>
                                        </p:tav>
                                      </p:tavLst>
                                    </p:anim>
                                    <p:anim calcmode="lin" valueType="num">
                                      <p:cBhvr>
                                        <p:cTn id="73" dur="1000" fill="hold"/>
                                        <p:tgtEl>
                                          <p:spTgt spid="166"/>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160"/>
                                        </p:tgtEl>
                                        <p:attrNameLst>
                                          <p:attrName>style.visibility</p:attrName>
                                        </p:attrNameLst>
                                      </p:cBhvr>
                                      <p:to>
                                        <p:strVal val="visible"/>
                                      </p:to>
                                    </p:set>
                                    <p:animEffect transition="in" filter="wheel(8)">
                                      <p:cBhvr>
                                        <p:cTn id="76" dur="500"/>
                                        <p:tgtEl>
                                          <p:spTgt spid="160"/>
                                        </p:tgtEl>
                                      </p:cBhvr>
                                    </p:animEffect>
                                  </p:childTnLst>
                                </p:cTn>
                              </p:par>
                              <p:par>
                                <p:cTn id="77" presetID="21" presetClass="entr" presetSubtype="8" fill="hold" nodeType="withEffect">
                                  <p:stCondLst>
                                    <p:cond delay="500"/>
                                  </p:stCondLst>
                                  <p:childTnLst>
                                    <p:set>
                                      <p:cBhvr>
                                        <p:cTn id="78" dur="1" fill="hold">
                                          <p:stCondLst>
                                            <p:cond delay="0"/>
                                          </p:stCondLst>
                                        </p:cTn>
                                        <p:tgtEl>
                                          <p:spTgt spid="163"/>
                                        </p:tgtEl>
                                        <p:attrNameLst>
                                          <p:attrName>style.visibility</p:attrName>
                                        </p:attrNameLst>
                                      </p:cBhvr>
                                      <p:to>
                                        <p:strVal val="visible"/>
                                      </p:to>
                                    </p:set>
                                    <p:animEffect transition="in" filter="wheel(8)">
                                      <p:cBhvr>
                                        <p:cTn id="79" dur="500"/>
                                        <p:tgtEl>
                                          <p:spTgt spid="163"/>
                                        </p:tgtEl>
                                      </p:cBhvr>
                                    </p:animEffect>
                                  </p:childTnLst>
                                </p:cTn>
                              </p:par>
                              <p:par>
                                <p:cTn id="80" presetID="21" presetClass="entr" presetSubtype="8" fill="hold" nodeType="withEffect">
                                  <p:stCondLst>
                                    <p:cond delay="500"/>
                                  </p:stCondLst>
                                  <p:childTnLst>
                                    <p:set>
                                      <p:cBhvr>
                                        <p:cTn id="81" dur="1" fill="hold">
                                          <p:stCondLst>
                                            <p:cond delay="0"/>
                                          </p:stCondLst>
                                        </p:cTn>
                                        <p:tgtEl>
                                          <p:spTgt spid="157"/>
                                        </p:tgtEl>
                                        <p:attrNameLst>
                                          <p:attrName>style.visibility</p:attrName>
                                        </p:attrNameLst>
                                      </p:cBhvr>
                                      <p:to>
                                        <p:strVal val="visible"/>
                                      </p:to>
                                    </p:set>
                                    <p:animEffect transition="in" filter="wheel(8)">
                                      <p:cBhvr>
                                        <p:cTn id="82" dur="500"/>
                                        <p:tgtEl>
                                          <p:spTgt spid="157"/>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1500"/>
                                        <p:tgtEl>
                                          <p:spTgt spid="15"/>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strVal val="#ppt_w*0.70"/>
                                          </p:val>
                                        </p:tav>
                                        <p:tav tm="100000">
                                          <p:val>
                                            <p:strVal val="#ppt_w"/>
                                          </p:val>
                                        </p:tav>
                                      </p:tavLst>
                                    </p:anim>
                                    <p:anim calcmode="lin" valueType="num">
                                      <p:cBhvr>
                                        <p:cTn id="89" dur="1000" fill="hold"/>
                                        <p:tgtEl>
                                          <p:spTgt spid="16"/>
                                        </p:tgtEl>
                                        <p:attrNameLst>
                                          <p:attrName>ppt_h</p:attrName>
                                        </p:attrNameLst>
                                      </p:cBhvr>
                                      <p:tavLst>
                                        <p:tav tm="0">
                                          <p:val>
                                            <p:strVal val="#ppt_h"/>
                                          </p:val>
                                        </p:tav>
                                        <p:tav tm="100000">
                                          <p:val>
                                            <p:strVal val="#ppt_h"/>
                                          </p:val>
                                        </p:tav>
                                      </p:tavLst>
                                    </p:anim>
                                    <p:animEffect transition="in" filter="fade">
                                      <p:cBhvr>
                                        <p:cTn id="90" dur="1000"/>
                                        <p:tgtEl>
                                          <p:spTgt spid="16"/>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167"/>
                                        </p:tgtEl>
                                        <p:attrNameLst>
                                          <p:attrName>ppt_x</p:attrName>
                                          <p:attrName>ppt_y</p:attrName>
                                        </p:attrNameLst>
                                      </p:cBhvr>
                                      <p:rCtr x="0" y="-70900"/>
                                    </p:animMotion>
                                  </p:childTnLst>
                                </p:cTn>
                              </p:par>
                              <p:par>
                                <p:cTn id="93" presetID="42" presetClass="entr" presetSubtype="0" fill="hold" nodeType="withEffect">
                                  <p:stCondLst>
                                    <p:cond delay="1000"/>
                                  </p:stCondLst>
                                  <p:childTnLst>
                                    <p:set>
                                      <p:cBhvr>
                                        <p:cTn id="94" dur="1" fill="hold">
                                          <p:stCondLst>
                                            <p:cond delay="0"/>
                                          </p:stCondLst>
                                        </p:cTn>
                                        <p:tgtEl>
                                          <p:spTgt spid="103"/>
                                        </p:tgtEl>
                                        <p:attrNameLst>
                                          <p:attrName>style.visibility</p:attrName>
                                        </p:attrNameLst>
                                      </p:cBhvr>
                                      <p:to>
                                        <p:strVal val="visible"/>
                                      </p:to>
                                    </p:set>
                                    <p:animEffect transition="in" filter="fade">
                                      <p:cBhvr>
                                        <p:cTn id="95" dur="1000"/>
                                        <p:tgtEl>
                                          <p:spTgt spid="103"/>
                                        </p:tgtEl>
                                      </p:cBhvr>
                                    </p:animEffect>
                                    <p:anim calcmode="lin" valueType="num">
                                      <p:cBhvr>
                                        <p:cTn id="96" dur="1000" fill="hold"/>
                                        <p:tgtEl>
                                          <p:spTgt spid="103"/>
                                        </p:tgtEl>
                                        <p:attrNameLst>
                                          <p:attrName>ppt_x</p:attrName>
                                        </p:attrNameLst>
                                      </p:cBhvr>
                                      <p:tavLst>
                                        <p:tav tm="0">
                                          <p:val>
                                            <p:strVal val="#ppt_x"/>
                                          </p:val>
                                        </p:tav>
                                        <p:tav tm="100000">
                                          <p:val>
                                            <p:strVal val="#ppt_x"/>
                                          </p:val>
                                        </p:tav>
                                      </p:tavLst>
                                    </p:anim>
                                    <p:anim calcmode="lin" valueType="num">
                                      <p:cBhvr>
                                        <p:cTn id="97" dur="1000" fill="hold"/>
                                        <p:tgtEl>
                                          <p:spTgt spid="103"/>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72"/>
                                        </p:tgtEl>
                                        <p:attrNameLst>
                                          <p:attrName>style.visibility</p:attrName>
                                        </p:attrNameLst>
                                      </p:cBhvr>
                                      <p:to>
                                        <p:strVal val="visible"/>
                                      </p:to>
                                    </p:set>
                                    <p:animEffect transition="in" filter="wipe(up)">
                                      <p:cBhvr>
                                        <p:cTn id="100" dur="500"/>
                                        <p:tgtEl>
                                          <p:spTgt spid="72"/>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59"/>
                                        </p:tgtEl>
                                        <p:attrNameLst>
                                          <p:attrName>style.visibility</p:attrName>
                                        </p:attrNameLst>
                                      </p:cBhvr>
                                      <p:to>
                                        <p:strVal val="visible"/>
                                      </p:to>
                                    </p:set>
                                    <p:animEffect transition="in" filter="wipe(up)">
                                      <p:cBhvr>
                                        <p:cTn id="103" dur="500"/>
                                        <p:tgtEl>
                                          <p:spTgt spid="59"/>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56"/>
                                        </p:tgtEl>
                                        <p:attrNameLst>
                                          <p:attrName>style.visibility</p:attrName>
                                        </p:attrNameLst>
                                      </p:cBhvr>
                                      <p:to>
                                        <p:strVal val="visible"/>
                                      </p:to>
                                    </p:set>
                                    <p:animEffect transition="in" filter="wipe(up)">
                                      <p:cBhvr>
                                        <p:cTn id="106" dur="500"/>
                                        <p:tgtEl>
                                          <p:spTgt spid="56"/>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57"/>
                                        </p:tgtEl>
                                        <p:attrNameLst>
                                          <p:attrName>style.visibility</p:attrName>
                                        </p:attrNameLst>
                                      </p:cBhvr>
                                      <p:to>
                                        <p:strVal val="visible"/>
                                      </p:to>
                                    </p:set>
                                    <p:animEffect transition="in" filter="wipe(up)">
                                      <p:cBhvr>
                                        <p:cTn id="109" dur="500"/>
                                        <p:tgtEl>
                                          <p:spTgt spid="57"/>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58"/>
                                        </p:tgtEl>
                                        <p:attrNameLst>
                                          <p:attrName>style.visibility</p:attrName>
                                        </p:attrNameLst>
                                      </p:cBhvr>
                                      <p:to>
                                        <p:strVal val="visible"/>
                                      </p:to>
                                    </p:set>
                                    <p:animEffect transition="in" filter="wipe(up)">
                                      <p:cBhvr>
                                        <p:cTn id="112" dur="500"/>
                                        <p:tgtEl>
                                          <p:spTgt spid="58"/>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60"/>
                                        </p:tgtEl>
                                        <p:attrNameLst>
                                          <p:attrName>style.visibility</p:attrName>
                                        </p:attrNameLst>
                                      </p:cBhvr>
                                      <p:to>
                                        <p:strVal val="visible"/>
                                      </p:to>
                                    </p:set>
                                    <p:anim calcmode="lin" valueType="num">
                                      <p:cBhvr>
                                        <p:cTn id="115" dur="500" fill="hold"/>
                                        <p:tgtEl>
                                          <p:spTgt spid="60"/>
                                        </p:tgtEl>
                                        <p:attrNameLst>
                                          <p:attrName>ppt_w</p:attrName>
                                        </p:attrNameLst>
                                      </p:cBhvr>
                                      <p:tavLst>
                                        <p:tav tm="0">
                                          <p:val>
                                            <p:fltVal val="0"/>
                                          </p:val>
                                        </p:tav>
                                        <p:tav tm="100000">
                                          <p:val>
                                            <p:strVal val="#ppt_w"/>
                                          </p:val>
                                        </p:tav>
                                      </p:tavLst>
                                    </p:anim>
                                    <p:anim calcmode="lin" valueType="num">
                                      <p:cBhvr>
                                        <p:cTn id="116" dur="500" fill="hold"/>
                                        <p:tgtEl>
                                          <p:spTgt spid="60"/>
                                        </p:tgtEl>
                                        <p:attrNameLst>
                                          <p:attrName>ppt_h</p:attrName>
                                        </p:attrNameLst>
                                      </p:cBhvr>
                                      <p:tavLst>
                                        <p:tav tm="0">
                                          <p:val>
                                            <p:fltVal val="0"/>
                                          </p:val>
                                        </p:tav>
                                        <p:tav tm="100000">
                                          <p:val>
                                            <p:strVal val="#ppt_h"/>
                                          </p:val>
                                        </p:tav>
                                      </p:tavLst>
                                    </p:anim>
                                    <p:animEffect transition="in" filter="fade">
                                      <p:cBhvr>
                                        <p:cTn id="117" dur="500"/>
                                        <p:tgtEl>
                                          <p:spTgt spid="60"/>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55"/>
                                        </p:tgtEl>
                                        <p:attrNameLst>
                                          <p:attrName>style.visibility</p:attrName>
                                        </p:attrNameLst>
                                      </p:cBhvr>
                                      <p:to>
                                        <p:strVal val="visible"/>
                                      </p:to>
                                    </p:set>
                                    <p:animEffect transition="in" filter="wipe(up)">
                                      <p:cBhvr>
                                        <p:cTn id="120" dur="500"/>
                                        <p:tgtEl>
                                          <p:spTgt spid="55"/>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67"/>
                                        </p:tgtEl>
                                        <p:attrNameLst>
                                          <p:attrName>style.visibility</p:attrName>
                                        </p:attrNameLst>
                                      </p:cBhvr>
                                      <p:to>
                                        <p:strVal val="visible"/>
                                      </p:to>
                                    </p:set>
                                    <p:anim calcmode="lin" valueType="num">
                                      <p:cBhvr>
                                        <p:cTn id="123" dur="500" fill="hold"/>
                                        <p:tgtEl>
                                          <p:spTgt spid="67"/>
                                        </p:tgtEl>
                                        <p:attrNameLst>
                                          <p:attrName>ppt_w</p:attrName>
                                        </p:attrNameLst>
                                      </p:cBhvr>
                                      <p:tavLst>
                                        <p:tav tm="0">
                                          <p:val>
                                            <p:fltVal val="0"/>
                                          </p:val>
                                        </p:tav>
                                        <p:tav tm="100000">
                                          <p:val>
                                            <p:strVal val="#ppt_w"/>
                                          </p:val>
                                        </p:tav>
                                      </p:tavLst>
                                    </p:anim>
                                    <p:anim calcmode="lin" valueType="num">
                                      <p:cBhvr>
                                        <p:cTn id="124" dur="500" fill="hold"/>
                                        <p:tgtEl>
                                          <p:spTgt spid="67"/>
                                        </p:tgtEl>
                                        <p:attrNameLst>
                                          <p:attrName>ppt_h</p:attrName>
                                        </p:attrNameLst>
                                      </p:cBhvr>
                                      <p:tavLst>
                                        <p:tav tm="0">
                                          <p:val>
                                            <p:fltVal val="0"/>
                                          </p:val>
                                        </p:tav>
                                        <p:tav tm="100000">
                                          <p:val>
                                            <p:strVal val="#ppt_h"/>
                                          </p:val>
                                        </p:tav>
                                      </p:tavLst>
                                    </p:anim>
                                    <p:anim calcmode="lin" valueType="num">
                                      <p:cBhvr>
                                        <p:cTn id="125" dur="500" fill="hold"/>
                                        <p:tgtEl>
                                          <p:spTgt spid="67"/>
                                        </p:tgtEl>
                                        <p:attrNameLst>
                                          <p:attrName>style.rotation</p:attrName>
                                        </p:attrNameLst>
                                      </p:cBhvr>
                                      <p:tavLst>
                                        <p:tav tm="0">
                                          <p:val>
                                            <p:fltVal val="360"/>
                                          </p:val>
                                        </p:tav>
                                        <p:tav tm="100000">
                                          <p:val>
                                            <p:fltVal val="0"/>
                                          </p:val>
                                        </p:tav>
                                      </p:tavLst>
                                    </p:anim>
                                    <p:animEffect transition="in" filter="fade">
                                      <p:cBhvr>
                                        <p:cTn id="126" dur="500"/>
                                        <p:tgtEl>
                                          <p:spTgt spid="67"/>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heel(1)">
                                      <p:cBhvr>
                                        <p:cTn id="135" dur="500"/>
                                        <p:tgtEl>
                                          <p:spTgt spid="51"/>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anim calcmode="lin" valueType="num">
                                      <p:cBhvr>
                                        <p:cTn id="139" dur="500" fill="hold"/>
                                        <p:tgtEl>
                                          <p:spTgt spid="63"/>
                                        </p:tgtEl>
                                        <p:attrNameLst>
                                          <p:attrName>ppt_w</p:attrName>
                                        </p:attrNameLst>
                                      </p:cBhvr>
                                      <p:tavLst>
                                        <p:tav tm="0">
                                          <p:val>
                                            <p:fltVal val="0"/>
                                          </p:val>
                                        </p:tav>
                                        <p:tav tm="100000">
                                          <p:val>
                                            <p:strVal val="#ppt_w"/>
                                          </p:val>
                                        </p:tav>
                                      </p:tavLst>
                                    </p:anim>
                                    <p:anim calcmode="lin" valueType="num">
                                      <p:cBhvr>
                                        <p:cTn id="140" dur="500" fill="hold"/>
                                        <p:tgtEl>
                                          <p:spTgt spid="63"/>
                                        </p:tgtEl>
                                        <p:attrNameLst>
                                          <p:attrName>ppt_h</p:attrName>
                                        </p:attrNameLst>
                                      </p:cBhvr>
                                      <p:tavLst>
                                        <p:tav tm="0">
                                          <p:val>
                                            <p:fltVal val="0"/>
                                          </p:val>
                                        </p:tav>
                                        <p:tav tm="100000">
                                          <p:val>
                                            <p:strVal val="#ppt_h"/>
                                          </p:val>
                                        </p:tav>
                                      </p:tavLst>
                                    </p:anim>
                                    <p:anim calcmode="lin" valueType="num">
                                      <p:cBhvr>
                                        <p:cTn id="141" dur="500" fill="hold"/>
                                        <p:tgtEl>
                                          <p:spTgt spid="63"/>
                                        </p:tgtEl>
                                        <p:attrNameLst>
                                          <p:attrName>style.rotation</p:attrName>
                                        </p:attrNameLst>
                                      </p:cBhvr>
                                      <p:tavLst>
                                        <p:tav tm="0">
                                          <p:val>
                                            <p:fltVal val="360"/>
                                          </p:val>
                                        </p:tav>
                                        <p:tav tm="100000">
                                          <p:val>
                                            <p:fltVal val="0"/>
                                          </p:val>
                                        </p:tav>
                                      </p:tavLst>
                                    </p:anim>
                                    <p:animEffect transition="in" filter="fade">
                                      <p:cBhvr>
                                        <p:cTn id="142" dur="500"/>
                                        <p:tgtEl>
                                          <p:spTgt spid="63"/>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up)">
                                      <p:cBhvr>
                                        <p:cTn id="146" dur="500"/>
                                        <p:tgtEl>
                                          <p:spTgt spid="73"/>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153"/>
                                        </p:tgtEl>
                                        <p:attrNameLst>
                                          <p:attrName>style.visibility</p:attrName>
                                        </p:attrNameLst>
                                      </p:cBhvr>
                                      <p:to>
                                        <p:strVal val="visible"/>
                                      </p:to>
                                    </p:set>
                                    <p:animEffect transition="in" filter="wipe(up)">
                                      <p:cBhvr>
                                        <p:cTn id="150" dur="500"/>
                                        <p:tgtEl>
                                          <p:spTgt spid="153"/>
                                        </p:tgtEl>
                                      </p:cBhvr>
                                    </p:animEffect>
                                  </p:childTnLst>
                                </p:cTn>
                              </p:par>
                              <p:par>
                                <p:cTn id="151" presetID="37" presetClass="entr" presetSubtype="0" fill="hold" nodeType="withEffect">
                                  <p:stCondLst>
                                    <p:cond delay="150"/>
                                  </p:stCondLst>
                                  <p:childTnLst>
                                    <p:set>
                                      <p:cBhvr>
                                        <p:cTn id="152" dur="1" fill="hold">
                                          <p:stCondLst>
                                            <p:cond delay="0"/>
                                          </p:stCondLst>
                                        </p:cTn>
                                        <p:tgtEl>
                                          <p:spTgt spid="139"/>
                                        </p:tgtEl>
                                        <p:attrNameLst>
                                          <p:attrName>style.visibility</p:attrName>
                                        </p:attrNameLst>
                                      </p:cBhvr>
                                      <p:to>
                                        <p:strVal val="visible"/>
                                      </p:to>
                                    </p:set>
                                    <p:animEffect transition="in" filter="fade">
                                      <p:cBhvr>
                                        <p:cTn id="153" dur="1000"/>
                                        <p:tgtEl>
                                          <p:spTgt spid="139"/>
                                        </p:tgtEl>
                                      </p:cBhvr>
                                    </p:animEffect>
                                    <p:anim calcmode="lin" valueType="num">
                                      <p:cBhvr>
                                        <p:cTn id="154" dur="1000" fill="hold"/>
                                        <p:tgtEl>
                                          <p:spTgt spid="139"/>
                                        </p:tgtEl>
                                        <p:attrNameLst>
                                          <p:attrName>ppt_x</p:attrName>
                                        </p:attrNameLst>
                                      </p:cBhvr>
                                      <p:tavLst>
                                        <p:tav tm="0">
                                          <p:val>
                                            <p:strVal val="#ppt_x"/>
                                          </p:val>
                                        </p:tav>
                                        <p:tav tm="100000">
                                          <p:val>
                                            <p:strVal val="#ppt_x"/>
                                          </p:val>
                                        </p:tav>
                                      </p:tavLst>
                                    </p:anim>
                                    <p:anim calcmode="lin" valueType="num">
                                      <p:cBhvr>
                                        <p:cTn id="155" dur="900" decel="100000" fill="hold"/>
                                        <p:tgtEl>
                                          <p:spTgt spid="139"/>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157" presetID="26" presetClass="entr" presetSubtype="0" fill="hold" nodeType="withEffect">
                                  <p:stCondLst>
                                    <p:cond delay="1200"/>
                                  </p:stCondLst>
                                  <p:childTnLst>
                                    <p:set>
                                      <p:cBhvr>
                                        <p:cTn id="158" dur="1" fill="hold">
                                          <p:stCondLst>
                                            <p:cond delay="0"/>
                                          </p:stCondLst>
                                        </p:cTn>
                                        <p:tgtEl>
                                          <p:spTgt spid="74"/>
                                        </p:tgtEl>
                                        <p:attrNameLst>
                                          <p:attrName>style.visibility</p:attrName>
                                        </p:attrNameLst>
                                      </p:cBhvr>
                                      <p:to>
                                        <p:strVal val="visible"/>
                                      </p:to>
                                    </p:set>
                                    <p:animEffect transition="in" filter="wipe(down)">
                                      <p:cBhvr>
                                        <p:cTn id="159" dur="232">
                                          <p:stCondLst>
                                            <p:cond delay="0"/>
                                          </p:stCondLst>
                                        </p:cTn>
                                        <p:tgtEl>
                                          <p:spTgt spid="74"/>
                                        </p:tgtEl>
                                      </p:cBhvr>
                                    </p:animEffect>
                                    <p:anim calcmode="lin" valueType="num">
                                      <p:cBhvr>
                                        <p:cTn id="160" dur="729"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74"/>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74"/>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74"/>
                                        </p:tgtEl>
                                        <p:attrNameLst>
                                          <p:attrName>ppt_y</p:attrName>
                                        </p:attrNameLst>
                                      </p:cBhvr>
                                      <p:tavLst>
                                        <p:tav tm="0" fmla="#ppt_y-sin(pi*$)/81">
                                          <p:val>
                                            <p:fltVal val="0"/>
                                          </p:val>
                                        </p:tav>
                                        <p:tav tm="100000">
                                          <p:val>
                                            <p:fltVal val="1"/>
                                          </p:val>
                                        </p:tav>
                                      </p:tavLst>
                                    </p:anim>
                                    <p:animScale>
                                      <p:cBhvr>
                                        <p:cTn id="165" dur="10">
                                          <p:stCondLst>
                                            <p:cond delay="260"/>
                                          </p:stCondLst>
                                        </p:cTn>
                                        <p:tgtEl>
                                          <p:spTgt spid="74"/>
                                        </p:tgtEl>
                                      </p:cBhvr>
                                      <p:to x="100000" y="60000"/>
                                    </p:animScale>
                                    <p:animScale>
                                      <p:cBhvr>
                                        <p:cTn id="166" dur="66" decel="50000">
                                          <p:stCondLst>
                                            <p:cond delay="270"/>
                                          </p:stCondLst>
                                        </p:cTn>
                                        <p:tgtEl>
                                          <p:spTgt spid="74"/>
                                        </p:tgtEl>
                                      </p:cBhvr>
                                      <p:to x="100000" y="100000"/>
                                    </p:animScale>
                                    <p:animScale>
                                      <p:cBhvr>
                                        <p:cTn id="167" dur="10">
                                          <p:stCondLst>
                                            <p:cond delay="525"/>
                                          </p:stCondLst>
                                        </p:cTn>
                                        <p:tgtEl>
                                          <p:spTgt spid="74"/>
                                        </p:tgtEl>
                                      </p:cBhvr>
                                      <p:to x="100000" y="80000"/>
                                    </p:animScale>
                                    <p:animScale>
                                      <p:cBhvr>
                                        <p:cTn id="168" dur="66" decel="50000">
                                          <p:stCondLst>
                                            <p:cond delay="535"/>
                                          </p:stCondLst>
                                        </p:cTn>
                                        <p:tgtEl>
                                          <p:spTgt spid="74"/>
                                        </p:tgtEl>
                                      </p:cBhvr>
                                      <p:to x="100000" y="100000"/>
                                    </p:animScale>
                                    <p:animScale>
                                      <p:cBhvr>
                                        <p:cTn id="169" dur="10">
                                          <p:stCondLst>
                                            <p:cond delay="657"/>
                                          </p:stCondLst>
                                        </p:cTn>
                                        <p:tgtEl>
                                          <p:spTgt spid="74"/>
                                        </p:tgtEl>
                                      </p:cBhvr>
                                      <p:to x="100000" y="90000"/>
                                    </p:animScale>
                                    <p:animScale>
                                      <p:cBhvr>
                                        <p:cTn id="170" dur="66" decel="50000">
                                          <p:stCondLst>
                                            <p:cond delay="667"/>
                                          </p:stCondLst>
                                        </p:cTn>
                                        <p:tgtEl>
                                          <p:spTgt spid="74"/>
                                        </p:tgtEl>
                                      </p:cBhvr>
                                      <p:to x="100000" y="100000"/>
                                    </p:animScale>
                                    <p:animScale>
                                      <p:cBhvr>
                                        <p:cTn id="171" dur="10">
                                          <p:stCondLst>
                                            <p:cond delay="723"/>
                                          </p:stCondLst>
                                        </p:cTn>
                                        <p:tgtEl>
                                          <p:spTgt spid="74"/>
                                        </p:tgtEl>
                                      </p:cBhvr>
                                      <p:to x="100000" y="95000"/>
                                    </p:animScale>
                                    <p:animScale>
                                      <p:cBhvr>
                                        <p:cTn id="172" dur="66" decel="50000">
                                          <p:stCondLst>
                                            <p:cond delay="734"/>
                                          </p:stCondLst>
                                        </p:cTn>
                                        <p:tgtEl>
                                          <p:spTgt spid="74"/>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75"/>
                                        </p:tgtEl>
                                        <p:attrNameLst>
                                          <p:attrName>style.visibility</p:attrName>
                                        </p:attrNameLst>
                                      </p:cBhvr>
                                      <p:to>
                                        <p:strVal val="visible"/>
                                      </p:to>
                                    </p:set>
                                    <p:animEffect transition="in" filter="fade">
                                      <p:cBhvr>
                                        <p:cTn id="175" dur="2000"/>
                                        <p:tgtEl>
                                          <p:spTgt spid="75"/>
                                        </p:tgtEl>
                                      </p:cBhvr>
                                    </p:animEffect>
                                    <p:anim calcmode="lin" valueType="num">
                                      <p:cBhvr>
                                        <p:cTn id="176" dur="2000" fill="hold"/>
                                        <p:tgtEl>
                                          <p:spTgt spid="75"/>
                                        </p:tgtEl>
                                        <p:attrNameLst>
                                          <p:attrName>style.rotation</p:attrName>
                                        </p:attrNameLst>
                                      </p:cBhvr>
                                      <p:tavLst>
                                        <p:tav tm="0">
                                          <p:val>
                                            <p:fltVal val="720"/>
                                          </p:val>
                                        </p:tav>
                                        <p:tav tm="100000">
                                          <p:val>
                                            <p:fltVal val="0"/>
                                          </p:val>
                                        </p:tav>
                                      </p:tavLst>
                                    </p:anim>
                                    <p:anim calcmode="lin" valueType="num">
                                      <p:cBhvr>
                                        <p:cTn id="177" dur="2000" fill="hold"/>
                                        <p:tgtEl>
                                          <p:spTgt spid="75"/>
                                        </p:tgtEl>
                                        <p:attrNameLst>
                                          <p:attrName>ppt_h</p:attrName>
                                        </p:attrNameLst>
                                      </p:cBhvr>
                                      <p:tavLst>
                                        <p:tav tm="0">
                                          <p:val>
                                            <p:fltVal val="0"/>
                                          </p:val>
                                        </p:tav>
                                        <p:tav tm="100000">
                                          <p:val>
                                            <p:strVal val="#ppt_h"/>
                                          </p:val>
                                        </p:tav>
                                      </p:tavLst>
                                    </p:anim>
                                    <p:anim calcmode="lin" valueType="num">
                                      <p:cBhvr>
                                        <p:cTn id="178" dur="2000" fill="hold"/>
                                        <p:tgtEl>
                                          <p:spTgt spid="75"/>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1000" fill="hold"/>
                                        <p:tgtEl>
                                          <p:spTgt spid="50"/>
                                        </p:tgtEl>
                                        <p:attrNameLst>
                                          <p:attrName>ppt_w</p:attrName>
                                        </p:attrNameLst>
                                      </p:cBhvr>
                                      <p:tavLst>
                                        <p:tav tm="0">
                                          <p:val>
                                            <p:fltVal val="0"/>
                                          </p:val>
                                        </p:tav>
                                        <p:tav tm="100000">
                                          <p:val>
                                            <p:strVal val="#ppt_w"/>
                                          </p:val>
                                        </p:tav>
                                      </p:tavLst>
                                    </p:anim>
                                    <p:anim calcmode="lin" valueType="num">
                                      <p:cBhvr>
                                        <p:cTn id="182" dur="1000" fill="hold"/>
                                        <p:tgtEl>
                                          <p:spTgt spid="50"/>
                                        </p:tgtEl>
                                        <p:attrNameLst>
                                          <p:attrName>ppt_h</p:attrName>
                                        </p:attrNameLst>
                                      </p:cBhvr>
                                      <p:tavLst>
                                        <p:tav tm="0">
                                          <p:val>
                                            <p:fltVal val="0"/>
                                          </p:val>
                                        </p:tav>
                                        <p:tav tm="100000">
                                          <p:val>
                                            <p:strVal val="#ppt_h"/>
                                          </p:val>
                                        </p:tav>
                                      </p:tavLst>
                                    </p:anim>
                                    <p:anim calcmode="lin" valueType="num">
                                      <p:cBhvr>
                                        <p:cTn id="183"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50"/>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50"/>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103"/>
                                        </p:tgtEl>
                                      </p:cBhvr>
                                    </p:animEffect>
                                    <p:animScale>
                                      <p:cBhvr>
                                        <p:cTn id="190" dur="250" autoRev="1" fill="hold"/>
                                        <p:tgtEl>
                                          <p:spTgt spid="103"/>
                                        </p:tgtEl>
                                      </p:cBhvr>
                                      <p:by x="105000" y="105000"/>
                                    </p:animScale>
                                  </p:childTnLst>
                                </p:cTn>
                              </p:par>
                              <p:par>
                                <p:cTn id="191" presetID="6" presetClass="entr" presetSubtype="32" fill="hold" nodeType="withEffect">
                                  <p:stCondLst>
                                    <p:cond delay="0"/>
                                  </p:stCondLst>
                                  <p:childTnLst>
                                    <p:set>
                                      <p:cBhvr>
                                        <p:cTn id="192" dur="1" fill="hold">
                                          <p:stCondLst>
                                            <p:cond delay="0"/>
                                          </p:stCondLst>
                                        </p:cTn>
                                        <p:tgtEl>
                                          <p:spTgt spid="222"/>
                                        </p:tgtEl>
                                        <p:attrNameLst>
                                          <p:attrName>style.visibility</p:attrName>
                                        </p:attrNameLst>
                                      </p:cBhvr>
                                      <p:to>
                                        <p:strVal val="visible"/>
                                      </p:to>
                                    </p:set>
                                    <p:animEffect transition="in" filter="circle(out)">
                                      <p:cBhvr>
                                        <p:cTn id="193" dur="1000"/>
                                        <p:tgtEl>
                                          <p:spTgt spid="222"/>
                                        </p:tgtEl>
                                      </p:cBhvr>
                                    </p:animEffect>
                                  </p:childTnLst>
                                </p:cTn>
                              </p:par>
                              <p:par>
                                <p:cTn id="194" presetID="6" presetClass="entr" presetSubtype="32" fill="hold" nodeType="withEffect">
                                  <p:stCondLst>
                                    <p:cond delay="750"/>
                                  </p:stCondLst>
                                  <p:childTnLst>
                                    <p:set>
                                      <p:cBhvr>
                                        <p:cTn id="195" dur="1" fill="hold">
                                          <p:stCondLst>
                                            <p:cond delay="0"/>
                                          </p:stCondLst>
                                        </p:cTn>
                                        <p:tgtEl>
                                          <p:spTgt spid="223"/>
                                        </p:tgtEl>
                                        <p:attrNameLst>
                                          <p:attrName>style.visibility</p:attrName>
                                        </p:attrNameLst>
                                      </p:cBhvr>
                                      <p:to>
                                        <p:strVal val="visible"/>
                                      </p:to>
                                    </p:set>
                                    <p:animEffect transition="in" filter="circle(out)">
                                      <p:cBhvr>
                                        <p:cTn id="196" dur="1000"/>
                                        <p:tgtEl>
                                          <p:spTgt spid="223"/>
                                        </p:tgtEl>
                                      </p:cBhvr>
                                    </p:animEffect>
                                  </p:childTnLst>
                                </p:cTn>
                              </p:par>
                              <p:par>
                                <p:cTn id="197" presetID="10" presetClass="entr" presetSubtype="0" fill="hold" nodeType="withEffect">
                                  <p:stCondLst>
                                    <p:cond delay="0"/>
                                  </p:stCondLst>
                                  <p:childTnLst>
                                    <p:set>
                                      <p:cBhvr>
                                        <p:cTn id="198" dur="1" fill="hold">
                                          <p:stCondLst>
                                            <p:cond delay="0"/>
                                          </p:stCondLst>
                                        </p:cTn>
                                        <p:tgtEl>
                                          <p:spTgt spid="180"/>
                                        </p:tgtEl>
                                        <p:attrNameLst>
                                          <p:attrName>style.visibility</p:attrName>
                                        </p:attrNameLst>
                                      </p:cBhvr>
                                      <p:to>
                                        <p:strVal val="visible"/>
                                      </p:to>
                                    </p:set>
                                    <p:animEffect transition="in" filter="fade">
                                      <p:cBhvr>
                                        <p:cTn id="199" dur="1450"/>
                                        <p:tgtEl>
                                          <p:spTgt spid="180"/>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180"/>
                                        </p:tgtEl>
                                        <p:attrNameLst>
                                          <p:attrName>ppt_x</p:attrName>
                                          <p:attrName>ppt_y</p:attrName>
                                        </p:attrNameLst>
                                      </p:cBhvr>
                                      <p:rCtr x="0" y="34500"/>
                                    </p:animMotion>
                                  </p:childTnLst>
                                </p:cTn>
                              </p:par>
                              <p:par>
                                <p:cTn id="202" presetID="42" presetClass="entr" presetSubtype="0" fill="hold" nodeType="withEffect">
                                  <p:stCondLst>
                                    <p:cond delay="0"/>
                                  </p:stCondLst>
                                  <p:childTnLst>
                                    <p:set>
                                      <p:cBhvr>
                                        <p:cTn id="203" dur="1" fill="hold">
                                          <p:stCondLst>
                                            <p:cond delay="0"/>
                                          </p:stCondLst>
                                        </p:cTn>
                                        <p:tgtEl>
                                          <p:spTgt spid="121"/>
                                        </p:tgtEl>
                                        <p:attrNameLst>
                                          <p:attrName>style.visibility</p:attrName>
                                        </p:attrNameLst>
                                      </p:cBhvr>
                                      <p:to>
                                        <p:strVal val="visible"/>
                                      </p:to>
                                    </p:set>
                                    <p:animEffect transition="in" filter="fade">
                                      <p:cBhvr>
                                        <p:cTn id="204" dur="500"/>
                                        <p:tgtEl>
                                          <p:spTgt spid="121"/>
                                        </p:tgtEl>
                                      </p:cBhvr>
                                    </p:animEffect>
                                    <p:anim calcmode="lin" valueType="num">
                                      <p:cBhvr>
                                        <p:cTn id="205" dur="500" fill="hold"/>
                                        <p:tgtEl>
                                          <p:spTgt spid="121"/>
                                        </p:tgtEl>
                                        <p:attrNameLst>
                                          <p:attrName>ppt_x</p:attrName>
                                        </p:attrNameLst>
                                      </p:cBhvr>
                                      <p:tavLst>
                                        <p:tav tm="0">
                                          <p:val>
                                            <p:strVal val="#ppt_x"/>
                                          </p:val>
                                        </p:tav>
                                        <p:tav tm="100000">
                                          <p:val>
                                            <p:strVal val="#ppt_x"/>
                                          </p:val>
                                        </p:tav>
                                      </p:tavLst>
                                    </p:anim>
                                    <p:anim calcmode="lin" valueType="num">
                                      <p:cBhvr>
                                        <p:cTn id="206" dur="500" fill="hold"/>
                                        <p:tgtEl>
                                          <p:spTgt spid="121"/>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121"/>
                                        </p:tgtEl>
                                      </p:cBhvr>
                                    </p:animEffect>
                                    <p:animScale>
                                      <p:cBhvr>
                                        <p:cTn id="209" dur="250" autoRev="1" fill="hold"/>
                                        <p:tgtEl>
                                          <p:spTgt spid="121"/>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04"/>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cBhvr>
                                        <p:cTn id="213" dur="2000" fill="hold"/>
                                        <p:tgtEl>
                                          <p:spTgt spid="204"/>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cBhvr>
                                        <p:cTn id="215" dur="2000" fill="hold"/>
                                        <p:tgtEl>
                                          <p:spTgt spid="19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cBhvr>
                                        <p:cTn id="217" dur="2000" fill="hold"/>
                                        <p:tgtEl>
                                          <p:spTgt spid="20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cBhvr>
                                        <p:cTn id="219" dur="2000" fill="hold"/>
                                        <p:tgtEl>
                                          <p:spTgt spid="20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cBhvr>
                                        <p:cTn id="221" dur="2000" fill="hold"/>
                                        <p:tgtEl>
                                          <p:spTgt spid="20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cBhvr>
                                        <p:cTn id="223" dur="2000" fill="hold"/>
                                        <p:tgtEl>
                                          <p:spTgt spid="20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cBhvr>
                                        <p:cTn id="225" dur="2000" fill="hold"/>
                                        <p:tgtEl>
                                          <p:spTgt spid="207"/>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cBhvr>
                                        <p:cTn id="227" dur="2000" fill="hold"/>
                                        <p:tgtEl>
                                          <p:spTgt spid="208"/>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cBhvr>
                                        <p:cTn id="229" dur="2000" fill="hold"/>
                                        <p:tgtEl>
                                          <p:spTgt spid="209"/>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cBhvr>
                                        <p:cTn id="231" dur="2000" fill="hold"/>
                                        <p:tgtEl>
                                          <p:spTgt spid="210"/>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cBhvr>
                                        <p:cTn id="233" dur="2000" fill="hold"/>
                                        <p:tgtEl>
                                          <p:spTgt spid="211"/>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cBhvr>
                                        <p:cTn id="235" dur="2000" fill="hold"/>
                                        <p:tgtEl>
                                          <p:spTgt spid="212"/>
                                        </p:tgtEl>
                                        <p:attrNameLst>
                                          <p:attrName>ppt_x</p:attrName>
                                          <p:attrName>ppt_y</p:attrName>
                                        </p:attrNameLst>
                                      </p:cBhvr>
                                    </p:animMotion>
                                  </p:childTnLst>
                                </p:cTn>
                              </p:par>
                            </p:childTnLst>
                          </p:cTn>
                        </p:par>
                        <p:par>
                          <p:cTn id="236" fill="hold">
                            <p:stCondLst>
                              <p:cond delay="13750"/>
                            </p:stCondLst>
                            <p:childTnLst>
                              <p:par>
                                <p:cTn id="237" presetID="8" presetClass="emph" presetSubtype="0" fill="hold" nodeType="afterEffect">
                                  <p:stCondLst>
                                    <p:cond delay="0"/>
                                  </p:stCondLst>
                                  <p:childTnLst>
                                    <p:animRot by="21600000">
                                      <p:cBhvr>
                                        <p:cTn id="238" dur="2000" fill="hold"/>
                                        <p:tgtEl>
                                          <p:spTgt spid="63"/>
                                        </p:tgtEl>
                                        <p:attrNameLst>
                                          <p:attrName>r</p:attrName>
                                        </p:attrNameLst>
                                      </p:cBhvr>
                                    </p:animRot>
                                  </p:childTnLst>
                                </p:cTn>
                              </p:par>
                              <p:par>
                                <p:cTn id="239" presetID="35" presetClass="path" presetSubtype="0" decel="76000" fill="hold" nodeType="withEffect">
                                  <p:stCondLst>
                                    <p:cond delay="1000"/>
                                  </p:stCondLst>
                                  <p:childTnLst>
                                    <p:animMotion origin="layout" path="M -2.78197E-6 4.07407E-6 L -0.14457 4.07407E-6 " pathEditMode="relative" rAng="0" ptsTypes="AA">
                                      <p:cBhvr>
                                        <p:cTn id="240" dur="2000" fill="hold"/>
                                        <p:tgtEl>
                                          <p:spTgt spid="198"/>
                                        </p:tgtEl>
                                        <p:attrNameLst>
                                          <p:attrName>ppt_x</p:attrName>
                                          <p:attrName>ppt_y</p:attrName>
                                        </p:attrNameLst>
                                      </p:cBhvr>
                                      <p:rCtr x="-7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54" grpId="0" animBg="1"/>
      <p:bldP spid="55" grpId="0" animBg="1"/>
      <p:bldP spid="56" grpId="0" animBg="1"/>
      <p:bldP spid="57" grpId="0" animBg="1"/>
      <p:bldP spid="58" grpId="0" animBg="1"/>
      <p:bldP spid="59" grpId="0" animBg="1"/>
      <p:bldP spid="199" grpId="0" animBg="1"/>
      <p:bldP spid="200" grpId="0" animBg="1"/>
      <p:bldP spid="201" grpId="0" animBg="1"/>
      <p:bldP spid="202" grpId="0" animBg="1"/>
      <p:bldP spid="203" grpId="0" animBg="1"/>
      <p:bldP spid="207" grpId="0" animBg="1"/>
      <p:bldP spid="208" grpId="0" animBg="1"/>
      <p:bldP spid="209" grpId="0" animBg="1"/>
      <p:bldP spid="210" grpId="0" animBg="1"/>
      <p:bldP spid="211" grpId="0" animBg="1"/>
      <p:bldP spid="21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74570" y="147421"/>
            <a:ext cx="5115219" cy="949649"/>
          </a:xfrm>
          <a:prstGeom prst="rect">
            <a:avLst/>
          </a:prstGeom>
        </p:spPr>
        <p:txBody>
          <a:bodyPr/>
          <a:lstStyle>
            <a:lvl1pPr>
              <a:defRPr baseline="0">
                <a:solidFill>
                  <a:schemeClr val="bg1"/>
                </a:solidFill>
              </a:defRPr>
            </a:lvl1pPr>
          </a:lstStyle>
          <a:p>
            <a:r>
              <a:rPr lang="en-US" dirty="0"/>
              <a:t>Click here to edit name </a:t>
            </a:r>
            <a:br>
              <a:rPr lang="en-US" dirty="0"/>
            </a:br>
            <a:r>
              <a:rPr lang="en-US" dirty="0"/>
              <a:t>and title</a:t>
            </a:r>
          </a:p>
        </p:txBody>
      </p:sp>
      <p:grpSp>
        <p:nvGrpSpPr>
          <p:cNvPr id="7" name="Group 6"/>
          <p:cNvGrpSpPr/>
          <p:nvPr userDrawn="1"/>
        </p:nvGrpSpPr>
        <p:grpSpPr bwMode="black">
          <a:xfrm>
            <a:off x="5254502" y="3423057"/>
            <a:ext cx="826501" cy="1203881"/>
            <a:chOff x="4921606" y="4143170"/>
            <a:chExt cx="1102001" cy="1605174"/>
          </a:xfrm>
        </p:grpSpPr>
        <p:sp>
          <p:nvSpPr>
            <p:cNvPr id="8" name="Freeform 6"/>
            <p:cNvSpPr>
              <a:spLocks noEditPoints="1"/>
            </p:cNvSpPr>
            <p:nvPr userDrawn="1"/>
          </p:nvSpPr>
          <p:spPr bwMode="black">
            <a:xfrm>
              <a:off x="4977950" y="5297585"/>
              <a:ext cx="85173" cy="94345"/>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9" name="Curved Line"/>
            <p:cNvSpPr>
              <a:spLocks noEditPoints="1"/>
            </p:cNvSpPr>
            <p:nvPr userDrawn="1"/>
          </p:nvSpPr>
          <p:spPr bwMode="black">
            <a:xfrm>
              <a:off x="4921606" y="4143170"/>
              <a:ext cx="1102001" cy="1605174"/>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10" name="bIg Eye"/>
          <p:cNvGrpSpPr/>
          <p:nvPr userDrawn="1"/>
        </p:nvGrpSpPr>
        <p:grpSpPr bwMode="black">
          <a:xfrm>
            <a:off x="5459898" y="3502661"/>
            <a:ext cx="595553" cy="351828"/>
            <a:chOff x="2665413" y="2318584"/>
            <a:chExt cx="962025" cy="568325"/>
          </a:xfrm>
          <a:solidFill>
            <a:schemeClr val="tx2"/>
          </a:solidFill>
        </p:grpSpPr>
        <p:sp>
          <p:nvSpPr>
            <p:cNvPr id="11" name="Freeform 8"/>
            <p:cNvSpPr>
              <a:spLocks noEditPoints="1"/>
            </p:cNvSpPr>
            <p:nvPr userDrawn="1"/>
          </p:nvSpPr>
          <p:spPr bwMode="black">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12" name="Freeform 9"/>
            <p:cNvSpPr>
              <a:spLocks noEditPoints="1"/>
            </p:cNvSpPr>
            <p:nvPr userDrawn="1"/>
          </p:nvSpPr>
          <p:spPr bwMode="black">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sp>
        <p:nvSpPr>
          <p:cNvPr id="13" name="Line to bugle"/>
          <p:cNvSpPr>
            <a:spLocks noChangeArrowheads="1"/>
          </p:cNvSpPr>
          <p:nvPr userDrawn="1"/>
        </p:nvSpPr>
        <p:spPr bwMode="black">
          <a:xfrm>
            <a:off x="5158191" y="4354713"/>
            <a:ext cx="14742" cy="394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itchFamily="34" charset="0"/>
            </a:endParaRPr>
          </a:p>
        </p:txBody>
      </p:sp>
      <p:sp>
        <p:nvSpPr>
          <p:cNvPr id="14" name="Bugle"/>
          <p:cNvSpPr>
            <a:spLocks/>
          </p:cNvSpPr>
          <p:nvPr userDrawn="1"/>
        </p:nvSpPr>
        <p:spPr bwMode="black">
          <a:xfrm>
            <a:off x="4959674" y="4695731"/>
            <a:ext cx="367552" cy="189673"/>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itchFamily="34" charset="0"/>
            </a:endParaRPr>
          </a:p>
        </p:txBody>
      </p:sp>
      <p:grpSp>
        <p:nvGrpSpPr>
          <p:cNvPr id="15" name="Arrow round wheel 2"/>
          <p:cNvGrpSpPr/>
          <p:nvPr userDrawn="1"/>
        </p:nvGrpSpPr>
        <p:grpSpPr bwMode="black">
          <a:xfrm>
            <a:off x="4557725" y="4053989"/>
            <a:ext cx="608329" cy="423569"/>
            <a:chOff x="1208088" y="3209171"/>
            <a:chExt cx="982663" cy="684213"/>
          </a:xfrm>
        </p:grpSpPr>
        <p:sp>
          <p:nvSpPr>
            <p:cNvPr id="16" name="Freeform 12"/>
            <p:cNvSpPr>
              <a:spLocks noEditPoints="1"/>
            </p:cNvSpPr>
            <p:nvPr userDrawn="1"/>
          </p:nvSpPr>
          <p:spPr bwMode="black">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17" name="Freeform 13"/>
            <p:cNvSpPr>
              <a:spLocks noEditPoints="1"/>
            </p:cNvSpPr>
            <p:nvPr userDrawn="1"/>
          </p:nvSpPr>
          <p:spPr bwMode="black">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18" name="Wheel connector"/>
          <p:cNvGrpSpPr/>
          <p:nvPr userDrawn="1"/>
        </p:nvGrpSpPr>
        <p:grpSpPr bwMode="black">
          <a:xfrm>
            <a:off x="4886949" y="3935075"/>
            <a:ext cx="694811" cy="605380"/>
            <a:chOff x="1739901" y="3017084"/>
            <a:chExt cx="1122362" cy="977900"/>
          </a:xfrm>
        </p:grpSpPr>
        <p:sp>
          <p:nvSpPr>
            <p:cNvPr id="19" name="Freeform 14"/>
            <p:cNvSpPr>
              <a:spLocks/>
            </p:cNvSpPr>
            <p:nvPr userDrawn="1"/>
          </p:nvSpPr>
          <p:spPr bwMode="black">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20" name="Freeform 15"/>
            <p:cNvSpPr>
              <a:spLocks/>
            </p:cNvSpPr>
            <p:nvPr userDrawn="1"/>
          </p:nvSpPr>
          <p:spPr bwMode="black">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21" name="Arrow around wheel 1"/>
          <p:cNvGrpSpPr/>
          <p:nvPr userDrawn="1"/>
        </p:nvGrpSpPr>
        <p:grpSpPr bwMode="black">
          <a:xfrm>
            <a:off x="4721846" y="3808299"/>
            <a:ext cx="388190" cy="478604"/>
            <a:chOff x="1473201" y="2812296"/>
            <a:chExt cx="627063" cy="773113"/>
          </a:xfrm>
        </p:grpSpPr>
        <p:sp>
          <p:nvSpPr>
            <p:cNvPr id="22" name="Freeform 16"/>
            <p:cNvSpPr>
              <a:spLocks noEditPoints="1"/>
            </p:cNvSpPr>
            <p:nvPr userDrawn="1"/>
          </p:nvSpPr>
          <p:spPr bwMode="black">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23" name="Freeform 17"/>
            <p:cNvSpPr>
              <a:spLocks noEditPoints="1"/>
            </p:cNvSpPr>
            <p:nvPr userDrawn="1"/>
          </p:nvSpPr>
          <p:spPr bwMode="black">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24" name="Big Wheel 1"/>
          <p:cNvGrpSpPr/>
          <p:nvPr userDrawn="1"/>
        </p:nvGrpSpPr>
        <p:grpSpPr bwMode="black">
          <a:xfrm>
            <a:off x="4783760" y="3898713"/>
            <a:ext cx="338069" cy="313501"/>
            <a:chOff x="1573213" y="2958346"/>
            <a:chExt cx="546100" cy="506413"/>
          </a:xfrm>
          <a:solidFill>
            <a:schemeClr val="accent4"/>
          </a:solidFill>
        </p:grpSpPr>
        <p:sp>
          <p:nvSpPr>
            <p:cNvPr id="25" name="Freeform 18"/>
            <p:cNvSpPr>
              <a:spLocks noEditPoints="1"/>
            </p:cNvSpPr>
            <p:nvPr userDrawn="1"/>
          </p:nvSpPr>
          <p:spPr bwMode="black">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nvGrpSpPr>
            <p:cNvPr id="26" name="Pin wheel 1"/>
            <p:cNvGrpSpPr/>
            <p:nvPr userDrawn="1"/>
          </p:nvGrpSpPr>
          <p:grpSpPr bwMode="black">
            <a:xfrm>
              <a:off x="1697038" y="3050421"/>
              <a:ext cx="322263" cy="325438"/>
              <a:chOff x="1697038" y="3050421"/>
              <a:chExt cx="322263" cy="325438"/>
            </a:xfrm>
            <a:grpFill/>
          </p:grpSpPr>
          <p:sp>
            <p:nvSpPr>
              <p:cNvPr id="27" name="Freeform 19"/>
              <p:cNvSpPr>
                <a:spLocks noEditPoints="1"/>
              </p:cNvSpPr>
              <p:nvPr userDrawn="1"/>
            </p:nvSpPr>
            <p:spPr bwMode="black">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28" name="Rectangle 20"/>
              <p:cNvSpPr>
                <a:spLocks noChangeArrowheads="1"/>
              </p:cNvSpPr>
              <p:nvPr userDrawn="1"/>
            </p:nvSpPr>
            <p:spPr bwMode="black">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29" name="Rectangle 21"/>
              <p:cNvSpPr>
                <a:spLocks noChangeArrowheads="1"/>
              </p:cNvSpPr>
              <p:nvPr userDrawn="1"/>
            </p:nvSpPr>
            <p:spPr bwMode="black">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0" name="Rectangle 22"/>
              <p:cNvSpPr>
                <a:spLocks noChangeArrowheads="1"/>
              </p:cNvSpPr>
              <p:nvPr userDrawn="1"/>
            </p:nvSpPr>
            <p:spPr bwMode="black">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1" name="Rectangle 23"/>
              <p:cNvSpPr>
                <a:spLocks noChangeArrowheads="1"/>
              </p:cNvSpPr>
              <p:nvPr userDrawn="1"/>
            </p:nvSpPr>
            <p:spPr bwMode="black">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2" name="Freeform 24"/>
              <p:cNvSpPr>
                <a:spLocks/>
              </p:cNvSpPr>
              <p:nvPr userDrawn="1"/>
            </p:nvSpPr>
            <p:spPr bwMode="black">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3" name="Freeform 25"/>
              <p:cNvSpPr>
                <a:spLocks/>
              </p:cNvSpPr>
              <p:nvPr userDrawn="1"/>
            </p:nvSpPr>
            <p:spPr bwMode="black">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4" name="Freeform 26"/>
              <p:cNvSpPr>
                <a:spLocks/>
              </p:cNvSpPr>
              <p:nvPr userDrawn="1"/>
            </p:nvSpPr>
            <p:spPr bwMode="black">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35" name="Freeform 27"/>
              <p:cNvSpPr>
                <a:spLocks/>
              </p:cNvSpPr>
              <p:nvPr userDrawn="1"/>
            </p:nvSpPr>
            <p:spPr bwMode="black">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grpSp>
        <p:nvGrpSpPr>
          <p:cNvPr id="36" name="Small Wheel 1"/>
          <p:cNvGrpSpPr/>
          <p:nvPr userDrawn="1"/>
        </p:nvGrpSpPr>
        <p:grpSpPr bwMode="black">
          <a:xfrm>
            <a:off x="5394054" y="4324248"/>
            <a:ext cx="241759" cy="234880"/>
            <a:chOff x="2559051" y="3645734"/>
            <a:chExt cx="390525" cy="379413"/>
          </a:xfrm>
          <a:solidFill>
            <a:schemeClr val="accent4"/>
          </a:solidFill>
        </p:grpSpPr>
        <p:sp>
          <p:nvSpPr>
            <p:cNvPr id="37" name="Freeform 28"/>
            <p:cNvSpPr>
              <a:spLocks noEditPoints="1"/>
            </p:cNvSpPr>
            <p:nvPr userDrawn="1"/>
          </p:nvSpPr>
          <p:spPr bwMode="black">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nvGrpSpPr>
            <p:cNvPr id="38" name="Pin wheel 2"/>
            <p:cNvGrpSpPr/>
            <p:nvPr userDrawn="1"/>
          </p:nvGrpSpPr>
          <p:grpSpPr bwMode="black">
            <a:xfrm>
              <a:off x="2627313" y="3709234"/>
              <a:ext cx="254000" cy="252413"/>
              <a:chOff x="2627313" y="3709234"/>
              <a:chExt cx="254000" cy="252413"/>
            </a:xfrm>
            <a:grpFill/>
          </p:grpSpPr>
          <p:sp>
            <p:nvSpPr>
              <p:cNvPr id="39" name="Freeform 29"/>
              <p:cNvSpPr>
                <a:spLocks noEditPoints="1"/>
              </p:cNvSpPr>
              <p:nvPr userDrawn="1"/>
            </p:nvSpPr>
            <p:spPr bwMode="black">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0" name="Rectangle 30"/>
              <p:cNvSpPr>
                <a:spLocks noChangeArrowheads="1"/>
              </p:cNvSpPr>
              <p:nvPr userDrawn="1"/>
            </p:nvSpPr>
            <p:spPr bwMode="black">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1" name="Rectangle 31"/>
              <p:cNvSpPr>
                <a:spLocks noChangeArrowheads="1"/>
              </p:cNvSpPr>
              <p:nvPr userDrawn="1"/>
            </p:nvSpPr>
            <p:spPr bwMode="black">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2" name="Rectangle 32"/>
              <p:cNvSpPr>
                <a:spLocks noChangeArrowheads="1"/>
              </p:cNvSpPr>
              <p:nvPr userDrawn="1"/>
            </p:nvSpPr>
            <p:spPr bwMode="black">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3" name="Rectangle 33"/>
              <p:cNvSpPr>
                <a:spLocks noChangeArrowheads="1"/>
              </p:cNvSpPr>
              <p:nvPr userDrawn="1"/>
            </p:nvSpPr>
            <p:spPr bwMode="black">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4" name="Freeform 34"/>
              <p:cNvSpPr>
                <a:spLocks/>
              </p:cNvSpPr>
              <p:nvPr userDrawn="1"/>
            </p:nvSpPr>
            <p:spPr bwMode="black">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5" name="Freeform 35"/>
              <p:cNvSpPr>
                <a:spLocks/>
              </p:cNvSpPr>
              <p:nvPr userDrawn="1"/>
            </p:nvSpPr>
            <p:spPr bwMode="black">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6" name="Freeform 36"/>
              <p:cNvSpPr>
                <a:spLocks/>
              </p:cNvSpPr>
              <p:nvPr userDrawn="1"/>
            </p:nvSpPr>
            <p:spPr bwMode="black">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47" name="Freeform 37"/>
              <p:cNvSpPr>
                <a:spLocks/>
              </p:cNvSpPr>
              <p:nvPr userDrawn="1"/>
            </p:nvSpPr>
            <p:spPr bwMode="black">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sp useBgFill="1">
        <p:nvSpPr>
          <p:cNvPr id="48" name="Blink Block"/>
          <p:cNvSpPr/>
          <p:nvPr userDrawn="1"/>
        </p:nvSpPr>
        <p:spPr bwMode="black">
          <a:xfrm>
            <a:off x="6089185" y="2812672"/>
            <a:ext cx="2491721" cy="1484906"/>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Qualcomm Office Regular" pitchFamily="34" charset="0"/>
            </a:endParaRPr>
          </a:p>
        </p:txBody>
      </p:sp>
      <p:sp useBgFill="1">
        <p:nvSpPr>
          <p:cNvPr id="49" name="Blink Block"/>
          <p:cNvSpPr/>
          <p:nvPr userDrawn="1"/>
        </p:nvSpPr>
        <p:spPr bwMode="black">
          <a:xfrm>
            <a:off x="6089185" y="2812672"/>
            <a:ext cx="2491721" cy="1484906"/>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Qualcomm Office Regular" pitchFamily="34" charset="0"/>
            </a:endParaRPr>
          </a:p>
        </p:txBody>
      </p:sp>
      <p:grpSp>
        <p:nvGrpSpPr>
          <p:cNvPr id="50" name="Yellow Arrow 2"/>
          <p:cNvGrpSpPr/>
          <p:nvPr userDrawn="1"/>
        </p:nvGrpSpPr>
        <p:grpSpPr bwMode="black">
          <a:xfrm>
            <a:off x="6321342" y="3889884"/>
            <a:ext cx="1201631" cy="291863"/>
            <a:chOff x="8730417" y="1481563"/>
            <a:chExt cx="1602175" cy="389150"/>
          </a:xfrm>
        </p:grpSpPr>
        <p:sp>
          <p:nvSpPr>
            <p:cNvPr id="51" name="Freeform 9"/>
            <p:cNvSpPr>
              <a:spLocks noEditPoints="1"/>
            </p:cNvSpPr>
            <p:nvPr userDrawn="1"/>
          </p:nvSpPr>
          <p:spPr bwMode="black">
            <a:xfrm>
              <a:off x="8833839" y="1630562"/>
              <a:ext cx="1130639" cy="89399"/>
            </a:xfrm>
            <a:custGeom>
              <a:avLst/>
              <a:gdLst>
                <a:gd name="T0" fmla="*/ 524 w 546"/>
                <a:gd name="T1" fmla="*/ 43 h 43"/>
                <a:gd name="T2" fmla="*/ 21 w 546"/>
                <a:gd name="T3" fmla="*/ 43 h 43"/>
                <a:gd name="T4" fmla="*/ 0 w 546"/>
                <a:gd name="T5" fmla="*/ 22 h 43"/>
                <a:gd name="T6" fmla="*/ 21 w 546"/>
                <a:gd name="T7" fmla="*/ 0 h 43"/>
                <a:gd name="T8" fmla="*/ 524 w 546"/>
                <a:gd name="T9" fmla="*/ 0 h 43"/>
                <a:gd name="T10" fmla="*/ 546 w 546"/>
                <a:gd name="T11" fmla="*/ 22 h 43"/>
                <a:gd name="T12" fmla="*/ 524 w 546"/>
                <a:gd name="T13" fmla="*/ 43 h 43"/>
                <a:gd name="T14" fmla="*/ 21 w 546"/>
                <a:gd name="T15" fmla="*/ 9 h 43"/>
                <a:gd name="T16" fmla="*/ 9 w 546"/>
                <a:gd name="T17" fmla="*/ 22 h 43"/>
                <a:gd name="T18" fmla="*/ 21 w 546"/>
                <a:gd name="T19" fmla="*/ 34 h 43"/>
                <a:gd name="T20" fmla="*/ 524 w 546"/>
                <a:gd name="T21" fmla="*/ 34 h 43"/>
                <a:gd name="T22" fmla="*/ 537 w 546"/>
                <a:gd name="T23" fmla="*/ 22 h 43"/>
                <a:gd name="T24" fmla="*/ 524 w 546"/>
                <a:gd name="T25" fmla="*/ 9 h 43"/>
                <a:gd name="T26" fmla="*/ 21 w 546"/>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43">
                  <a:moveTo>
                    <a:pt x="524" y="43"/>
                  </a:moveTo>
                  <a:cubicBezTo>
                    <a:pt x="21" y="43"/>
                    <a:pt x="21" y="43"/>
                    <a:pt x="21" y="43"/>
                  </a:cubicBezTo>
                  <a:cubicBezTo>
                    <a:pt x="9" y="43"/>
                    <a:pt x="0" y="34"/>
                    <a:pt x="0" y="22"/>
                  </a:cubicBezTo>
                  <a:cubicBezTo>
                    <a:pt x="0" y="10"/>
                    <a:pt x="9" y="0"/>
                    <a:pt x="21" y="0"/>
                  </a:cubicBezTo>
                  <a:cubicBezTo>
                    <a:pt x="524" y="0"/>
                    <a:pt x="524" y="0"/>
                    <a:pt x="524" y="0"/>
                  </a:cubicBezTo>
                  <a:cubicBezTo>
                    <a:pt x="536" y="0"/>
                    <a:pt x="546" y="10"/>
                    <a:pt x="546" y="22"/>
                  </a:cubicBezTo>
                  <a:cubicBezTo>
                    <a:pt x="546" y="34"/>
                    <a:pt x="536" y="43"/>
                    <a:pt x="524" y="43"/>
                  </a:cubicBezTo>
                  <a:close/>
                  <a:moveTo>
                    <a:pt x="21" y="9"/>
                  </a:moveTo>
                  <a:cubicBezTo>
                    <a:pt x="14" y="9"/>
                    <a:pt x="9" y="15"/>
                    <a:pt x="9" y="22"/>
                  </a:cubicBezTo>
                  <a:cubicBezTo>
                    <a:pt x="9" y="29"/>
                    <a:pt x="14" y="34"/>
                    <a:pt x="21" y="34"/>
                  </a:cubicBezTo>
                  <a:cubicBezTo>
                    <a:pt x="524" y="34"/>
                    <a:pt x="524" y="34"/>
                    <a:pt x="524" y="34"/>
                  </a:cubicBezTo>
                  <a:cubicBezTo>
                    <a:pt x="531" y="34"/>
                    <a:pt x="537" y="29"/>
                    <a:pt x="537" y="22"/>
                  </a:cubicBezTo>
                  <a:cubicBezTo>
                    <a:pt x="537" y="15"/>
                    <a:pt x="531" y="9"/>
                    <a:pt x="524" y="9"/>
                  </a:cubicBezTo>
                  <a:lnTo>
                    <a:pt x="2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52" name="Freeform 10"/>
            <p:cNvSpPr>
              <a:spLocks noEditPoints="1"/>
            </p:cNvSpPr>
            <p:nvPr userDrawn="1"/>
          </p:nvSpPr>
          <p:spPr bwMode="black">
            <a:xfrm>
              <a:off x="9981130" y="1481563"/>
              <a:ext cx="351462" cy="389150"/>
            </a:xfrm>
            <a:custGeom>
              <a:avLst/>
              <a:gdLst>
                <a:gd name="T0" fmla="*/ 71 w 170"/>
                <a:gd name="T1" fmla="*/ 188 h 188"/>
                <a:gd name="T2" fmla="*/ 56 w 170"/>
                <a:gd name="T3" fmla="*/ 181 h 188"/>
                <a:gd name="T4" fmla="*/ 50 w 170"/>
                <a:gd name="T5" fmla="*/ 166 h 188"/>
                <a:gd name="T6" fmla="*/ 56 w 170"/>
                <a:gd name="T7" fmla="*/ 151 h 188"/>
                <a:gd name="T8" fmla="*/ 92 w 170"/>
                <a:gd name="T9" fmla="*/ 115 h 188"/>
                <a:gd name="T10" fmla="*/ 22 w 170"/>
                <a:gd name="T11" fmla="*/ 115 h 188"/>
                <a:gd name="T12" fmla="*/ 0 w 170"/>
                <a:gd name="T13" fmla="*/ 94 h 188"/>
                <a:gd name="T14" fmla="*/ 22 w 170"/>
                <a:gd name="T15" fmla="*/ 72 h 188"/>
                <a:gd name="T16" fmla="*/ 92 w 170"/>
                <a:gd name="T17" fmla="*/ 72 h 188"/>
                <a:gd name="T18" fmla="*/ 56 w 170"/>
                <a:gd name="T19" fmla="*/ 37 h 188"/>
                <a:gd name="T20" fmla="*/ 50 w 170"/>
                <a:gd name="T21" fmla="*/ 21 h 188"/>
                <a:gd name="T22" fmla="*/ 56 w 170"/>
                <a:gd name="T23" fmla="*/ 6 h 188"/>
                <a:gd name="T24" fmla="*/ 71 w 170"/>
                <a:gd name="T25" fmla="*/ 0 h 188"/>
                <a:gd name="T26" fmla="*/ 87 w 170"/>
                <a:gd name="T27" fmla="*/ 6 h 188"/>
                <a:gd name="T28" fmla="*/ 159 w 170"/>
                <a:gd name="T29" fmla="*/ 79 h 188"/>
                <a:gd name="T30" fmla="*/ 162 w 170"/>
                <a:gd name="T31" fmla="*/ 81 h 188"/>
                <a:gd name="T32" fmla="*/ 170 w 170"/>
                <a:gd name="T33" fmla="*/ 94 h 188"/>
                <a:gd name="T34" fmla="*/ 162 w 170"/>
                <a:gd name="T35" fmla="*/ 107 h 188"/>
                <a:gd name="T36" fmla="*/ 159 w 170"/>
                <a:gd name="T37" fmla="*/ 109 h 188"/>
                <a:gd name="T38" fmla="*/ 87 w 170"/>
                <a:gd name="T39" fmla="*/ 181 h 188"/>
                <a:gd name="T40" fmla="*/ 71 w 170"/>
                <a:gd name="T41" fmla="*/ 188 h 188"/>
                <a:gd name="T42" fmla="*/ 22 w 170"/>
                <a:gd name="T43" fmla="*/ 81 h 188"/>
                <a:gd name="T44" fmla="*/ 9 w 170"/>
                <a:gd name="T45" fmla="*/ 94 h 188"/>
                <a:gd name="T46" fmla="*/ 22 w 170"/>
                <a:gd name="T47" fmla="*/ 106 h 188"/>
                <a:gd name="T48" fmla="*/ 113 w 170"/>
                <a:gd name="T49" fmla="*/ 106 h 188"/>
                <a:gd name="T50" fmla="*/ 63 w 170"/>
                <a:gd name="T51" fmla="*/ 157 h 188"/>
                <a:gd name="T52" fmla="*/ 59 w 170"/>
                <a:gd name="T53" fmla="*/ 166 h 188"/>
                <a:gd name="T54" fmla="*/ 63 w 170"/>
                <a:gd name="T55" fmla="*/ 175 h 188"/>
                <a:gd name="T56" fmla="*/ 80 w 170"/>
                <a:gd name="T57" fmla="*/ 175 h 188"/>
                <a:gd name="T58" fmla="*/ 153 w 170"/>
                <a:gd name="T59" fmla="*/ 103 h 188"/>
                <a:gd name="T60" fmla="*/ 156 w 170"/>
                <a:gd name="T61" fmla="*/ 100 h 188"/>
                <a:gd name="T62" fmla="*/ 161 w 170"/>
                <a:gd name="T63" fmla="*/ 94 h 188"/>
                <a:gd name="T64" fmla="*/ 156 w 170"/>
                <a:gd name="T65" fmla="*/ 88 h 188"/>
                <a:gd name="T66" fmla="*/ 153 w 170"/>
                <a:gd name="T67" fmla="*/ 85 h 188"/>
                <a:gd name="T68" fmla="*/ 80 w 170"/>
                <a:gd name="T69" fmla="*/ 12 h 188"/>
                <a:gd name="T70" fmla="*/ 63 w 170"/>
                <a:gd name="T71" fmla="*/ 12 h 188"/>
                <a:gd name="T72" fmla="*/ 59 w 170"/>
                <a:gd name="T73" fmla="*/ 21 h 188"/>
                <a:gd name="T74" fmla="*/ 63 w 170"/>
                <a:gd name="T75" fmla="*/ 30 h 188"/>
                <a:gd name="T76" fmla="*/ 113 w 170"/>
                <a:gd name="T77" fmla="*/ 81 h 188"/>
                <a:gd name="T78" fmla="*/ 22 w 170"/>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88">
                  <a:moveTo>
                    <a:pt x="71" y="188"/>
                  </a:moveTo>
                  <a:cubicBezTo>
                    <a:pt x="66" y="188"/>
                    <a:pt x="60" y="185"/>
                    <a:pt x="56" y="181"/>
                  </a:cubicBezTo>
                  <a:cubicBezTo>
                    <a:pt x="52" y="177"/>
                    <a:pt x="50" y="172"/>
                    <a:pt x="50" y="166"/>
                  </a:cubicBezTo>
                  <a:cubicBezTo>
                    <a:pt x="50" y="160"/>
                    <a:pt x="52" y="155"/>
                    <a:pt x="56" y="151"/>
                  </a:cubicBezTo>
                  <a:cubicBezTo>
                    <a:pt x="92" y="115"/>
                    <a:pt x="92" y="115"/>
                    <a:pt x="92" y="115"/>
                  </a:cubicBezTo>
                  <a:cubicBezTo>
                    <a:pt x="22" y="115"/>
                    <a:pt x="22" y="115"/>
                    <a:pt x="22" y="115"/>
                  </a:cubicBezTo>
                  <a:cubicBezTo>
                    <a:pt x="12" y="115"/>
                    <a:pt x="0" y="110"/>
                    <a:pt x="0" y="94"/>
                  </a:cubicBezTo>
                  <a:cubicBezTo>
                    <a:pt x="0" y="78"/>
                    <a:pt x="12" y="72"/>
                    <a:pt x="22" y="72"/>
                  </a:cubicBezTo>
                  <a:cubicBezTo>
                    <a:pt x="92" y="72"/>
                    <a:pt x="92" y="72"/>
                    <a:pt x="92" y="72"/>
                  </a:cubicBezTo>
                  <a:cubicBezTo>
                    <a:pt x="56" y="37"/>
                    <a:pt x="56" y="37"/>
                    <a:pt x="56" y="37"/>
                  </a:cubicBezTo>
                  <a:cubicBezTo>
                    <a:pt x="52" y="33"/>
                    <a:pt x="50" y="27"/>
                    <a:pt x="50" y="21"/>
                  </a:cubicBezTo>
                  <a:cubicBezTo>
                    <a:pt x="50" y="16"/>
                    <a:pt x="52" y="10"/>
                    <a:pt x="56" y="6"/>
                  </a:cubicBezTo>
                  <a:cubicBezTo>
                    <a:pt x="60" y="2"/>
                    <a:pt x="66" y="0"/>
                    <a:pt x="71" y="0"/>
                  </a:cubicBezTo>
                  <a:cubicBezTo>
                    <a:pt x="77" y="0"/>
                    <a:pt x="83" y="2"/>
                    <a:pt x="87" y="6"/>
                  </a:cubicBezTo>
                  <a:cubicBezTo>
                    <a:pt x="159" y="79"/>
                    <a:pt x="159" y="79"/>
                    <a:pt x="159" y="79"/>
                  </a:cubicBezTo>
                  <a:cubicBezTo>
                    <a:pt x="160" y="79"/>
                    <a:pt x="161" y="80"/>
                    <a:pt x="162" y="81"/>
                  </a:cubicBezTo>
                  <a:cubicBezTo>
                    <a:pt x="165" y="84"/>
                    <a:pt x="170" y="88"/>
                    <a:pt x="170" y="94"/>
                  </a:cubicBezTo>
                  <a:cubicBezTo>
                    <a:pt x="170" y="99"/>
                    <a:pt x="165" y="103"/>
                    <a:pt x="162" y="107"/>
                  </a:cubicBezTo>
                  <a:cubicBezTo>
                    <a:pt x="161" y="108"/>
                    <a:pt x="160" y="108"/>
                    <a:pt x="159" y="109"/>
                  </a:cubicBezTo>
                  <a:cubicBezTo>
                    <a:pt x="87" y="181"/>
                    <a:pt x="87" y="181"/>
                    <a:pt x="87" y="181"/>
                  </a:cubicBezTo>
                  <a:cubicBezTo>
                    <a:pt x="83" y="185"/>
                    <a:pt x="77" y="188"/>
                    <a:pt x="71" y="188"/>
                  </a:cubicBezTo>
                  <a:close/>
                  <a:moveTo>
                    <a:pt x="22" y="81"/>
                  </a:moveTo>
                  <a:cubicBezTo>
                    <a:pt x="17" y="81"/>
                    <a:pt x="9" y="83"/>
                    <a:pt x="9" y="94"/>
                  </a:cubicBezTo>
                  <a:cubicBezTo>
                    <a:pt x="9" y="105"/>
                    <a:pt x="17" y="106"/>
                    <a:pt x="22" y="106"/>
                  </a:cubicBezTo>
                  <a:cubicBezTo>
                    <a:pt x="113" y="106"/>
                    <a:pt x="113" y="106"/>
                    <a:pt x="113" y="106"/>
                  </a:cubicBezTo>
                  <a:cubicBezTo>
                    <a:pt x="63" y="157"/>
                    <a:pt x="63" y="157"/>
                    <a:pt x="63" y="157"/>
                  </a:cubicBezTo>
                  <a:cubicBezTo>
                    <a:pt x="60" y="160"/>
                    <a:pt x="59" y="163"/>
                    <a:pt x="59" y="166"/>
                  </a:cubicBezTo>
                  <a:cubicBezTo>
                    <a:pt x="59" y="169"/>
                    <a:pt x="60" y="173"/>
                    <a:pt x="63" y="175"/>
                  </a:cubicBezTo>
                  <a:cubicBezTo>
                    <a:pt x="67" y="180"/>
                    <a:pt x="76" y="180"/>
                    <a:pt x="80" y="175"/>
                  </a:cubicBezTo>
                  <a:cubicBezTo>
                    <a:pt x="153" y="103"/>
                    <a:pt x="153" y="103"/>
                    <a:pt x="153" y="103"/>
                  </a:cubicBezTo>
                  <a:cubicBezTo>
                    <a:pt x="154" y="102"/>
                    <a:pt x="155" y="101"/>
                    <a:pt x="156" y="100"/>
                  </a:cubicBezTo>
                  <a:cubicBezTo>
                    <a:pt x="157" y="98"/>
                    <a:pt x="161" y="95"/>
                    <a:pt x="161" y="94"/>
                  </a:cubicBezTo>
                  <a:cubicBezTo>
                    <a:pt x="161" y="92"/>
                    <a:pt x="157" y="89"/>
                    <a:pt x="156" y="88"/>
                  </a:cubicBezTo>
                  <a:cubicBezTo>
                    <a:pt x="155" y="87"/>
                    <a:pt x="154" y="86"/>
                    <a:pt x="153" y="85"/>
                  </a:cubicBezTo>
                  <a:cubicBezTo>
                    <a:pt x="80" y="12"/>
                    <a:pt x="80" y="12"/>
                    <a:pt x="80" y="12"/>
                  </a:cubicBezTo>
                  <a:cubicBezTo>
                    <a:pt x="76" y="8"/>
                    <a:pt x="67" y="8"/>
                    <a:pt x="63" y="12"/>
                  </a:cubicBezTo>
                  <a:cubicBezTo>
                    <a:pt x="60" y="15"/>
                    <a:pt x="59" y="18"/>
                    <a:pt x="59" y="21"/>
                  </a:cubicBezTo>
                  <a:cubicBezTo>
                    <a:pt x="59" y="25"/>
                    <a:pt x="60" y="28"/>
                    <a:pt x="63" y="30"/>
                  </a:cubicBezTo>
                  <a:cubicBezTo>
                    <a:pt x="113" y="81"/>
                    <a:pt x="113" y="81"/>
                    <a:pt x="113" y="81"/>
                  </a:cubicBezTo>
                  <a:lnTo>
                    <a:pt x="22" y="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53" name="Freeform 11"/>
            <p:cNvSpPr>
              <a:spLocks noEditPoints="1"/>
            </p:cNvSpPr>
            <p:nvPr userDrawn="1"/>
          </p:nvSpPr>
          <p:spPr bwMode="black">
            <a:xfrm>
              <a:off x="8730417" y="1630562"/>
              <a:ext cx="88523" cy="89399"/>
            </a:xfrm>
            <a:custGeom>
              <a:avLst/>
              <a:gdLst>
                <a:gd name="T0" fmla="*/ 21 w 43"/>
                <a:gd name="T1" fmla="*/ 43 h 43"/>
                <a:gd name="T2" fmla="*/ 0 w 43"/>
                <a:gd name="T3" fmla="*/ 22 h 43"/>
                <a:gd name="T4" fmla="*/ 21 w 43"/>
                <a:gd name="T5" fmla="*/ 0 h 43"/>
                <a:gd name="T6" fmla="*/ 43 w 43"/>
                <a:gd name="T7" fmla="*/ 22 h 43"/>
                <a:gd name="T8" fmla="*/ 21 w 43"/>
                <a:gd name="T9" fmla="*/ 43 h 43"/>
                <a:gd name="T10" fmla="*/ 21 w 43"/>
                <a:gd name="T11" fmla="*/ 9 h 43"/>
                <a:gd name="T12" fmla="*/ 9 w 43"/>
                <a:gd name="T13" fmla="*/ 22 h 43"/>
                <a:gd name="T14" fmla="*/ 21 w 43"/>
                <a:gd name="T15" fmla="*/ 34 h 43"/>
                <a:gd name="T16" fmla="*/ 34 w 43"/>
                <a:gd name="T17" fmla="*/ 22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4"/>
                    <a:pt x="0" y="22"/>
                  </a:cubicBezTo>
                  <a:cubicBezTo>
                    <a:pt x="0" y="10"/>
                    <a:pt x="9" y="0"/>
                    <a:pt x="21" y="0"/>
                  </a:cubicBezTo>
                  <a:cubicBezTo>
                    <a:pt x="33" y="0"/>
                    <a:pt x="43" y="10"/>
                    <a:pt x="43" y="22"/>
                  </a:cubicBezTo>
                  <a:cubicBezTo>
                    <a:pt x="43" y="34"/>
                    <a:pt x="33" y="43"/>
                    <a:pt x="21" y="43"/>
                  </a:cubicBezTo>
                  <a:close/>
                  <a:moveTo>
                    <a:pt x="21" y="9"/>
                  </a:moveTo>
                  <a:cubicBezTo>
                    <a:pt x="14" y="9"/>
                    <a:pt x="9" y="15"/>
                    <a:pt x="9" y="22"/>
                  </a:cubicBezTo>
                  <a:cubicBezTo>
                    <a:pt x="9" y="29"/>
                    <a:pt x="14" y="34"/>
                    <a:pt x="21" y="34"/>
                  </a:cubicBezTo>
                  <a:cubicBezTo>
                    <a:pt x="28" y="34"/>
                    <a:pt x="34" y="29"/>
                    <a:pt x="34" y="22"/>
                  </a:cubicBezTo>
                  <a:cubicBezTo>
                    <a:pt x="34" y="15"/>
                    <a:pt x="28" y="9"/>
                    <a:pt x="21"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54" name="Combined White Arrows"/>
          <p:cNvGrpSpPr/>
          <p:nvPr userDrawn="1"/>
        </p:nvGrpSpPr>
        <p:grpSpPr bwMode="black">
          <a:xfrm>
            <a:off x="6207619" y="3676007"/>
            <a:ext cx="1498754" cy="730240"/>
            <a:chOff x="8578788" y="1196393"/>
            <a:chExt cx="1998338" cy="973653"/>
          </a:xfrm>
        </p:grpSpPr>
        <p:grpSp>
          <p:nvGrpSpPr>
            <p:cNvPr id="55" name="Big White Arrow"/>
            <p:cNvGrpSpPr/>
            <p:nvPr userDrawn="1"/>
          </p:nvGrpSpPr>
          <p:grpSpPr bwMode="black">
            <a:xfrm>
              <a:off x="8578788" y="1196393"/>
              <a:ext cx="1998338" cy="386520"/>
              <a:chOff x="8578788" y="1227389"/>
              <a:chExt cx="1998338" cy="386520"/>
            </a:xfrm>
          </p:grpSpPr>
          <p:sp>
            <p:nvSpPr>
              <p:cNvPr id="60" name="Freeform 6"/>
              <p:cNvSpPr>
                <a:spLocks noEditPoints="1"/>
              </p:cNvSpPr>
              <p:nvPr userDrawn="1"/>
            </p:nvSpPr>
            <p:spPr bwMode="black">
              <a:xfrm>
                <a:off x="8680458" y="1376388"/>
                <a:ext cx="184057" cy="88523"/>
              </a:xfrm>
              <a:custGeom>
                <a:avLst/>
                <a:gdLst>
                  <a:gd name="T0" fmla="*/ 68 w 89"/>
                  <a:gd name="T1" fmla="*/ 43 h 43"/>
                  <a:gd name="T2" fmla="*/ 22 w 89"/>
                  <a:gd name="T3" fmla="*/ 43 h 43"/>
                  <a:gd name="T4" fmla="*/ 0 w 89"/>
                  <a:gd name="T5" fmla="*/ 21 h 43"/>
                  <a:gd name="T6" fmla="*/ 22 w 89"/>
                  <a:gd name="T7" fmla="*/ 0 h 43"/>
                  <a:gd name="T8" fmla="*/ 68 w 89"/>
                  <a:gd name="T9" fmla="*/ 0 h 43"/>
                  <a:gd name="T10" fmla="*/ 89 w 89"/>
                  <a:gd name="T11" fmla="*/ 21 h 43"/>
                  <a:gd name="T12" fmla="*/ 68 w 89"/>
                  <a:gd name="T13" fmla="*/ 43 h 43"/>
                  <a:gd name="T14" fmla="*/ 22 w 89"/>
                  <a:gd name="T15" fmla="*/ 9 h 43"/>
                  <a:gd name="T16" fmla="*/ 9 w 89"/>
                  <a:gd name="T17" fmla="*/ 21 h 43"/>
                  <a:gd name="T18" fmla="*/ 22 w 89"/>
                  <a:gd name="T19" fmla="*/ 34 h 43"/>
                  <a:gd name="T20" fmla="*/ 68 w 89"/>
                  <a:gd name="T21" fmla="*/ 34 h 43"/>
                  <a:gd name="T22" fmla="*/ 80 w 89"/>
                  <a:gd name="T23" fmla="*/ 21 h 43"/>
                  <a:gd name="T24" fmla="*/ 68 w 89"/>
                  <a:gd name="T25" fmla="*/ 9 h 43"/>
                  <a:gd name="T26" fmla="*/ 22 w 89"/>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43">
                    <a:moveTo>
                      <a:pt x="68" y="43"/>
                    </a:moveTo>
                    <a:cubicBezTo>
                      <a:pt x="22" y="43"/>
                      <a:pt x="22" y="43"/>
                      <a:pt x="22" y="43"/>
                    </a:cubicBezTo>
                    <a:cubicBezTo>
                      <a:pt x="10" y="43"/>
                      <a:pt x="0" y="33"/>
                      <a:pt x="0" y="21"/>
                    </a:cubicBezTo>
                    <a:cubicBezTo>
                      <a:pt x="0" y="10"/>
                      <a:pt x="10" y="0"/>
                      <a:pt x="22" y="0"/>
                    </a:cubicBezTo>
                    <a:cubicBezTo>
                      <a:pt x="68" y="0"/>
                      <a:pt x="68" y="0"/>
                      <a:pt x="68" y="0"/>
                    </a:cubicBezTo>
                    <a:cubicBezTo>
                      <a:pt x="80" y="0"/>
                      <a:pt x="89" y="10"/>
                      <a:pt x="89" y="21"/>
                    </a:cubicBezTo>
                    <a:cubicBezTo>
                      <a:pt x="89" y="33"/>
                      <a:pt x="80" y="43"/>
                      <a:pt x="68" y="43"/>
                    </a:cubicBezTo>
                    <a:close/>
                    <a:moveTo>
                      <a:pt x="22" y="9"/>
                    </a:moveTo>
                    <a:cubicBezTo>
                      <a:pt x="15" y="9"/>
                      <a:pt x="9" y="14"/>
                      <a:pt x="9" y="21"/>
                    </a:cubicBezTo>
                    <a:cubicBezTo>
                      <a:pt x="9" y="28"/>
                      <a:pt x="15" y="34"/>
                      <a:pt x="22" y="34"/>
                    </a:cubicBezTo>
                    <a:cubicBezTo>
                      <a:pt x="68" y="34"/>
                      <a:pt x="68" y="34"/>
                      <a:pt x="68" y="34"/>
                    </a:cubicBezTo>
                    <a:cubicBezTo>
                      <a:pt x="75" y="34"/>
                      <a:pt x="80" y="28"/>
                      <a:pt x="80" y="21"/>
                    </a:cubicBezTo>
                    <a:cubicBezTo>
                      <a:pt x="80" y="14"/>
                      <a:pt x="75" y="9"/>
                      <a:pt x="68" y="9"/>
                    </a:cubicBezTo>
                    <a:lnTo>
                      <a:pt x="2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61" name="Freeform 7"/>
              <p:cNvSpPr>
                <a:spLocks noEditPoints="1"/>
              </p:cNvSpPr>
              <p:nvPr userDrawn="1"/>
            </p:nvSpPr>
            <p:spPr bwMode="black">
              <a:xfrm>
                <a:off x="8883797" y="1227389"/>
                <a:ext cx="1693329" cy="386520"/>
              </a:xfrm>
              <a:custGeom>
                <a:avLst/>
                <a:gdLst>
                  <a:gd name="T0" fmla="*/ 719 w 818"/>
                  <a:gd name="T1" fmla="*/ 187 h 187"/>
                  <a:gd name="T2" fmla="*/ 704 w 818"/>
                  <a:gd name="T3" fmla="*/ 181 h 187"/>
                  <a:gd name="T4" fmla="*/ 704 w 818"/>
                  <a:gd name="T5" fmla="*/ 151 h 187"/>
                  <a:gd name="T6" fmla="*/ 740 w 818"/>
                  <a:gd name="T7" fmla="*/ 115 h 187"/>
                  <a:gd name="T8" fmla="*/ 22 w 818"/>
                  <a:gd name="T9" fmla="*/ 115 h 187"/>
                  <a:gd name="T10" fmla="*/ 0 w 818"/>
                  <a:gd name="T11" fmla="*/ 93 h 187"/>
                  <a:gd name="T12" fmla="*/ 22 w 818"/>
                  <a:gd name="T13" fmla="*/ 72 h 187"/>
                  <a:gd name="T14" fmla="*/ 740 w 818"/>
                  <a:gd name="T15" fmla="*/ 72 h 187"/>
                  <a:gd name="T16" fmla="*/ 704 w 818"/>
                  <a:gd name="T17" fmla="*/ 36 h 187"/>
                  <a:gd name="T18" fmla="*/ 698 w 818"/>
                  <a:gd name="T19" fmla="*/ 21 h 187"/>
                  <a:gd name="T20" fmla="*/ 704 w 818"/>
                  <a:gd name="T21" fmla="*/ 6 h 187"/>
                  <a:gd name="T22" fmla="*/ 719 w 818"/>
                  <a:gd name="T23" fmla="*/ 0 h 187"/>
                  <a:gd name="T24" fmla="*/ 735 w 818"/>
                  <a:gd name="T25" fmla="*/ 6 h 187"/>
                  <a:gd name="T26" fmla="*/ 807 w 818"/>
                  <a:gd name="T27" fmla="*/ 78 h 187"/>
                  <a:gd name="T28" fmla="*/ 810 w 818"/>
                  <a:gd name="T29" fmla="*/ 81 h 187"/>
                  <a:gd name="T30" fmla="*/ 818 w 818"/>
                  <a:gd name="T31" fmla="*/ 93 h 187"/>
                  <a:gd name="T32" fmla="*/ 810 w 818"/>
                  <a:gd name="T33" fmla="*/ 106 h 187"/>
                  <a:gd name="T34" fmla="*/ 807 w 818"/>
                  <a:gd name="T35" fmla="*/ 109 h 187"/>
                  <a:gd name="T36" fmla="*/ 735 w 818"/>
                  <a:gd name="T37" fmla="*/ 181 h 187"/>
                  <a:gd name="T38" fmla="*/ 719 w 818"/>
                  <a:gd name="T39" fmla="*/ 187 h 187"/>
                  <a:gd name="T40" fmla="*/ 22 w 818"/>
                  <a:gd name="T41" fmla="*/ 81 h 187"/>
                  <a:gd name="T42" fmla="*/ 9 w 818"/>
                  <a:gd name="T43" fmla="*/ 93 h 187"/>
                  <a:gd name="T44" fmla="*/ 22 w 818"/>
                  <a:gd name="T45" fmla="*/ 106 h 187"/>
                  <a:gd name="T46" fmla="*/ 761 w 818"/>
                  <a:gd name="T47" fmla="*/ 106 h 187"/>
                  <a:gd name="T48" fmla="*/ 710 w 818"/>
                  <a:gd name="T49" fmla="*/ 157 h 187"/>
                  <a:gd name="T50" fmla="*/ 710 w 818"/>
                  <a:gd name="T51" fmla="*/ 175 h 187"/>
                  <a:gd name="T52" fmla="*/ 728 w 818"/>
                  <a:gd name="T53" fmla="*/ 175 h 187"/>
                  <a:gd name="T54" fmla="*/ 801 w 818"/>
                  <a:gd name="T55" fmla="*/ 102 h 187"/>
                  <a:gd name="T56" fmla="*/ 804 w 818"/>
                  <a:gd name="T57" fmla="*/ 100 h 187"/>
                  <a:gd name="T58" fmla="*/ 809 w 818"/>
                  <a:gd name="T59" fmla="*/ 93 h 187"/>
                  <a:gd name="T60" fmla="*/ 804 w 818"/>
                  <a:gd name="T61" fmla="*/ 87 h 187"/>
                  <a:gd name="T62" fmla="*/ 801 w 818"/>
                  <a:gd name="T63" fmla="*/ 85 h 187"/>
                  <a:gd name="T64" fmla="*/ 728 w 818"/>
                  <a:gd name="T65" fmla="*/ 12 h 187"/>
                  <a:gd name="T66" fmla="*/ 710 w 818"/>
                  <a:gd name="T67" fmla="*/ 12 h 187"/>
                  <a:gd name="T68" fmla="*/ 707 w 818"/>
                  <a:gd name="T69" fmla="*/ 21 h 187"/>
                  <a:gd name="T70" fmla="*/ 710 w 818"/>
                  <a:gd name="T71" fmla="*/ 30 h 187"/>
                  <a:gd name="T72" fmla="*/ 761 w 818"/>
                  <a:gd name="T73" fmla="*/ 81 h 187"/>
                  <a:gd name="T74" fmla="*/ 22 w 818"/>
                  <a:gd name="T75"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8" h="187">
                    <a:moveTo>
                      <a:pt x="719" y="187"/>
                    </a:moveTo>
                    <a:cubicBezTo>
                      <a:pt x="714" y="187"/>
                      <a:pt x="708" y="185"/>
                      <a:pt x="704" y="181"/>
                    </a:cubicBezTo>
                    <a:cubicBezTo>
                      <a:pt x="696" y="173"/>
                      <a:pt x="696" y="159"/>
                      <a:pt x="704" y="151"/>
                    </a:cubicBezTo>
                    <a:cubicBezTo>
                      <a:pt x="740" y="115"/>
                      <a:pt x="740" y="115"/>
                      <a:pt x="740" y="115"/>
                    </a:cubicBezTo>
                    <a:cubicBezTo>
                      <a:pt x="22" y="115"/>
                      <a:pt x="22" y="115"/>
                      <a:pt x="22" y="115"/>
                    </a:cubicBezTo>
                    <a:cubicBezTo>
                      <a:pt x="12" y="115"/>
                      <a:pt x="0" y="109"/>
                      <a:pt x="0" y="93"/>
                    </a:cubicBezTo>
                    <a:cubicBezTo>
                      <a:pt x="0" y="78"/>
                      <a:pt x="12" y="72"/>
                      <a:pt x="22" y="72"/>
                    </a:cubicBezTo>
                    <a:cubicBezTo>
                      <a:pt x="740" y="72"/>
                      <a:pt x="740" y="72"/>
                      <a:pt x="740" y="72"/>
                    </a:cubicBezTo>
                    <a:cubicBezTo>
                      <a:pt x="704" y="36"/>
                      <a:pt x="704" y="36"/>
                      <a:pt x="704" y="36"/>
                    </a:cubicBezTo>
                    <a:cubicBezTo>
                      <a:pt x="700" y="32"/>
                      <a:pt x="698" y="27"/>
                      <a:pt x="698" y="21"/>
                    </a:cubicBezTo>
                    <a:cubicBezTo>
                      <a:pt x="698" y="15"/>
                      <a:pt x="700" y="10"/>
                      <a:pt x="704" y="6"/>
                    </a:cubicBezTo>
                    <a:cubicBezTo>
                      <a:pt x="708" y="2"/>
                      <a:pt x="714" y="0"/>
                      <a:pt x="719" y="0"/>
                    </a:cubicBezTo>
                    <a:cubicBezTo>
                      <a:pt x="725" y="0"/>
                      <a:pt x="731" y="2"/>
                      <a:pt x="735" y="6"/>
                    </a:cubicBezTo>
                    <a:cubicBezTo>
                      <a:pt x="807" y="78"/>
                      <a:pt x="807" y="78"/>
                      <a:pt x="807" y="78"/>
                    </a:cubicBezTo>
                    <a:cubicBezTo>
                      <a:pt x="808" y="79"/>
                      <a:pt x="809" y="80"/>
                      <a:pt x="810" y="81"/>
                    </a:cubicBezTo>
                    <a:cubicBezTo>
                      <a:pt x="814" y="84"/>
                      <a:pt x="818" y="88"/>
                      <a:pt x="818" y="93"/>
                    </a:cubicBezTo>
                    <a:cubicBezTo>
                      <a:pt x="818" y="99"/>
                      <a:pt x="813" y="103"/>
                      <a:pt x="810" y="106"/>
                    </a:cubicBezTo>
                    <a:cubicBezTo>
                      <a:pt x="809" y="107"/>
                      <a:pt x="808" y="108"/>
                      <a:pt x="807" y="109"/>
                    </a:cubicBezTo>
                    <a:cubicBezTo>
                      <a:pt x="735" y="181"/>
                      <a:pt x="735" y="181"/>
                      <a:pt x="735" y="181"/>
                    </a:cubicBezTo>
                    <a:cubicBezTo>
                      <a:pt x="731" y="185"/>
                      <a:pt x="725" y="187"/>
                      <a:pt x="719" y="187"/>
                    </a:cubicBezTo>
                    <a:close/>
                    <a:moveTo>
                      <a:pt x="22" y="81"/>
                    </a:moveTo>
                    <a:cubicBezTo>
                      <a:pt x="17" y="81"/>
                      <a:pt x="9" y="82"/>
                      <a:pt x="9" y="93"/>
                    </a:cubicBezTo>
                    <a:cubicBezTo>
                      <a:pt x="9" y="104"/>
                      <a:pt x="17" y="106"/>
                      <a:pt x="22" y="106"/>
                    </a:cubicBezTo>
                    <a:cubicBezTo>
                      <a:pt x="761" y="106"/>
                      <a:pt x="761" y="106"/>
                      <a:pt x="761" y="106"/>
                    </a:cubicBezTo>
                    <a:cubicBezTo>
                      <a:pt x="710" y="157"/>
                      <a:pt x="710" y="157"/>
                      <a:pt x="710" y="157"/>
                    </a:cubicBezTo>
                    <a:cubicBezTo>
                      <a:pt x="706" y="162"/>
                      <a:pt x="706" y="170"/>
                      <a:pt x="710" y="175"/>
                    </a:cubicBezTo>
                    <a:cubicBezTo>
                      <a:pt x="715" y="179"/>
                      <a:pt x="724" y="179"/>
                      <a:pt x="728" y="175"/>
                    </a:cubicBezTo>
                    <a:cubicBezTo>
                      <a:pt x="801" y="102"/>
                      <a:pt x="801" y="102"/>
                      <a:pt x="801" y="102"/>
                    </a:cubicBezTo>
                    <a:cubicBezTo>
                      <a:pt x="802" y="101"/>
                      <a:pt x="803" y="101"/>
                      <a:pt x="804" y="100"/>
                    </a:cubicBezTo>
                    <a:cubicBezTo>
                      <a:pt x="805" y="98"/>
                      <a:pt x="809" y="95"/>
                      <a:pt x="809" y="93"/>
                    </a:cubicBezTo>
                    <a:cubicBezTo>
                      <a:pt x="809" y="92"/>
                      <a:pt x="805" y="89"/>
                      <a:pt x="804" y="87"/>
                    </a:cubicBezTo>
                    <a:cubicBezTo>
                      <a:pt x="803" y="86"/>
                      <a:pt x="802" y="85"/>
                      <a:pt x="801" y="85"/>
                    </a:cubicBezTo>
                    <a:cubicBezTo>
                      <a:pt x="728" y="12"/>
                      <a:pt x="728" y="12"/>
                      <a:pt x="728" y="12"/>
                    </a:cubicBezTo>
                    <a:cubicBezTo>
                      <a:pt x="724" y="7"/>
                      <a:pt x="715" y="7"/>
                      <a:pt x="710" y="12"/>
                    </a:cubicBezTo>
                    <a:cubicBezTo>
                      <a:pt x="708" y="15"/>
                      <a:pt x="707" y="18"/>
                      <a:pt x="707" y="21"/>
                    </a:cubicBezTo>
                    <a:cubicBezTo>
                      <a:pt x="707" y="24"/>
                      <a:pt x="708" y="28"/>
                      <a:pt x="710" y="30"/>
                    </a:cubicBezTo>
                    <a:cubicBezTo>
                      <a:pt x="761" y="81"/>
                      <a:pt x="761" y="81"/>
                      <a:pt x="761"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62" name="Freeform 8"/>
              <p:cNvSpPr>
                <a:spLocks noEditPoints="1"/>
              </p:cNvSpPr>
              <p:nvPr userDrawn="1"/>
            </p:nvSpPr>
            <p:spPr bwMode="black">
              <a:xfrm>
                <a:off x="8578788" y="1376388"/>
                <a:ext cx="89399" cy="88523"/>
              </a:xfrm>
              <a:custGeom>
                <a:avLst/>
                <a:gdLst>
                  <a:gd name="T0" fmla="*/ 21 w 43"/>
                  <a:gd name="T1" fmla="*/ 43 h 43"/>
                  <a:gd name="T2" fmla="*/ 0 w 43"/>
                  <a:gd name="T3" fmla="*/ 21 h 43"/>
                  <a:gd name="T4" fmla="*/ 21 w 43"/>
                  <a:gd name="T5" fmla="*/ 0 h 43"/>
                  <a:gd name="T6" fmla="*/ 43 w 43"/>
                  <a:gd name="T7" fmla="*/ 21 h 43"/>
                  <a:gd name="T8" fmla="*/ 21 w 43"/>
                  <a:gd name="T9" fmla="*/ 43 h 43"/>
                  <a:gd name="T10" fmla="*/ 21 w 43"/>
                  <a:gd name="T11" fmla="*/ 9 h 43"/>
                  <a:gd name="T12" fmla="*/ 9 w 43"/>
                  <a:gd name="T13" fmla="*/ 21 h 43"/>
                  <a:gd name="T14" fmla="*/ 21 w 43"/>
                  <a:gd name="T15" fmla="*/ 34 h 43"/>
                  <a:gd name="T16" fmla="*/ 34 w 43"/>
                  <a:gd name="T17" fmla="*/ 21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3"/>
                      <a:pt x="0" y="21"/>
                    </a:cubicBezTo>
                    <a:cubicBezTo>
                      <a:pt x="0" y="10"/>
                      <a:pt x="9" y="0"/>
                      <a:pt x="21" y="0"/>
                    </a:cubicBezTo>
                    <a:cubicBezTo>
                      <a:pt x="33" y="0"/>
                      <a:pt x="43" y="10"/>
                      <a:pt x="43" y="21"/>
                    </a:cubicBezTo>
                    <a:cubicBezTo>
                      <a:pt x="43" y="33"/>
                      <a:pt x="33" y="43"/>
                      <a:pt x="21" y="43"/>
                    </a:cubicBezTo>
                    <a:close/>
                    <a:moveTo>
                      <a:pt x="21" y="9"/>
                    </a:moveTo>
                    <a:cubicBezTo>
                      <a:pt x="14" y="9"/>
                      <a:pt x="9" y="14"/>
                      <a:pt x="9" y="21"/>
                    </a:cubicBezTo>
                    <a:cubicBezTo>
                      <a:pt x="9" y="28"/>
                      <a:pt x="14" y="34"/>
                      <a:pt x="21" y="34"/>
                    </a:cubicBezTo>
                    <a:cubicBezTo>
                      <a:pt x="28" y="34"/>
                      <a:pt x="34" y="28"/>
                      <a:pt x="34" y="21"/>
                    </a:cubicBezTo>
                    <a:cubicBezTo>
                      <a:pt x="34" y="14"/>
                      <a:pt x="28" y="9"/>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nvGrpSpPr>
            <p:cNvPr id="56" name="Small White Arrow"/>
            <p:cNvGrpSpPr/>
            <p:nvPr userDrawn="1"/>
          </p:nvGrpSpPr>
          <p:grpSpPr bwMode="black">
            <a:xfrm>
              <a:off x="9024032" y="1780020"/>
              <a:ext cx="1054386" cy="390026"/>
              <a:chOff x="9024032" y="1756773"/>
              <a:chExt cx="1054386" cy="390026"/>
            </a:xfrm>
          </p:grpSpPr>
          <p:sp>
            <p:nvSpPr>
              <p:cNvPr id="57" name="Freeform 12"/>
              <p:cNvSpPr>
                <a:spLocks noEditPoints="1"/>
              </p:cNvSpPr>
              <p:nvPr userDrawn="1"/>
            </p:nvSpPr>
            <p:spPr bwMode="black">
              <a:xfrm>
                <a:off x="9127454" y="1906648"/>
                <a:ext cx="331303" cy="91152"/>
              </a:xfrm>
              <a:custGeom>
                <a:avLst/>
                <a:gdLst>
                  <a:gd name="T0" fmla="*/ 138 w 160"/>
                  <a:gd name="T1" fmla="*/ 44 h 44"/>
                  <a:gd name="T2" fmla="*/ 21 w 160"/>
                  <a:gd name="T3" fmla="*/ 44 h 44"/>
                  <a:gd name="T4" fmla="*/ 0 w 160"/>
                  <a:gd name="T5" fmla="*/ 22 h 44"/>
                  <a:gd name="T6" fmla="*/ 21 w 160"/>
                  <a:gd name="T7" fmla="*/ 0 h 44"/>
                  <a:gd name="T8" fmla="*/ 138 w 160"/>
                  <a:gd name="T9" fmla="*/ 0 h 44"/>
                  <a:gd name="T10" fmla="*/ 160 w 160"/>
                  <a:gd name="T11" fmla="*/ 22 h 44"/>
                  <a:gd name="T12" fmla="*/ 138 w 160"/>
                  <a:gd name="T13" fmla="*/ 44 h 44"/>
                  <a:gd name="T14" fmla="*/ 21 w 160"/>
                  <a:gd name="T15" fmla="*/ 9 h 44"/>
                  <a:gd name="T16" fmla="*/ 9 w 160"/>
                  <a:gd name="T17" fmla="*/ 22 h 44"/>
                  <a:gd name="T18" fmla="*/ 21 w 160"/>
                  <a:gd name="T19" fmla="*/ 35 h 44"/>
                  <a:gd name="T20" fmla="*/ 138 w 160"/>
                  <a:gd name="T21" fmla="*/ 35 h 44"/>
                  <a:gd name="T22" fmla="*/ 151 w 160"/>
                  <a:gd name="T23" fmla="*/ 22 h 44"/>
                  <a:gd name="T24" fmla="*/ 138 w 160"/>
                  <a:gd name="T25" fmla="*/ 9 h 44"/>
                  <a:gd name="T26" fmla="*/ 21 w 160"/>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44">
                    <a:moveTo>
                      <a:pt x="138" y="44"/>
                    </a:moveTo>
                    <a:cubicBezTo>
                      <a:pt x="21" y="44"/>
                      <a:pt x="21" y="44"/>
                      <a:pt x="21" y="44"/>
                    </a:cubicBezTo>
                    <a:cubicBezTo>
                      <a:pt x="9" y="44"/>
                      <a:pt x="0" y="34"/>
                      <a:pt x="0" y="22"/>
                    </a:cubicBezTo>
                    <a:cubicBezTo>
                      <a:pt x="0" y="10"/>
                      <a:pt x="9" y="0"/>
                      <a:pt x="21" y="0"/>
                    </a:cubicBezTo>
                    <a:cubicBezTo>
                      <a:pt x="138" y="0"/>
                      <a:pt x="138" y="0"/>
                      <a:pt x="138" y="0"/>
                    </a:cubicBezTo>
                    <a:cubicBezTo>
                      <a:pt x="150" y="0"/>
                      <a:pt x="160" y="10"/>
                      <a:pt x="160" y="22"/>
                    </a:cubicBezTo>
                    <a:cubicBezTo>
                      <a:pt x="160" y="34"/>
                      <a:pt x="150" y="44"/>
                      <a:pt x="138" y="44"/>
                    </a:cubicBezTo>
                    <a:close/>
                    <a:moveTo>
                      <a:pt x="21" y="9"/>
                    </a:moveTo>
                    <a:cubicBezTo>
                      <a:pt x="14" y="9"/>
                      <a:pt x="9" y="15"/>
                      <a:pt x="9" y="22"/>
                    </a:cubicBezTo>
                    <a:cubicBezTo>
                      <a:pt x="9" y="29"/>
                      <a:pt x="14" y="35"/>
                      <a:pt x="21" y="35"/>
                    </a:cubicBezTo>
                    <a:cubicBezTo>
                      <a:pt x="138" y="35"/>
                      <a:pt x="138" y="35"/>
                      <a:pt x="138" y="35"/>
                    </a:cubicBezTo>
                    <a:cubicBezTo>
                      <a:pt x="145" y="35"/>
                      <a:pt x="151" y="29"/>
                      <a:pt x="151" y="22"/>
                    </a:cubicBezTo>
                    <a:cubicBezTo>
                      <a:pt x="151" y="15"/>
                      <a:pt x="145" y="9"/>
                      <a:pt x="138" y="9"/>
                    </a:cubicBezTo>
                    <a:lnTo>
                      <a:pt x="2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58" name="Freeform 13"/>
              <p:cNvSpPr>
                <a:spLocks noEditPoints="1"/>
              </p:cNvSpPr>
              <p:nvPr userDrawn="1"/>
            </p:nvSpPr>
            <p:spPr bwMode="black">
              <a:xfrm>
                <a:off x="9475411" y="1756773"/>
                <a:ext cx="603007" cy="390026"/>
              </a:xfrm>
              <a:custGeom>
                <a:avLst/>
                <a:gdLst>
                  <a:gd name="T0" fmla="*/ 192 w 291"/>
                  <a:gd name="T1" fmla="*/ 188 h 188"/>
                  <a:gd name="T2" fmla="*/ 177 w 291"/>
                  <a:gd name="T3" fmla="*/ 182 h 188"/>
                  <a:gd name="T4" fmla="*/ 171 w 291"/>
                  <a:gd name="T5" fmla="*/ 166 h 188"/>
                  <a:gd name="T6" fmla="*/ 177 w 291"/>
                  <a:gd name="T7" fmla="*/ 151 h 188"/>
                  <a:gd name="T8" fmla="*/ 213 w 291"/>
                  <a:gd name="T9" fmla="*/ 116 h 188"/>
                  <a:gd name="T10" fmla="*/ 22 w 291"/>
                  <a:gd name="T11" fmla="*/ 116 h 188"/>
                  <a:gd name="T12" fmla="*/ 0 w 291"/>
                  <a:gd name="T13" fmla="*/ 94 h 188"/>
                  <a:gd name="T14" fmla="*/ 22 w 291"/>
                  <a:gd name="T15" fmla="*/ 73 h 188"/>
                  <a:gd name="T16" fmla="*/ 213 w 291"/>
                  <a:gd name="T17" fmla="*/ 73 h 188"/>
                  <a:gd name="T18" fmla="*/ 177 w 291"/>
                  <a:gd name="T19" fmla="*/ 37 h 188"/>
                  <a:gd name="T20" fmla="*/ 171 w 291"/>
                  <a:gd name="T21" fmla="*/ 22 h 188"/>
                  <a:gd name="T22" fmla="*/ 177 w 291"/>
                  <a:gd name="T23" fmla="*/ 6 h 188"/>
                  <a:gd name="T24" fmla="*/ 192 w 291"/>
                  <a:gd name="T25" fmla="*/ 0 h 188"/>
                  <a:gd name="T26" fmla="*/ 207 w 291"/>
                  <a:gd name="T27" fmla="*/ 6 h 188"/>
                  <a:gd name="T28" fmla="*/ 280 w 291"/>
                  <a:gd name="T29" fmla="*/ 79 h 188"/>
                  <a:gd name="T30" fmla="*/ 282 w 291"/>
                  <a:gd name="T31" fmla="*/ 81 h 188"/>
                  <a:gd name="T32" fmla="*/ 291 w 291"/>
                  <a:gd name="T33" fmla="*/ 94 h 188"/>
                  <a:gd name="T34" fmla="*/ 282 w 291"/>
                  <a:gd name="T35" fmla="*/ 107 h 188"/>
                  <a:gd name="T36" fmla="*/ 280 w 291"/>
                  <a:gd name="T37" fmla="*/ 109 h 188"/>
                  <a:gd name="T38" fmla="*/ 207 w 291"/>
                  <a:gd name="T39" fmla="*/ 182 h 188"/>
                  <a:gd name="T40" fmla="*/ 192 w 291"/>
                  <a:gd name="T41" fmla="*/ 188 h 188"/>
                  <a:gd name="T42" fmla="*/ 22 w 291"/>
                  <a:gd name="T43" fmla="*/ 81 h 188"/>
                  <a:gd name="T44" fmla="*/ 9 w 291"/>
                  <a:gd name="T45" fmla="*/ 94 h 188"/>
                  <a:gd name="T46" fmla="*/ 22 w 291"/>
                  <a:gd name="T47" fmla="*/ 107 h 188"/>
                  <a:gd name="T48" fmla="*/ 234 w 291"/>
                  <a:gd name="T49" fmla="*/ 107 h 188"/>
                  <a:gd name="T50" fmla="*/ 183 w 291"/>
                  <a:gd name="T51" fmla="*/ 158 h 188"/>
                  <a:gd name="T52" fmla="*/ 180 w 291"/>
                  <a:gd name="T53" fmla="*/ 166 h 188"/>
                  <a:gd name="T54" fmla="*/ 183 w 291"/>
                  <a:gd name="T55" fmla="*/ 175 h 188"/>
                  <a:gd name="T56" fmla="*/ 201 w 291"/>
                  <a:gd name="T57" fmla="*/ 175 h 188"/>
                  <a:gd name="T58" fmla="*/ 273 w 291"/>
                  <a:gd name="T59" fmla="*/ 103 h 188"/>
                  <a:gd name="T60" fmla="*/ 276 w 291"/>
                  <a:gd name="T61" fmla="*/ 100 h 188"/>
                  <a:gd name="T62" fmla="*/ 282 w 291"/>
                  <a:gd name="T63" fmla="*/ 94 h 188"/>
                  <a:gd name="T64" fmla="*/ 276 w 291"/>
                  <a:gd name="T65" fmla="*/ 88 h 188"/>
                  <a:gd name="T66" fmla="*/ 273 w 291"/>
                  <a:gd name="T67" fmla="*/ 85 h 188"/>
                  <a:gd name="T68" fmla="*/ 201 w 291"/>
                  <a:gd name="T69" fmla="*/ 13 h 188"/>
                  <a:gd name="T70" fmla="*/ 183 w 291"/>
                  <a:gd name="T71" fmla="*/ 13 h 188"/>
                  <a:gd name="T72" fmla="*/ 180 w 291"/>
                  <a:gd name="T73" fmla="*/ 22 h 188"/>
                  <a:gd name="T74" fmla="*/ 183 w 291"/>
                  <a:gd name="T75" fmla="*/ 31 h 188"/>
                  <a:gd name="T76" fmla="*/ 234 w 291"/>
                  <a:gd name="T77" fmla="*/ 81 h 188"/>
                  <a:gd name="T78" fmla="*/ 22 w 291"/>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1" h="188">
                    <a:moveTo>
                      <a:pt x="192" y="188"/>
                    </a:moveTo>
                    <a:cubicBezTo>
                      <a:pt x="186" y="188"/>
                      <a:pt x="181" y="186"/>
                      <a:pt x="177" y="182"/>
                    </a:cubicBezTo>
                    <a:cubicBezTo>
                      <a:pt x="173" y="178"/>
                      <a:pt x="171" y="172"/>
                      <a:pt x="171" y="166"/>
                    </a:cubicBezTo>
                    <a:cubicBezTo>
                      <a:pt x="171" y="161"/>
                      <a:pt x="173" y="155"/>
                      <a:pt x="177" y="151"/>
                    </a:cubicBezTo>
                    <a:cubicBezTo>
                      <a:pt x="213" y="116"/>
                      <a:pt x="213" y="116"/>
                      <a:pt x="213" y="116"/>
                    </a:cubicBezTo>
                    <a:cubicBezTo>
                      <a:pt x="22" y="116"/>
                      <a:pt x="22" y="116"/>
                      <a:pt x="22" y="116"/>
                    </a:cubicBezTo>
                    <a:cubicBezTo>
                      <a:pt x="12" y="116"/>
                      <a:pt x="0" y="110"/>
                      <a:pt x="0" y="94"/>
                    </a:cubicBezTo>
                    <a:cubicBezTo>
                      <a:pt x="0" y="78"/>
                      <a:pt x="12" y="73"/>
                      <a:pt x="22" y="73"/>
                    </a:cubicBezTo>
                    <a:cubicBezTo>
                      <a:pt x="213" y="73"/>
                      <a:pt x="213" y="73"/>
                      <a:pt x="213" y="73"/>
                    </a:cubicBezTo>
                    <a:cubicBezTo>
                      <a:pt x="177" y="37"/>
                      <a:pt x="177" y="37"/>
                      <a:pt x="177" y="37"/>
                    </a:cubicBezTo>
                    <a:cubicBezTo>
                      <a:pt x="173" y="33"/>
                      <a:pt x="171" y="27"/>
                      <a:pt x="171" y="22"/>
                    </a:cubicBezTo>
                    <a:cubicBezTo>
                      <a:pt x="171" y="16"/>
                      <a:pt x="173" y="11"/>
                      <a:pt x="177" y="6"/>
                    </a:cubicBezTo>
                    <a:cubicBezTo>
                      <a:pt x="181" y="2"/>
                      <a:pt x="186" y="0"/>
                      <a:pt x="192" y="0"/>
                    </a:cubicBezTo>
                    <a:cubicBezTo>
                      <a:pt x="198" y="0"/>
                      <a:pt x="203" y="2"/>
                      <a:pt x="207" y="6"/>
                    </a:cubicBezTo>
                    <a:cubicBezTo>
                      <a:pt x="280" y="79"/>
                      <a:pt x="280" y="79"/>
                      <a:pt x="280" y="79"/>
                    </a:cubicBezTo>
                    <a:cubicBezTo>
                      <a:pt x="280" y="79"/>
                      <a:pt x="281" y="80"/>
                      <a:pt x="282" y="81"/>
                    </a:cubicBezTo>
                    <a:cubicBezTo>
                      <a:pt x="286" y="84"/>
                      <a:pt x="291" y="89"/>
                      <a:pt x="291" y="94"/>
                    </a:cubicBezTo>
                    <a:cubicBezTo>
                      <a:pt x="291" y="100"/>
                      <a:pt x="286" y="104"/>
                      <a:pt x="282" y="107"/>
                    </a:cubicBezTo>
                    <a:cubicBezTo>
                      <a:pt x="281" y="108"/>
                      <a:pt x="280" y="109"/>
                      <a:pt x="280" y="109"/>
                    </a:cubicBezTo>
                    <a:cubicBezTo>
                      <a:pt x="207" y="182"/>
                      <a:pt x="207" y="182"/>
                      <a:pt x="207" y="182"/>
                    </a:cubicBezTo>
                    <a:cubicBezTo>
                      <a:pt x="203" y="186"/>
                      <a:pt x="198" y="188"/>
                      <a:pt x="192" y="188"/>
                    </a:cubicBezTo>
                    <a:close/>
                    <a:moveTo>
                      <a:pt x="22" y="81"/>
                    </a:moveTo>
                    <a:cubicBezTo>
                      <a:pt x="17" y="81"/>
                      <a:pt x="9" y="83"/>
                      <a:pt x="9" y="94"/>
                    </a:cubicBezTo>
                    <a:cubicBezTo>
                      <a:pt x="9" y="105"/>
                      <a:pt x="17" y="107"/>
                      <a:pt x="22" y="107"/>
                    </a:cubicBezTo>
                    <a:cubicBezTo>
                      <a:pt x="234" y="107"/>
                      <a:pt x="234" y="107"/>
                      <a:pt x="234" y="107"/>
                    </a:cubicBezTo>
                    <a:cubicBezTo>
                      <a:pt x="183" y="158"/>
                      <a:pt x="183" y="158"/>
                      <a:pt x="183" y="158"/>
                    </a:cubicBezTo>
                    <a:cubicBezTo>
                      <a:pt x="181" y="160"/>
                      <a:pt x="180" y="163"/>
                      <a:pt x="180" y="166"/>
                    </a:cubicBezTo>
                    <a:cubicBezTo>
                      <a:pt x="180" y="170"/>
                      <a:pt x="181" y="173"/>
                      <a:pt x="183" y="175"/>
                    </a:cubicBezTo>
                    <a:cubicBezTo>
                      <a:pt x="188" y="180"/>
                      <a:pt x="196" y="180"/>
                      <a:pt x="201" y="175"/>
                    </a:cubicBezTo>
                    <a:cubicBezTo>
                      <a:pt x="273" y="103"/>
                      <a:pt x="273" y="103"/>
                      <a:pt x="273" y="103"/>
                    </a:cubicBezTo>
                    <a:cubicBezTo>
                      <a:pt x="274" y="102"/>
                      <a:pt x="275" y="101"/>
                      <a:pt x="276" y="100"/>
                    </a:cubicBezTo>
                    <a:cubicBezTo>
                      <a:pt x="278" y="99"/>
                      <a:pt x="282" y="95"/>
                      <a:pt x="282" y="94"/>
                    </a:cubicBezTo>
                    <a:cubicBezTo>
                      <a:pt x="282" y="93"/>
                      <a:pt x="278" y="89"/>
                      <a:pt x="276" y="88"/>
                    </a:cubicBezTo>
                    <a:cubicBezTo>
                      <a:pt x="275" y="87"/>
                      <a:pt x="274" y="86"/>
                      <a:pt x="273" y="85"/>
                    </a:cubicBezTo>
                    <a:cubicBezTo>
                      <a:pt x="201" y="13"/>
                      <a:pt x="201" y="13"/>
                      <a:pt x="201" y="13"/>
                    </a:cubicBezTo>
                    <a:cubicBezTo>
                      <a:pt x="196" y="8"/>
                      <a:pt x="188" y="8"/>
                      <a:pt x="183" y="13"/>
                    </a:cubicBezTo>
                    <a:cubicBezTo>
                      <a:pt x="181" y="15"/>
                      <a:pt x="180" y="18"/>
                      <a:pt x="180" y="22"/>
                    </a:cubicBezTo>
                    <a:cubicBezTo>
                      <a:pt x="180" y="25"/>
                      <a:pt x="181" y="28"/>
                      <a:pt x="183" y="31"/>
                    </a:cubicBezTo>
                    <a:cubicBezTo>
                      <a:pt x="234" y="81"/>
                      <a:pt x="234" y="81"/>
                      <a:pt x="234"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59" name="Freeform 14"/>
              <p:cNvSpPr>
                <a:spLocks noEditPoints="1"/>
              </p:cNvSpPr>
              <p:nvPr userDrawn="1"/>
            </p:nvSpPr>
            <p:spPr bwMode="black">
              <a:xfrm>
                <a:off x="9024032" y="1906648"/>
                <a:ext cx="89399" cy="91152"/>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9 h 44"/>
                  <a:gd name="T12" fmla="*/ 9 w 43"/>
                  <a:gd name="T13" fmla="*/ 22 h 44"/>
                  <a:gd name="T14" fmla="*/ 22 w 43"/>
                  <a:gd name="T15" fmla="*/ 35 h 44"/>
                  <a:gd name="T16" fmla="*/ 34 w 43"/>
                  <a:gd name="T17" fmla="*/ 22 h 44"/>
                  <a:gd name="T18" fmla="*/ 22 w 43"/>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10" y="44"/>
                      <a:pt x="0" y="34"/>
                      <a:pt x="0" y="22"/>
                    </a:cubicBezTo>
                    <a:cubicBezTo>
                      <a:pt x="0" y="10"/>
                      <a:pt x="10" y="0"/>
                      <a:pt x="22" y="0"/>
                    </a:cubicBezTo>
                    <a:cubicBezTo>
                      <a:pt x="33" y="0"/>
                      <a:pt x="43" y="10"/>
                      <a:pt x="43" y="22"/>
                    </a:cubicBezTo>
                    <a:cubicBezTo>
                      <a:pt x="43" y="34"/>
                      <a:pt x="33" y="44"/>
                      <a:pt x="22" y="44"/>
                    </a:cubicBezTo>
                    <a:close/>
                    <a:moveTo>
                      <a:pt x="22" y="9"/>
                    </a:moveTo>
                    <a:cubicBezTo>
                      <a:pt x="15" y="9"/>
                      <a:pt x="9" y="15"/>
                      <a:pt x="9" y="22"/>
                    </a:cubicBezTo>
                    <a:cubicBezTo>
                      <a:pt x="9" y="29"/>
                      <a:pt x="15" y="35"/>
                      <a:pt x="22" y="35"/>
                    </a:cubicBezTo>
                    <a:cubicBezTo>
                      <a:pt x="29" y="35"/>
                      <a:pt x="34" y="29"/>
                      <a:pt x="34" y="22"/>
                    </a:cubicBezTo>
                    <a:cubicBezTo>
                      <a:pt x="34" y="15"/>
                      <a:pt x="29" y="9"/>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grpSp>
      <p:grpSp>
        <p:nvGrpSpPr>
          <p:cNvPr id="63" name="spaceman"/>
          <p:cNvGrpSpPr/>
          <p:nvPr userDrawn="1"/>
        </p:nvGrpSpPr>
        <p:grpSpPr bwMode="black">
          <a:xfrm rot="21402827">
            <a:off x="8070967" y="2984827"/>
            <a:ext cx="733075" cy="1275232"/>
            <a:chOff x="10831129" y="421994"/>
            <a:chExt cx="977433" cy="1700309"/>
          </a:xfrm>
        </p:grpSpPr>
        <p:sp>
          <p:nvSpPr>
            <p:cNvPr id="64" name="Freeform 21"/>
            <p:cNvSpPr>
              <a:spLocks/>
            </p:cNvSpPr>
            <p:nvPr userDrawn="1"/>
          </p:nvSpPr>
          <p:spPr bwMode="black">
            <a:xfrm>
              <a:off x="10891558" y="1560317"/>
              <a:ext cx="586913" cy="561986"/>
            </a:xfrm>
            <a:custGeom>
              <a:avLst/>
              <a:gdLst>
                <a:gd name="T0" fmla="*/ 35 w 329"/>
                <a:gd name="T1" fmla="*/ 315 h 315"/>
                <a:gd name="T2" fmla="*/ 31 w 329"/>
                <a:gd name="T3" fmla="*/ 308 h 315"/>
                <a:gd name="T4" fmla="*/ 74 w 329"/>
                <a:gd name="T5" fmla="*/ 136 h 315"/>
                <a:gd name="T6" fmla="*/ 121 w 329"/>
                <a:gd name="T7" fmla="*/ 85 h 315"/>
                <a:gd name="T8" fmla="*/ 85 w 329"/>
                <a:gd name="T9" fmla="*/ 70 h 315"/>
                <a:gd name="T10" fmla="*/ 75 w 329"/>
                <a:gd name="T11" fmla="*/ 69 h 315"/>
                <a:gd name="T12" fmla="*/ 83 w 329"/>
                <a:gd name="T13" fmla="*/ 62 h 315"/>
                <a:gd name="T14" fmla="*/ 208 w 329"/>
                <a:gd name="T15" fmla="*/ 21 h 315"/>
                <a:gd name="T16" fmla="*/ 204 w 329"/>
                <a:gd name="T17" fmla="*/ 29 h 315"/>
                <a:gd name="T18" fmla="*/ 96 w 329"/>
                <a:gd name="T19" fmla="*/ 63 h 315"/>
                <a:gd name="T20" fmla="*/ 130 w 329"/>
                <a:gd name="T21" fmla="*/ 83 h 315"/>
                <a:gd name="T22" fmla="*/ 79 w 329"/>
                <a:gd name="T23" fmla="*/ 143 h 315"/>
                <a:gd name="T24" fmla="*/ 34 w 329"/>
                <a:gd name="T25" fmla="*/ 296 h 315"/>
                <a:gd name="T26" fmla="*/ 171 w 329"/>
                <a:gd name="T27" fmla="*/ 185 h 315"/>
                <a:gd name="T28" fmla="*/ 210 w 329"/>
                <a:gd name="T29" fmla="*/ 190 h 315"/>
                <a:gd name="T30" fmla="*/ 214 w 329"/>
                <a:gd name="T31" fmla="*/ 201 h 315"/>
                <a:gd name="T32" fmla="*/ 194 w 329"/>
                <a:gd name="T33" fmla="*/ 226 h 315"/>
                <a:gd name="T34" fmla="*/ 179 w 329"/>
                <a:gd name="T35" fmla="*/ 286 h 315"/>
                <a:gd name="T36" fmla="*/ 203 w 329"/>
                <a:gd name="T37" fmla="*/ 258 h 315"/>
                <a:gd name="T38" fmla="*/ 219 w 329"/>
                <a:gd name="T39" fmla="*/ 250 h 315"/>
                <a:gd name="T40" fmla="*/ 270 w 329"/>
                <a:gd name="T41" fmla="*/ 223 h 315"/>
                <a:gd name="T42" fmla="*/ 318 w 329"/>
                <a:gd name="T43" fmla="*/ 148 h 315"/>
                <a:gd name="T44" fmla="*/ 304 w 329"/>
                <a:gd name="T45" fmla="*/ 85 h 315"/>
                <a:gd name="T46" fmla="*/ 311 w 329"/>
                <a:gd name="T47" fmla="*/ 80 h 315"/>
                <a:gd name="T48" fmla="*/ 326 w 329"/>
                <a:gd name="T49" fmla="*/ 149 h 315"/>
                <a:gd name="T50" fmla="*/ 275 w 329"/>
                <a:gd name="T51" fmla="*/ 230 h 315"/>
                <a:gd name="T52" fmla="*/ 223 w 329"/>
                <a:gd name="T53" fmla="*/ 258 h 315"/>
                <a:gd name="T54" fmla="*/ 207 w 329"/>
                <a:gd name="T55" fmla="*/ 266 h 315"/>
                <a:gd name="T56" fmla="*/ 184 w 329"/>
                <a:gd name="T57" fmla="*/ 297 h 315"/>
                <a:gd name="T58" fmla="*/ 182 w 329"/>
                <a:gd name="T59" fmla="*/ 308 h 315"/>
                <a:gd name="T60" fmla="*/ 176 w 329"/>
                <a:gd name="T61" fmla="*/ 299 h 315"/>
                <a:gd name="T62" fmla="*/ 189 w 329"/>
                <a:gd name="T63" fmla="*/ 220 h 315"/>
                <a:gd name="T64" fmla="*/ 205 w 329"/>
                <a:gd name="T65" fmla="*/ 200 h 315"/>
                <a:gd name="T66" fmla="*/ 204 w 329"/>
                <a:gd name="T67" fmla="*/ 196 h 315"/>
                <a:gd name="T68" fmla="*/ 173 w 329"/>
                <a:gd name="T69" fmla="*/ 193 h 315"/>
                <a:gd name="T70" fmla="*/ 39 w 329"/>
                <a:gd name="T71" fmla="*/ 307 h 315"/>
                <a:gd name="T72" fmla="*/ 35 w 329"/>
                <a:gd name="T73"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15">
                  <a:moveTo>
                    <a:pt x="35" y="315"/>
                  </a:moveTo>
                  <a:cubicBezTo>
                    <a:pt x="31" y="308"/>
                    <a:pt x="31" y="308"/>
                    <a:pt x="31" y="308"/>
                  </a:cubicBezTo>
                  <a:cubicBezTo>
                    <a:pt x="8" y="269"/>
                    <a:pt x="0" y="188"/>
                    <a:pt x="74" y="136"/>
                  </a:cubicBezTo>
                  <a:cubicBezTo>
                    <a:pt x="118" y="106"/>
                    <a:pt x="123" y="91"/>
                    <a:pt x="121" y="85"/>
                  </a:cubicBezTo>
                  <a:cubicBezTo>
                    <a:pt x="119" y="75"/>
                    <a:pt x="93" y="71"/>
                    <a:pt x="85" y="70"/>
                  </a:cubicBezTo>
                  <a:cubicBezTo>
                    <a:pt x="75" y="69"/>
                    <a:pt x="75" y="69"/>
                    <a:pt x="75" y="69"/>
                  </a:cubicBezTo>
                  <a:cubicBezTo>
                    <a:pt x="83" y="62"/>
                    <a:pt x="83" y="62"/>
                    <a:pt x="83" y="62"/>
                  </a:cubicBezTo>
                  <a:cubicBezTo>
                    <a:pt x="86" y="60"/>
                    <a:pt x="158" y="0"/>
                    <a:pt x="208" y="21"/>
                  </a:cubicBezTo>
                  <a:cubicBezTo>
                    <a:pt x="204" y="29"/>
                    <a:pt x="204" y="29"/>
                    <a:pt x="204" y="29"/>
                  </a:cubicBezTo>
                  <a:cubicBezTo>
                    <a:pt x="168" y="14"/>
                    <a:pt x="115" y="48"/>
                    <a:pt x="96" y="63"/>
                  </a:cubicBezTo>
                  <a:cubicBezTo>
                    <a:pt x="112" y="66"/>
                    <a:pt x="127" y="71"/>
                    <a:pt x="130" y="83"/>
                  </a:cubicBezTo>
                  <a:cubicBezTo>
                    <a:pt x="133" y="98"/>
                    <a:pt x="117" y="117"/>
                    <a:pt x="79" y="143"/>
                  </a:cubicBezTo>
                  <a:cubicBezTo>
                    <a:pt x="14" y="188"/>
                    <a:pt x="17" y="257"/>
                    <a:pt x="34" y="296"/>
                  </a:cubicBezTo>
                  <a:cubicBezTo>
                    <a:pt x="67" y="231"/>
                    <a:pt x="126" y="193"/>
                    <a:pt x="171" y="185"/>
                  </a:cubicBezTo>
                  <a:cubicBezTo>
                    <a:pt x="189" y="182"/>
                    <a:pt x="203" y="183"/>
                    <a:pt x="210" y="190"/>
                  </a:cubicBezTo>
                  <a:cubicBezTo>
                    <a:pt x="213" y="193"/>
                    <a:pt x="214" y="197"/>
                    <a:pt x="214" y="201"/>
                  </a:cubicBezTo>
                  <a:cubicBezTo>
                    <a:pt x="213" y="208"/>
                    <a:pt x="207" y="216"/>
                    <a:pt x="194" y="226"/>
                  </a:cubicBezTo>
                  <a:cubicBezTo>
                    <a:pt x="168" y="248"/>
                    <a:pt x="173" y="273"/>
                    <a:pt x="179" y="286"/>
                  </a:cubicBezTo>
                  <a:cubicBezTo>
                    <a:pt x="182" y="277"/>
                    <a:pt x="189" y="265"/>
                    <a:pt x="203" y="258"/>
                  </a:cubicBezTo>
                  <a:cubicBezTo>
                    <a:pt x="207" y="256"/>
                    <a:pt x="213" y="253"/>
                    <a:pt x="219" y="250"/>
                  </a:cubicBezTo>
                  <a:cubicBezTo>
                    <a:pt x="236" y="242"/>
                    <a:pt x="260" y="231"/>
                    <a:pt x="270" y="223"/>
                  </a:cubicBezTo>
                  <a:cubicBezTo>
                    <a:pt x="299" y="203"/>
                    <a:pt x="314" y="180"/>
                    <a:pt x="318" y="148"/>
                  </a:cubicBezTo>
                  <a:cubicBezTo>
                    <a:pt x="320" y="125"/>
                    <a:pt x="316" y="104"/>
                    <a:pt x="304" y="85"/>
                  </a:cubicBezTo>
                  <a:cubicBezTo>
                    <a:pt x="311" y="80"/>
                    <a:pt x="311" y="80"/>
                    <a:pt x="311" y="80"/>
                  </a:cubicBezTo>
                  <a:cubicBezTo>
                    <a:pt x="324" y="101"/>
                    <a:pt x="329" y="124"/>
                    <a:pt x="326" y="149"/>
                  </a:cubicBezTo>
                  <a:cubicBezTo>
                    <a:pt x="322" y="183"/>
                    <a:pt x="306" y="209"/>
                    <a:pt x="275" y="230"/>
                  </a:cubicBezTo>
                  <a:cubicBezTo>
                    <a:pt x="264" y="238"/>
                    <a:pt x="241" y="249"/>
                    <a:pt x="223" y="258"/>
                  </a:cubicBezTo>
                  <a:cubicBezTo>
                    <a:pt x="216" y="261"/>
                    <a:pt x="211" y="264"/>
                    <a:pt x="207" y="266"/>
                  </a:cubicBezTo>
                  <a:cubicBezTo>
                    <a:pt x="188" y="275"/>
                    <a:pt x="184" y="297"/>
                    <a:pt x="184" y="297"/>
                  </a:cubicBezTo>
                  <a:cubicBezTo>
                    <a:pt x="182" y="308"/>
                    <a:pt x="182" y="308"/>
                    <a:pt x="182" y="308"/>
                  </a:cubicBezTo>
                  <a:cubicBezTo>
                    <a:pt x="176" y="299"/>
                    <a:pt x="176" y="299"/>
                    <a:pt x="176" y="299"/>
                  </a:cubicBezTo>
                  <a:cubicBezTo>
                    <a:pt x="176" y="299"/>
                    <a:pt x="145" y="255"/>
                    <a:pt x="189" y="220"/>
                  </a:cubicBezTo>
                  <a:cubicBezTo>
                    <a:pt x="202" y="209"/>
                    <a:pt x="205" y="203"/>
                    <a:pt x="205" y="200"/>
                  </a:cubicBezTo>
                  <a:cubicBezTo>
                    <a:pt x="205" y="199"/>
                    <a:pt x="205" y="197"/>
                    <a:pt x="204" y="196"/>
                  </a:cubicBezTo>
                  <a:cubicBezTo>
                    <a:pt x="200" y="193"/>
                    <a:pt x="191" y="190"/>
                    <a:pt x="173" y="193"/>
                  </a:cubicBezTo>
                  <a:cubicBezTo>
                    <a:pt x="139" y="200"/>
                    <a:pt x="73" y="231"/>
                    <a:pt x="39" y="307"/>
                  </a:cubicBezTo>
                  <a:lnTo>
                    <a:pt x="35" y="3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65" name="Freeform 22"/>
            <p:cNvSpPr>
              <a:spLocks/>
            </p:cNvSpPr>
            <p:nvPr userDrawn="1"/>
          </p:nvSpPr>
          <p:spPr bwMode="black">
            <a:xfrm>
              <a:off x="10831129" y="1332199"/>
              <a:ext cx="351242" cy="435086"/>
            </a:xfrm>
            <a:custGeom>
              <a:avLst/>
              <a:gdLst>
                <a:gd name="T0" fmla="*/ 55 w 197"/>
                <a:gd name="T1" fmla="*/ 244 h 244"/>
                <a:gd name="T2" fmla="*/ 48 w 197"/>
                <a:gd name="T3" fmla="*/ 240 h 244"/>
                <a:gd name="T4" fmla="*/ 16 w 197"/>
                <a:gd name="T5" fmla="*/ 135 h 244"/>
                <a:gd name="T6" fmla="*/ 65 w 197"/>
                <a:gd name="T7" fmla="*/ 75 h 244"/>
                <a:gd name="T8" fmla="*/ 87 w 197"/>
                <a:gd name="T9" fmla="*/ 48 h 244"/>
                <a:gd name="T10" fmla="*/ 52 w 197"/>
                <a:gd name="T11" fmla="*/ 38 h 244"/>
                <a:gd name="T12" fmla="*/ 43 w 197"/>
                <a:gd name="T13" fmla="*/ 38 h 244"/>
                <a:gd name="T14" fmla="*/ 48 w 197"/>
                <a:gd name="T15" fmla="*/ 31 h 244"/>
                <a:gd name="T16" fmla="*/ 93 w 197"/>
                <a:gd name="T17" fmla="*/ 0 h 244"/>
                <a:gd name="T18" fmla="*/ 95 w 197"/>
                <a:gd name="T19" fmla="*/ 9 h 244"/>
                <a:gd name="T20" fmla="*/ 61 w 197"/>
                <a:gd name="T21" fmla="*/ 29 h 244"/>
                <a:gd name="T22" fmla="*/ 95 w 197"/>
                <a:gd name="T23" fmla="*/ 45 h 244"/>
                <a:gd name="T24" fmla="*/ 70 w 197"/>
                <a:gd name="T25" fmla="*/ 82 h 244"/>
                <a:gd name="T26" fmla="*/ 24 w 197"/>
                <a:gd name="T27" fmla="*/ 138 h 244"/>
                <a:gd name="T28" fmla="*/ 46 w 197"/>
                <a:gd name="T29" fmla="*/ 228 h 244"/>
                <a:gd name="T30" fmla="*/ 120 w 197"/>
                <a:gd name="T31" fmla="*/ 155 h 244"/>
                <a:gd name="T32" fmla="*/ 150 w 197"/>
                <a:gd name="T33" fmla="*/ 138 h 244"/>
                <a:gd name="T34" fmla="*/ 167 w 197"/>
                <a:gd name="T35" fmla="*/ 123 h 244"/>
                <a:gd name="T36" fmla="*/ 182 w 197"/>
                <a:gd name="T37" fmla="*/ 58 h 244"/>
                <a:gd name="T38" fmla="*/ 191 w 197"/>
                <a:gd name="T39" fmla="*/ 56 h 244"/>
                <a:gd name="T40" fmla="*/ 174 w 197"/>
                <a:gd name="T41" fmla="*/ 128 h 244"/>
                <a:gd name="T42" fmla="*/ 154 w 197"/>
                <a:gd name="T43" fmla="*/ 145 h 244"/>
                <a:gd name="T44" fmla="*/ 124 w 197"/>
                <a:gd name="T45" fmla="*/ 163 h 244"/>
                <a:gd name="T46" fmla="*/ 54 w 197"/>
                <a:gd name="T47" fmla="*/ 236 h 244"/>
                <a:gd name="T48" fmla="*/ 55 w 197"/>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44">
                  <a:moveTo>
                    <a:pt x="55" y="244"/>
                  </a:moveTo>
                  <a:cubicBezTo>
                    <a:pt x="48" y="240"/>
                    <a:pt x="48" y="240"/>
                    <a:pt x="48" y="240"/>
                  </a:cubicBezTo>
                  <a:cubicBezTo>
                    <a:pt x="15" y="221"/>
                    <a:pt x="0" y="173"/>
                    <a:pt x="16" y="135"/>
                  </a:cubicBezTo>
                  <a:cubicBezTo>
                    <a:pt x="30" y="102"/>
                    <a:pt x="53" y="84"/>
                    <a:pt x="65" y="75"/>
                  </a:cubicBezTo>
                  <a:cubicBezTo>
                    <a:pt x="81" y="64"/>
                    <a:pt x="89" y="54"/>
                    <a:pt x="87" y="48"/>
                  </a:cubicBezTo>
                  <a:cubicBezTo>
                    <a:pt x="85" y="41"/>
                    <a:pt x="69" y="36"/>
                    <a:pt x="52" y="38"/>
                  </a:cubicBezTo>
                  <a:cubicBezTo>
                    <a:pt x="43" y="38"/>
                    <a:pt x="43" y="38"/>
                    <a:pt x="43" y="38"/>
                  </a:cubicBezTo>
                  <a:cubicBezTo>
                    <a:pt x="48" y="31"/>
                    <a:pt x="48" y="31"/>
                    <a:pt x="48" y="31"/>
                  </a:cubicBezTo>
                  <a:cubicBezTo>
                    <a:pt x="59" y="15"/>
                    <a:pt x="74" y="4"/>
                    <a:pt x="93" y="0"/>
                  </a:cubicBezTo>
                  <a:cubicBezTo>
                    <a:pt x="95" y="9"/>
                    <a:pt x="95" y="9"/>
                    <a:pt x="95" y="9"/>
                  </a:cubicBezTo>
                  <a:cubicBezTo>
                    <a:pt x="81" y="12"/>
                    <a:pt x="70" y="18"/>
                    <a:pt x="61" y="29"/>
                  </a:cubicBezTo>
                  <a:cubicBezTo>
                    <a:pt x="76" y="29"/>
                    <a:pt x="91" y="34"/>
                    <a:pt x="95" y="45"/>
                  </a:cubicBezTo>
                  <a:cubicBezTo>
                    <a:pt x="99" y="56"/>
                    <a:pt x="91" y="68"/>
                    <a:pt x="70" y="82"/>
                  </a:cubicBezTo>
                  <a:cubicBezTo>
                    <a:pt x="58" y="90"/>
                    <a:pt x="37" y="108"/>
                    <a:pt x="24" y="138"/>
                  </a:cubicBezTo>
                  <a:cubicBezTo>
                    <a:pt x="11" y="169"/>
                    <a:pt x="21" y="209"/>
                    <a:pt x="46" y="228"/>
                  </a:cubicBezTo>
                  <a:cubicBezTo>
                    <a:pt x="49" y="193"/>
                    <a:pt x="86" y="173"/>
                    <a:pt x="120" y="155"/>
                  </a:cubicBezTo>
                  <a:cubicBezTo>
                    <a:pt x="131" y="149"/>
                    <a:pt x="141" y="144"/>
                    <a:pt x="150" y="138"/>
                  </a:cubicBezTo>
                  <a:cubicBezTo>
                    <a:pt x="157" y="134"/>
                    <a:pt x="161" y="130"/>
                    <a:pt x="167" y="123"/>
                  </a:cubicBezTo>
                  <a:cubicBezTo>
                    <a:pt x="181" y="105"/>
                    <a:pt x="188" y="80"/>
                    <a:pt x="182" y="58"/>
                  </a:cubicBezTo>
                  <a:cubicBezTo>
                    <a:pt x="191" y="56"/>
                    <a:pt x="191" y="56"/>
                    <a:pt x="191" y="56"/>
                  </a:cubicBezTo>
                  <a:cubicBezTo>
                    <a:pt x="197" y="81"/>
                    <a:pt x="190" y="108"/>
                    <a:pt x="174" y="128"/>
                  </a:cubicBezTo>
                  <a:cubicBezTo>
                    <a:pt x="167" y="136"/>
                    <a:pt x="162" y="140"/>
                    <a:pt x="154" y="145"/>
                  </a:cubicBezTo>
                  <a:cubicBezTo>
                    <a:pt x="145" y="151"/>
                    <a:pt x="135" y="157"/>
                    <a:pt x="124" y="163"/>
                  </a:cubicBezTo>
                  <a:cubicBezTo>
                    <a:pt x="88" y="181"/>
                    <a:pt x="52" y="201"/>
                    <a:pt x="54" y="236"/>
                  </a:cubicBezTo>
                  <a:lnTo>
                    <a:pt x="55"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66" name="Freeform 19"/>
            <p:cNvSpPr>
              <a:spLocks noEditPoints="1"/>
            </p:cNvSpPr>
            <p:nvPr userDrawn="1"/>
          </p:nvSpPr>
          <p:spPr bwMode="black">
            <a:xfrm>
              <a:off x="11496600" y="732445"/>
              <a:ext cx="90643" cy="83844"/>
            </a:xfrm>
            <a:custGeom>
              <a:avLst/>
              <a:gdLst>
                <a:gd name="T0" fmla="*/ 24 w 51"/>
                <a:gd name="T1" fmla="*/ 47 h 47"/>
                <a:gd name="T2" fmla="*/ 15 w 51"/>
                <a:gd name="T3" fmla="*/ 44 h 47"/>
                <a:gd name="T4" fmla="*/ 2 w 51"/>
                <a:gd name="T5" fmla="*/ 31 h 47"/>
                <a:gd name="T6" fmla="*/ 3 w 51"/>
                <a:gd name="T7" fmla="*/ 14 h 47"/>
                <a:gd name="T8" fmla="*/ 24 w 51"/>
                <a:gd name="T9" fmla="*/ 0 h 47"/>
                <a:gd name="T10" fmla="*/ 34 w 51"/>
                <a:gd name="T11" fmla="*/ 2 h 47"/>
                <a:gd name="T12" fmla="*/ 46 w 51"/>
                <a:gd name="T13" fmla="*/ 33 h 47"/>
                <a:gd name="T14" fmla="*/ 24 w 51"/>
                <a:gd name="T15" fmla="*/ 47 h 47"/>
                <a:gd name="T16" fmla="*/ 24 w 51"/>
                <a:gd name="T17" fmla="*/ 6 h 47"/>
                <a:gd name="T18" fmla="*/ 8 w 51"/>
                <a:gd name="T19" fmla="*/ 16 h 47"/>
                <a:gd name="T20" fmla="*/ 8 w 51"/>
                <a:gd name="T21" fmla="*/ 29 h 47"/>
                <a:gd name="T22" fmla="*/ 17 w 51"/>
                <a:gd name="T23" fmla="*/ 39 h 47"/>
                <a:gd name="T24" fmla="*/ 24 w 51"/>
                <a:gd name="T25" fmla="*/ 41 h 47"/>
                <a:gd name="T26" fmla="*/ 40 w 51"/>
                <a:gd name="T27" fmla="*/ 30 h 47"/>
                <a:gd name="T28" fmla="*/ 32 w 51"/>
                <a:gd name="T29" fmla="*/ 7 h 47"/>
                <a:gd name="T30" fmla="*/ 24 w 51"/>
                <a:gd name="T3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7">
                  <a:moveTo>
                    <a:pt x="24" y="47"/>
                  </a:moveTo>
                  <a:cubicBezTo>
                    <a:pt x="21" y="47"/>
                    <a:pt x="18" y="46"/>
                    <a:pt x="15" y="44"/>
                  </a:cubicBezTo>
                  <a:cubicBezTo>
                    <a:pt x="9" y="42"/>
                    <a:pt x="5" y="37"/>
                    <a:pt x="2" y="31"/>
                  </a:cubicBezTo>
                  <a:cubicBezTo>
                    <a:pt x="0" y="26"/>
                    <a:pt x="0" y="19"/>
                    <a:pt x="3" y="14"/>
                  </a:cubicBezTo>
                  <a:cubicBezTo>
                    <a:pt x="7" y="5"/>
                    <a:pt x="15" y="0"/>
                    <a:pt x="24" y="0"/>
                  </a:cubicBezTo>
                  <a:cubicBezTo>
                    <a:pt x="28" y="0"/>
                    <a:pt x="31" y="1"/>
                    <a:pt x="34" y="2"/>
                  </a:cubicBezTo>
                  <a:cubicBezTo>
                    <a:pt x="46" y="7"/>
                    <a:pt x="51" y="21"/>
                    <a:pt x="46" y="33"/>
                  </a:cubicBezTo>
                  <a:cubicBezTo>
                    <a:pt x="42" y="41"/>
                    <a:pt x="33" y="47"/>
                    <a:pt x="24" y="47"/>
                  </a:cubicBezTo>
                  <a:close/>
                  <a:moveTo>
                    <a:pt x="24" y="6"/>
                  </a:moveTo>
                  <a:cubicBezTo>
                    <a:pt x="17" y="6"/>
                    <a:pt x="11" y="10"/>
                    <a:pt x="8" y="16"/>
                  </a:cubicBezTo>
                  <a:cubicBezTo>
                    <a:pt x="6" y="20"/>
                    <a:pt x="6" y="25"/>
                    <a:pt x="8" y="29"/>
                  </a:cubicBezTo>
                  <a:cubicBezTo>
                    <a:pt x="9" y="34"/>
                    <a:pt x="13" y="37"/>
                    <a:pt x="17" y="39"/>
                  </a:cubicBezTo>
                  <a:cubicBezTo>
                    <a:pt x="19" y="40"/>
                    <a:pt x="22" y="41"/>
                    <a:pt x="24" y="41"/>
                  </a:cubicBezTo>
                  <a:cubicBezTo>
                    <a:pt x="31" y="41"/>
                    <a:pt x="37" y="37"/>
                    <a:pt x="40" y="30"/>
                  </a:cubicBezTo>
                  <a:cubicBezTo>
                    <a:pt x="44" y="22"/>
                    <a:pt x="40" y="11"/>
                    <a:pt x="32" y="7"/>
                  </a:cubicBezTo>
                  <a:cubicBezTo>
                    <a:pt x="29" y="6"/>
                    <a:pt x="27"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67" name="Freeform 20"/>
            <p:cNvSpPr>
              <a:spLocks noEditPoints="1"/>
            </p:cNvSpPr>
            <p:nvPr userDrawn="1"/>
          </p:nvSpPr>
          <p:spPr bwMode="black">
            <a:xfrm>
              <a:off x="10991265" y="421994"/>
              <a:ext cx="817297" cy="1300725"/>
            </a:xfrm>
            <a:custGeom>
              <a:avLst/>
              <a:gdLst>
                <a:gd name="T0" fmla="*/ 145 w 458"/>
                <a:gd name="T1" fmla="*/ 676 h 729"/>
                <a:gd name="T2" fmla="*/ 203 w 458"/>
                <a:gd name="T3" fmla="*/ 575 h 729"/>
                <a:gd name="T4" fmla="*/ 178 w 458"/>
                <a:gd name="T5" fmla="*/ 383 h 729"/>
                <a:gd name="T6" fmla="*/ 119 w 458"/>
                <a:gd name="T7" fmla="*/ 559 h 729"/>
                <a:gd name="T8" fmla="*/ 4 w 458"/>
                <a:gd name="T9" fmla="*/ 524 h 729"/>
                <a:gd name="T10" fmla="*/ 88 w 458"/>
                <a:gd name="T11" fmla="*/ 422 h 729"/>
                <a:gd name="T12" fmla="*/ 163 w 458"/>
                <a:gd name="T13" fmla="*/ 283 h 729"/>
                <a:gd name="T14" fmla="*/ 186 w 458"/>
                <a:gd name="T15" fmla="*/ 245 h 729"/>
                <a:gd name="T16" fmla="*/ 160 w 458"/>
                <a:gd name="T17" fmla="*/ 31 h 729"/>
                <a:gd name="T18" fmla="*/ 255 w 458"/>
                <a:gd name="T19" fmla="*/ 74 h 729"/>
                <a:gd name="T20" fmla="*/ 187 w 458"/>
                <a:gd name="T21" fmla="*/ 163 h 729"/>
                <a:gd name="T22" fmla="*/ 265 w 458"/>
                <a:gd name="T23" fmla="*/ 184 h 729"/>
                <a:gd name="T24" fmla="*/ 347 w 458"/>
                <a:gd name="T25" fmla="*/ 221 h 729"/>
                <a:gd name="T26" fmla="*/ 388 w 458"/>
                <a:gd name="T27" fmla="*/ 294 h 729"/>
                <a:gd name="T28" fmla="*/ 409 w 458"/>
                <a:gd name="T29" fmla="*/ 486 h 729"/>
                <a:gd name="T30" fmla="*/ 380 w 458"/>
                <a:gd name="T31" fmla="*/ 387 h 729"/>
                <a:gd name="T32" fmla="*/ 344 w 458"/>
                <a:gd name="T33" fmla="*/ 355 h 729"/>
                <a:gd name="T34" fmla="*/ 319 w 458"/>
                <a:gd name="T35" fmla="*/ 392 h 729"/>
                <a:gd name="T36" fmla="*/ 262 w 458"/>
                <a:gd name="T37" fmla="*/ 715 h 729"/>
                <a:gd name="T38" fmla="*/ 274 w 458"/>
                <a:gd name="T39" fmla="*/ 412 h 729"/>
                <a:gd name="T40" fmla="*/ 207 w 458"/>
                <a:gd name="T41" fmla="*/ 583 h 729"/>
                <a:gd name="T42" fmla="*/ 153 w 458"/>
                <a:gd name="T43" fmla="*/ 667 h 729"/>
                <a:gd name="T44" fmla="*/ 235 w 458"/>
                <a:gd name="T45" fmla="*/ 720 h 729"/>
                <a:gd name="T46" fmla="*/ 263 w 458"/>
                <a:gd name="T47" fmla="*/ 606 h 729"/>
                <a:gd name="T48" fmla="*/ 311 w 458"/>
                <a:gd name="T49" fmla="*/ 389 h 729"/>
                <a:gd name="T50" fmla="*/ 333 w 458"/>
                <a:gd name="T51" fmla="*/ 360 h 729"/>
                <a:gd name="T52" fmla="*/ 346 w 458"/>
                <a:gd name="T53" fmla="*/ 312 h 729"/>
                <a:gd name="T54" fmla="*/ 389 w 458"/>
                <a:gd name="T55" fmla="*/ 390 h 729"/>
                <a:gd name="T56" fmla="*/ 359 w 458"/>
                <a:gd name="T57" fmla="*/ 441 h 729"/>
                <a:gd name="T58" fmla="*/ 445 w 458"/>
                <a:gd name="T59" fmla="*/ 428 h 729"/>
                <a:gd name="T60" fmla="*/ 418 w 458"/>
                <a:gd name="T61" fmla="*/ 391 h 729"/>
                <a:gd name="T62" fmla="*/ 345 w 458"/>
                <a:gd name="T63" fmla="*/ 279 h 729"/>
                <a:gd name="T64" fmla="*/ 331 w 458"/>
                <a:gd name="T65" fmla="*/ 240 h 729"/>
                <a:gd name="T66" fmla="*/ 321 w 458"/>
                <a:gd name="T67" fmla="*/ 170 h 729"/>
                <a:gd name="T68" fmla="*/ 263 w 458"/>
                <a:gd name="T69" fmla="*/ 207 h 729"/>
                <a:gd name="T70" fmla="*/ 226 w 458"/>
                <a:gd name="T71" fmla="*/ 223 h 729"/>
                <a:gd name="T72" fmla="*/ 179 w 458"/>
                <a:gd name="T73" fmla="*/ 166 h 729"/>
                <a:gd name="T74" fmla="*/ 199 w 458"/>
                <a:gd name="T75" fmla="*/ 95 h 729"/>
                <a:gd name="T76" fmla="*/ 225 w 458"/>
                <a:gd name="T77" fmla="*/ 13 h 729"/>
                <a:gd name="T78" fmla="*/ 171 w 458"/>
                <a:gd name="T79" fmla="*/ 76 h 729"/>
                <a:gd name="T80" fmla="*/ 151 w 458"/>
                <a:gd name="T81" fmla="*/ 176 h 729"/>
                <a:gd name="T82" fmla="*/ 196 w 458"/>
                <a:gd name="T83" fmla="*/ 247 h 729"/>
                <a:gd name="T84" fmla="*/ 171 w 458"/>
                <a:gd name="T85" fmla="*/ 285 h 729"/>
                <a:gd name="T86" fmla="*/ 164 w 458"/>
                <a:gd name="T87" fmla="*/ 333 h 729"/>
                <a:gd name="T88" fmla="*/ 92 w 458"/>
                <a:gd name="T89" fmla="*/ 430 h 729"/>
                <a:gd name="T90" fmla="*/ 12 w 458"/>
                <a:gd name="T91" fmla="*/ 510 h 729"/>
                <a:gd name="T92" fmla="*/ 94 w 458"/>
                <a:gd name="T93" fmla="*/ 563 h 729"/>
                <a:gd name="T94" fmla="*/ 131 w 458"/>
                <a:gd name="T95" fmla="*/ 510 h 729"/>
                <a:gd name="T96" fmla="*/ 134 w 458"/>
                <a:gd name="T97" fmla="*/ 448 h 729"/>
                <a:gd name="T98" fmla="*/ 182 w 458"/>
                <a:gd name="T99" fmla="*/ 373 h 729"/>
                <a:gd name="T100" fmla="*/ 277 w 458"/>
                <a:gd name="T101" fmla="*/ 40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729">
                  <a:moveTo>
                    <a:pt x="235" y="729"/>
                  </a:moveTo>
                  <a:cubicBezTo>
                    <a:pt x="224" y="729"/>
                    <a:pt x="212" y="726"/>
                    <a:pt x="199" y="719"/>
                  </a:cubicBezTo>
                  <a:cubicBezTo>
                    <a:pt x="167" y="705"/>
                    <a:pt x="149" y="691"/>
                    <a:pt x="145" y="676"/>
                  </a:cubicBezTo>
                  <a:cubicBezTo>
                    <a:pt x="143" y="669"/>
                    <a:pt x="145" y="664"/>
                    <a:pt x="146" y="662"/>
                  </a:cubicBezTo>
                  <a:cubicBezTo>
                    <a:pt x="147" y="660"/>
                    <a:pt x="154" y="645"/>
                    <a:pt x="168" y="614"/>
                  </a:cubicBezTo>
                  <a:cubicBezTo>
                    <a:pt x="181" y="584"/>
                    <a:pt x="197" y="577"/>
                    <a:pt x="203" y="575"/>
                  </a:cubicBezTo>
                  <a:cubicBezTo>
                    <a:pt x="209" y="559"/>
                    <a:pt x="249" y="457"/>
                    <a:pt x="264" y="416"/>
                  </a:cubicBezTo>
                  <a:cubicBezTo>
                    <a:pt x="246" y="418"/>
                    <a:pt x="229" y="415"/>
                    <a:pt x="213" y="408"/>
                  </a:cubicBezTo>
                  <a:cubicBezTo>
                    <a:pt x="198" y="401"/>
                    <a:pt x="188" y="395"/>
                    <a:pt x="178" y="383"/>
                  </a:cubicBezTo>
                  <a:cubicBezTo>
                    <a:pt x="160" y="415"/>
                    <a:pt x="148" y="439"/>
                    <a:pt x="143" y="449"/>
                  </a:cubicBezTo>
                  <a:cubicBezTo>
                    <a:pt x="155" y="464"/>
                    <a:pt x="145" y="498"/>
                    <a:pt x="139" y="513"/>
                  </a:cubicBezTo>
                  <a:cubicBezTo>
                    <a:pt x="132" y="534"/>
                    <a:pt x="121" y="556"/>
                    <a:pt x="119" y="559"/>
                  </a:cubicBezTo>
                  <a:cubicBezTo>
                    <a:pt x="118" y="561"/>
                    <a:pt x="113" y="571"/>
                    <a:pt x="94" y="571"/>
                  </a:cubicBezTo>
                  <a:cubicBezTo>
                    <a:pt x="81" y="571"/>
                    <a:pt x="63" y="566"/>
                    <a:pt x="42" y="557"/>
                  </a:cubicBezTo>
                  <a:cubicBezTo>
                    <a:pt x="21" y="547"/>
                    <a:pt x="8" y="536"/>
                    <a:pt x="4" y="524"/>
                  </a:cubicBezTo>
                  <a:cubicBezTo>
                    <a:pt x="0" y="514"/>
                    <a:pt x="4" y="507"/>
                    <a:pt x="4" y="506"/>
                  </a:cubicBezTo>
                  <a:cubicBezTo>
                    <a:pt x="4" y="505"/>
                    <a:pt x="14" y="486"/>
                    <a:pt x="29" y="464"/>
                  </a:cubicBezTo>
                  <a:cubicBezTo>
                    <a:pt x="53" y="428"/>
                    <a:pt x="80" y="422"/>
                    <a:pt x="88" y="422"/>
                  </a:cubicBezTo>
                  <a:cubicBezTo>
                    <a:pt x="102" y="401"/>
                    <a:pt x="118" y="381"/>
                    <a:pt x="131" y="364"/>
                  </a:cubicBezTo>
                  <a:cubicBezTo>
                    <a:pt x="142" y="350"/>
                    <a:pt x="151" y="338"/>
                    <a:pt x="156" y="330"/>
                  </a:cubicBezTo>
                  <a:cubicBezTo>
                    <a:pt x="155" y="314"/>
                    <a:pt x="157" y="297"/>
                    <a:pt x="163" y="283"/>
                  </a:cubicBezTo>
                  <a:cubicBezTo>
                    <a:pt x="163" y="282"/>
                    <a:pt x="163" y="281"/>
                    <a:pt x="164" y="279"/>
                  </a:cubicBezTo>
                  <a:cubicBezTo>
                    <a:pt x="164" y="279"/>
                    <a:pt x="164" y="278"/>
                    <a:pt x="164" y="278"/>
                  </a:cubicBezTo>
                  <a:cubicBezTo>
                    <a:pt x="167" y="272"/>
                    <a:pt x="174" y="259"/>
                    <a:pt x="186" y="245"/>
                  </a:cubicBezTo>
                  <a:cubicBezTo>
                    <a:pt x="172" y="232"/>
                    <a:pt x="154" y="211"/>
                    <a:pt x="143" y="179"/>
                  </a:cubicBezTo>
                  <a:cubicBezTo>
                    <a:pt x="127" y="134"/>
                    <a:pt x="151" y="93"/>
                    <a:pt x="162" y="78"/>
                  </a:cubicBezTo>
                  <a:cubicBezTo>
                    <a:pt x="154" y="64"/>
                    <a:pt x="153" y="46"/>
                    <a:pt x="160" y="31"/>
                  </a:cubicBezTo>
                  <a:cubicBezTo>
                    <a:pt x="168" y="12"/>
                    <a:pt x="187" y="0"/>
                    <a:pt x="207" y="0"/>
                  </a:cubicBezTo>
                  <a:cubicBezTo>
                    <a:pt x="215" y="0"/>
                    <a:pt x="222" y="2"/>
                    <a:pt x="229" y="5"/>
                  </a:cubicBezTo>
                  <a:cubicBezTo>
                    <a:pt x="255" y="17"/>
                    <a:pt x="267" y="48"/>
                    <a:pt x="255" y="74"/>
                  </a:cubicBezTo>
                  <a:cubicBezTo>
                    <a:pt x="247" y="93"/>
                    <a:pt x="228" y="105"/>
                    <a:pt x="207" y="105"/>
                  </a:cubicBezTo>
                  <a:cubicBezTo>
                    <a:pt x="205" y="105"/>
                    <a:pt x="202" y="105"/>
                    <a:pt x="200" y="104"/>
                  </a:cubicBezTo>
                  <a:cubicBezTo>
                    <a:pt x="195" y="112"/>
                    <a:pt x="178" y="138"/>
                    <a:pt x="187" y="163"/>
                  </a:cubicBezTo>
                  <a:cubicBezTo>
                    <a:pt x="198" y="193"/>
                    <a:pt x="218" y="210"/>
                    <a:pt x="224" y="214"/>
                  </a:cubicBezTo>
                  <a:cubicBezTo>
                    <a:pt x="237" y="207"/>
                    <a:pt x="248" y="203"/>
                    <a:pt x="256" y="201"/>
                  </a:cubicBezTo>
                  <a:cubicBezTo>
                    <a:pt x="258" y="197"/>
                    <a:pt x="263" y="189"/>
                    <a:pt x="265" y="184"/>
                  </a:cubicBezTo>
                  <a:cubicBezTo>
                    <a:pt x="275" y="167"/>
                    <a:pt x="290" y="158"/>
                    <a:pt x="306" y="158"/>
                  </a:cubicBezTo>
                  <a:cubicBezTo>
                    <a:pt x="312" y="158"/>
                    <a:pt x="319" y="159"/>
                    <a:pt x="325" y="162"/>
                  </a:cubicBezTo>
                  <a:cubicBezTo>
                    <a:pt x="347" y="172"/>
                    <a:pt x="356" y="195"/>
                    <a:pt x="347" y="221"/>
                  </a:cubicBezTo>
                  <a:cubicBezTo>
                    <a:pt x="346" y="226"/>
                    <a:pt x="342" y="235"/>
                    <a:pt x="340" y="239"/>
                  </a:cubicBezTo>
                  <a:cubicBezTo>
                    <a:pt x="346" y="250"/>
                    <a:pt x="350" y="261"/>
                    <a:pt x="352" y="273"/>
                  </a:cubicBezTo>
                  <a:cubicBezTo>
                    <a:pt x="365" y="278"/>
                    <a:pt x="377" y="285"/>
                    <a:pt x="388" y="294"/>
                  </a:cubicBezTo>
                  <a:cubicBezTo>
                    <a:pt x="426" y="323"/>
                    <a:pt x="427" y="370"/>
                    <a:pt x="426" y="388"/>
                  </a:cubicBezTo>
                  <a:cubicBezTo>
                    <a:pt x="441" y="396"/>
                    <a:pt x="451" y="410"/>
                    <a:pt x="454" y="427"/>
                  </a:cubicBezTo>
                  <a:cubicBezTo>
                    <a:pt x="458" y="456"/>
                    <a:pt x="438" y="482"/>
                    <a:pt x="409" y="486"/>
                  </a:cubicBezTo>
                  <a:cubicBezTo>
                    <a:pt x="407" y="487"/>
                    <a:pt x="404" y="487"/>
                    <a:pt x="402" y="487"/>
                  </a:cubicBezTo>
                  <a:cubicBezTo>
                    <a:pt x="376" y="487"/>
                    <a:pt x="354" y="468"/>
                    <a:pt x="350" y="442"/>
                  </a:cubicBezTo>
                  <a:cubicBezTo>
                    <a:pt x="347" y="419"/>
                    <a:pt x="359" y="397"/>
                    <a:pt x="380" y="387"/>
                  </a:cubicBezTo>
                  <a:cubicBezTo>
                    <a:pt x="381" y="378"/>
                    <a:pt x="380" y="347"/>
                    <a:pt x="359" y="331"/>
                  </a:cubicBezTo>
                  <a:cubicBezTo>
                    <a:pt x="357" y="329"/>
                    <a:pt x="355" y="328"/>
                    <a:pt x="353" y="326"/>
                  </a:cubicBezTo>
                  <a:cubicBezTo>
                    <a:pt x="351" y="339"/>
                    <a:pt x="347" y="349"/>
                    <a:pt x="344" y="355"/>
                  </a:cubicBezTo>
                  <a:cubicBezTo>
                    <a:pt x="344" y="355"/>
                    <a:pt x="344" y="355"/>
                    <a:pt x="344" y="355"/>
                  </a:cubicBezTo>
                  <a:cubicBezTo>
                    <a:pt x="343" y="359"/>
                    <a:pt x="343" y="359"/>
                    <a:pt x="343" y="359"/>
                  </a:cubicBezTo>
                  <a:cubicBezTo>
                    <a:pt x="337" y="372"/>
                    <a:pt x="329" y="383"/>
                    <a:pt x="319" y="392"/>
                  </a:cubicBezTo>
                  <a:cubicBezTo>
                    <a:pt x="316" y="407"/>
                    <a:pt x="296" y="530"/>
                    <a:pt x="271" y="603"/>
                  </a:cubicBezTo>
                  <a:cubicBezTo>
                    <a:pt x="277" y="610"/>
                    <a:pt x="287" y="630"/>
                    <a:pt x="277" y="669"/>
                  </a:cubicBezTo>
                  <a:cubicBezTo>
                    <a:pt x="270" y="693"/>
                    <a:pt x="262" y="714"/>
                    <a:pt x="262" y="715"/>
                  </a:cubicBezTo>
                  <a:cubicBezTo>
                    <a:pt x="261" y="715"/>
                    <a:pt x="256" y="729"/>
                    <a:pt x="235" y="729"/>
                  </a:cubicBezTo>
                  <a:close/>
                  <a:moveTo>
                    <a:pt x="277" y="405"/>
                  </a:moveTo>
                  <a:cubicBezTo>
                    <a:pt x="274" y="412"/>
                    <a:pt x="274" y="412"/>
                    <a:pt x="274" y="412"/>
                  </a:cubicBezTo>
                  <a:cubicBezTo>
                    <a:pt x="261" y="450"/>
                    <a:pt x="211" y="579"/>
                    <a:pt x="210" y="580"/>
                  </a:cubicBezTo>
                  <a:cubicBezTo>
                    <a:pt x="209" y="582"/>
                    <a:pt x="209" y="582"/>
                    <a:pt x="209" y="582"/>
                  </a:cubicBezTo>
                  <a:cubicBezTo>
                    <a:pt x="207" y="583"/>
                    <a:pt x="207" y="583"/>
                    <a:pt x="207" y="583"/>
                  </a:cubicBezTo>
                  <a:cubicBezTo>
                    <a:pt x="207" y="583"/>
                    <a:pt x="190" y="585"/>
                    <a:pt x="176" y="618"/>
                  </a:cubicBezTo>
                  <a:cubicBezTo>
                    <a:pt x="161" y="650"/>
                    <a:pt x="154" y="666"/>
                    <a:pt x="154" y="666"/>
                  </a:cubicBezTo>
                  <a:cubicBezTo>
                    <a:pt x="153" y="667"/>
                    <a:pt x="153" y="667"/>
                    <a:pt x="153" y="667"/>
                  </a:cubicBezTo>
                  <a:cubicBezTo>
                    <a:pt x="154" y="667"/>
                    <a:pt x="152" y="669"/>
                    <a:pt x="154" y="674"/>
                  </a:cubicBezTo>
                  <a:cubicBezTo>
                    <a:pt x="156" y="681"/>
                    <a:pt x="165" y="695"/>
                    <a:pt x="202" y="711"/>
                  </a:cubicBezTo>
                  <a:cubicBezTo>
                    <a:pt x="215" y="717"/>
                    <a:pt x="226" y="720"/>
                    <a:pt x="235" y="720"/>
                  </a:cubicBezTo>
                  <a:cubicBezTo>
                    <a:pt x="250" y="720"/>
                    <a:pt x="253" y="712"/>
                    <a:pt x="254" y="711"/>
                  </a:cubicBezTo>
                  <a:cubicBezTo>
                    <a:pt x="254" y="711"/>
                    <a:pt x="262" y="691"/>
                    <a:pt x="269" y="666"/>
                  </a:cubicBezTo>
                  <a:cubicBezTo>
                    <a:pt x="279" y="628"/>
                    <a:pt x="267" y="611"/>
                    <a:pt x="263" y="606"/>
                  </a:cubicBezTo>
                  <a:cubicBezTo>
                    <a:pt x="261" y="604"/>
                    <a:pt x="261" y="604"/>
                    <a:pt x="261" y="604"/>
                  </a:cubicBezTo>
                  <a:cubicBezTo>
                    <a:pt x="262" y="602"/>
                    <a:pt x="262" y="602"/>
                    <a:pt x="262" y="602"/>
                  </a:cubicBezTo>
                  <a:cubicBezTo>
                    <a:pt x="289" y="526"/>
                    <a:pt x="310" y="390"/>
                    <a:pt x="311" y="389"/>
                  </a:cubicBezTo>
                  <a:cubicBezTo>
                    <a:pt x="311" y="387"/>
                    <a:pt x="311" y="387"/>
                    <a:pt x="311" y="387"/>
                  </a:cubicBezTo>
                  <a:cubicBezTo>
                    <a:pt x="312" y="386"/>
                    <a:pt x="312" y="386"/>
                    <a:pt x="312" y="386"/>
                  </a:cubicBezTo>
                  <a:cubicBezTo>
                    <a:pt x="321" y="379"/>
                    <a:pt x="328" y="370"/>
                    <a:pt x="333" y="360"/>
                  </a:cubicBezTo>
                  <a:cubicBezTo>
                    <a:pt x="335" y="356"/>
                    <a:pt x="335" y="356"/>
                    <a:pt x="335" y="356"/>
                  </a:cubicBezTo>
                  <a:cubicBezTo>
                    <a:pt x="337" y="351"/>
                    <a:pt x="343" y="337"/>
                    <a:pt x="345" y="318"/>
                  </a:cubicBezTo>
                  <a:cubicBezTo>
                    <a:pt x="346" y="312"/>
                    <a:pt x="346" y="312"/>
                    <a:pt x="346" y="312"/>
                  </a:cubicBezTo>
                  <a:cubicBezTo>
                    <a:pt x="352" y="315"/>
                    <a:pt x="352" y="315"/>
                    <a:pt x="352" y="315"/>
                  </a:cubicBezTo>
                  <a:cubicBezTo>
                    <a:pt x="356" y="318"/>
                    <a:pt x="361" y="321"/>
                    <a:pt x="364" y="324"/>
                  </a:cubicBezTo>
                  <a:cubicBezTo>
                    <a:pt x="393" y="346"/>
                    <a:pt x="389" y="389"/>
                    <a:pt x="389" y="390"/>
                  </a:cubicBezTo>
                  <a:cubicBezTo>
                    <a:pt x="388" y="393"/>
                    <a:pt x="388" y="393"/>
                    <a:pt x="388" y="393"/>
                  </a:cubicBezTo>
                  <a:cubicBezTo>
                    <a:pt x="386" y="394"/>
                    <a:pt x="386" y="394"/>
                    <a:pt x="386" y="394"/>
                  </a:cubicBezTo>
                  <a:cubicBezTo>
                    <a:pt x="367" y="401"/>
                    <a:pt x="356" y="421"/>
                    <a:pt x="359" y="441"/>
                  </a:cubicBezTo>
                  <a:cubicBezTo>
                    <a:pt x="362" y="462"/>
                    <a:pt x="380" y="478"/>
                    <a:pt x="402" y="478"/>
                  </a:cubicBezTo>
                  <a:cubicBezTo>
                    <a:pt x="404" y="478"/>
                    <a:pt x="406" y="478"/>
                    <a:pt x="408" y="478"/>
                  </a:cubicBezTo>
                  <a:cubicBezTo>
                    <a:pt x="432" y="474"/>
                    <a:pt x="448" y="452"/>
                    <a:pt x="445" y="428"/>
                  </a:cubicBezTo>
                  <a:cubicBezTo>
                    <a:pt x="443" y="414"/>
                    <a:pt x="434" y="401"/>
                    <a:pt x="420" y="395"/>
                  </a:cubicBezTo>
                  <a:cubicBezTo>
                    <a:pt x="417" y="394"/>
                    <a:pt x="417" y="394"/>
                    <a:pt x="417" y="394"/>
                  </a:cubicBezTo>
                  <a:cubicBezTo>
                    <a:pt x="418" y="391"/>
                    <a:pt x="418" y="391"/>
                    <a:pt x="418" y="391"/>
                  </a:cubicBezTo>
                  <a:cubicBezTo>
                    <a:pt x="419" y="377"/>
                    <a:pt x="419" y="329"/>
                    <a:pt x="383" y="300"/>
                  </a:cubicBezTo>
                  <a:cubicBezTo>
                    <a:pt x="371" y="292"/>
                    <a:pt x="359" y="285"/>
                    <a:pt x="347" y="280"/>
                  </a:cubicBezTo>
                  <a:cubicBezTo>
                    <a:pt x="345" y="279"/>
                    <a:pt x="345" y="279"/>
                    <a:pt x="345" y="279"/>
                  </a:cubicBezTo>
                  <a:cubicBezTo>
                    <a:pt x="344" y="277"/>
                    <a:pt x="344" y="277"/>
                    <a:pt x="344" y="277"/>
                  </a:cubicBezTo>
                  <a:cubicBezTo>
                    <a:pt x="341" y="261"/>
                    <a:pt x="336" y="249"/>
                    <a:pt x="332" y="241"/>
                  </a:cubicBezTo>
                  <a:cubicBezTo>
                    <a:pt x="331" y="240"/>
                    <a:pt x="331" y="240"/>
                    <a:pt x="331" y="240"/>
                  </a:cubicBezTo>
                  <a:cubicBezTo>
                    <a:pt x="332" y="238"/>
                    <a:pt x="332" y="238"/>
                    <a:pt x="332" y="238"/>
                  </a:cubicBezTo>
                  <a:cubicBezTo>
                    <a:pt x="333" y="234"/>
                    <a:pt x="337" y="224"/>
                    <a:pt x="339" y="218"/>
                  </a:cubicBezTo>
                  <a:cubicBezTo>
                    <a:pt x="347" y="197"/>
                    <a:pt x="340" y="178"/>
                    <a:pt x="321" y="170"/>
                  </a:cubicBezTo>
                  <a:cubicBezTo>
                    <a:pt x="316" y="167"/>
                    <a:pt x="311" y="166"/>
                    <a:pt x="306" y="166"/>
                  </a:cubicBezTo>
                  <a:cubicBezTo>
                    <a:pt x="293" y="166"/>
                    <a:pt x="281" y="174"/>
                    <a:pt x="273" y="188"/>
                  </a:cubicBezTo>
                  <a:cubicBezTo>
                    <a:pt x="270" y="194"/>
                    <a:pt x="264" y="204"/>
                    <a:pt x="263" y="207"/>
                  </a:cubicBezTo>
                  <a:cubicBezTo>
                    <a:pt x="262" y="208"/>
                    <a:pt x="262" y="208"/>
                    <a:pt x="262" y="208"/>
                  </a:cubicBezTo>
                  <a:cubicBezTo>
                    <a:pt x="260" y="209"/>
                    <a:pt x="260" y="209"/>
                    <a:pt x="260" y="209"/>
                  </a:cubicBezTo>
                  <a:cubicBezTo>
                    <a:pt x="252" y="211"/>
                    <a:pt x="240" y="215"/>
                    <a:pt x="226" y="223"/>
                  </a:cubicBezTo>
                  <a:cubicBezTo>
                    <a:pt x="223" y="224"/>
                    <a:pt x="223" y="224"/>
                    <a:pt x="223" y="224"/>
                  </a:cubicBezTo>
                  <a:cubicBezTo>
                    <a:pt x="221" y="223"/>
                    <a:pt x="221" y="223"/>
                    <a:pt x="221" y="223"/>
                  </a:cubicBezTo>
                  <a:cubicBezTo>
                    <a:pt x="220" y="222"/>
                    <a:pt x="193" y="205"/>
                    <a:pt x="179" y="166"/>
                  </a:cubicBezTo>
                  <a:cubicBezTo>
                    <a:pt x="167" y="132"/>
                    <a:pt x="193" y="98"/>
                    <a:pt x="195" y="97"/>
                  </a:cubicBezTo>
                  <a:cubicBezTo>
                    <a:pt x="196" y="95"/>
                    <a:pt x="196" y="95"/>
                    <a:pt x="196" y="95"/>
                  </a:cubicBezTo>
                  <a:cubicBezTo>
                    <a:pt x="199" y="95"/>
                    <a:pt x="199" y="95"/>
                    <a:pt x="199" y="95"/>
                  </a:cubicBezTo>
                  <a:cubicBezTo>
                    <a:pt x="202" y="96"/>
                    <a:pt x="204" y="96"/>
                    <a:pt x="207" y="96"/>
                  </a:cubicBezTo>
                  <a:cubicBezTo>
                    <a:pt x="224" y="96"/>
                    <a:pt x="240" y="86"/>
                    <a:pt x="247" y="71"/>
                  </a:cubicBezTo>
                  <a:cubicBezTo>
                    <a:pt x="257" y="49"/>
                    <a:pt x="247" y="23"/>
                    <a:pt x="225" y="13"/>
                  </a:cubicBezTo>
                  <a:cubicBezTo>
                    <a:pt x="220" y="10"/>
                    <a:pt x="214" y="9"/>
                    <a:pt x="207" y="9"/>
                  </a:cubicBezTo>
                  <a:cubicBezTo>
                    <a:pt x="190" y="9"/>
                    <a:pt x="175" y="19"/>
                    <a:pt x="168" y="35"/>
                  </a:cubicBezTo>
                  <a:cubicBezTo>
                    <a:pt x="161" y="48"/>
                    <a:pt x="163" y="64"/>
                    <a:pt x="171" y="76"/>
                  </a:cubicBezTo>
                  <a:cubicBezTo>
                    <a:pt x="172" y="79"/>
                    <a:pt x="172" y="79"/>
                    <a:pt x="172" y="79"/>
                  </a:cubicBezTo>
                  <a:cubicBezTo>
                    <a:pt x="170" y="81"/>
                    <a:pt x="170" y="81"/>
                    <a:pt x="170" y="81"/>
                  </a:cubicBezTo>
                  <a:cubicBezTo>
                    <a:pt x="162" y="92"/>
                    <a:pt x="135" y="132"/>
                    <a:pt x="151" y="176"/>
                  </a:cubicBezTo>
                  <a:cubicBezTo>
                    <a:pt x="163" y="209"/>
                    <a:pt x="182" y="229"/>
                    <a:pt x="195" y="241"/>
                  </a:cubicBezTo>
                  <a:cubicBezTo>
                    <a:pt x="199" y="244"/>
                    <a:pt x="199" y="244"/>
                    <a:pt x="199" y="244"/>
                  </a:cubicBezTo>
                  <a:cubicBezTo>
                    <a:pt x="196" y="247"/>
                    <a:pt x="196" y="247"/>
                    <a:pt x="196" y="247"/>
                  </a:cubicBezTo>
                  <a:cubicBezTo>
                    <a:pt x="182" y="262"/>
                    <a:pt x="175" y="276"/>
                    <a:pt x="172" y="282"/>
                  </a:cubicBezTo>
                  <a:cubicBezTo>
                    <a:pt x="172" y="282"/>
                    <a:pt x="172" y="282"/>
                    <a:pt x="172" y="282"/>
                  </a:cubicBezTo>
                  <a:cubicBezTo>
                    <a:pt x="171" y="284"/>
                    <a:pt x="171" y="285"/>
                    <a:pt x="171" y="285"/>
                  </a:cubicBezTo>
                  <a:cubicBezTo>
                    <a:pt x="165" y="300"/>
                    <a:pt x="163" y="315"/>
                    <a:pt x="165" y="330"/>
                  </a:cubicBezTo>
                  <a:cubicBezTo>
                    <a:pt x="165" y="332"/>
                    <a:pt x="165" y="332"/>
                    <a:pt x="165" y="332"/>
                  </a:cubicBezTo>
                  <a:cubicBezTo>
                    <a:pt x="164" y="333"/>
                    <a:pt x="164" y="333"/>
                    <a:pt x="164" y="333"/>
                  </a:cubicBezTo>
                  <a:cubicBezTo>
                    <a:pt x="159" y="341"/>
                    <a:pt x="150" y="354"/>
                    <a:pt x="138" y="369"/>
                  </a:cubicBezTo>
                  <a:cubicBezTo>
                    <a:pt x="125" y="386"/>
                    <a:pt x="108" y="408"/>
                    <a:pt x="94" y="428"/>
                  </a:cubicBezTo>
                  <a:cubicBezTo>
                    <a:pt x="92" y="430"/>
                    <a:pt x="92" y="430"/>
                    <a:pt x="92" y="430"/>
                  </a:cubicBezTo>
                  <a:cubicBezTo>
                    <a:pt x="90" y="430"/>
                    <a:pt x="90" y="430"/>
                    <a:pt x="90" y="430"/>
                  </a:cubicBezTo>
                  <a:cubicBezTo>
                    <a:pt x="89" y="430"/>
                    <a:pt x="62" y="431"/>
                    <a:pt x="36" y="469"/>
                  </a:cubicBezTo>
                  <a:cubicBezTo>
                    <a:pt x="22" y="490"/>
                    <a:pt x="12" y="510"/>
                    <a:pt x="12" y="510"/>
                  </a:cubicBezTo>
                  <a:cubicBezTo>
                    <a:pt x="12" y="510"/>
                    <a:pt x="10" y="515"/>
                    <a:pt x="12" y="521"/>
                  </a:cubicBezTo>
                  <a:cubicBezTo>
                    <a:pt x="15" y="528"/>
                    <a:pt x="22" y="538"/>
                    <a:pt x="45" y="549"/>
                  </a:cubicBezTo>
                  <a:cubicBezTo>
                    <a:pt x="66" y="558"/>
                    <a:pt x="82" y="563"/>
                    <a:pt x="94" y="563"/>
                  </a:cubicBezTo>
                  <a:cubicBezTo>
                    <a:pt x="109" y="563"/>
                    <a:pt x="111" y="556"/>
                    <a:pt x="111" y="556"/>
                  </a:cubicBezTo>
                  <a:cubicBezTo>
                    <a:pt x="112" y="555"/>
                    <a:pt x="112" y="555"/>
                    <a:pt x="112" y="555"/>
                  </a:cubicBezTo>
                  <a:cubicBezTo>
                    <a:pt x="112" y="555"/>
                    <a:pt x="123" y="532"/>
                    <a:pt x="131" y="510"/>
                  </a:cubicBezTo>
                  <a:cubicBezTo>
                    <a:pt x="141" y="482"/>
                    <a:pt x="143" y="460"/>
                    <a:pt x="135" y="453"/>
                  </a:cubicBezTo>
                  <a:cubicBezTo>
                    <a:pt x="133" y="451"/>
                    <a:pt x="133" y="451"/>
                    <a:pt x="133" y="451"/>
                  </a:cubicBezTo>
                  <a:cubicBezTo>
                    <a:pt x="134" y="448"/>
                    <a:pt x="134" y="448"/>
                    <a:pt x="134" y="448"/>
                  </a:cubicBezTo>
                  <a:cubicBezTo>
                    <a:pt x="138" y="440"/>
                    <a:pt x="152" y="411"/>
                    <a:pt x="174" y="373"/>
                  </a:cubicBezTo>
                  <a:cubicBezTo>
                    <a:pt x="178" y="368"/>
                    <a:pt x="178" y="368"/>
                    <a:pt x="178" y="368"/>
                  </a:cubicBezTo>
                  <a:cubicBezTo>
                    <a:pt x="182" y="373"/>
                    <a:pt x="182" y="373"/>
                    <a:pt x="182" y="373"/>
                  </a:cubicBezTo>
                  <a:cubicBezTo>
                    <a:pt x="191" y="387"/>
                    <a:pt x="201" y="393"/>
                    <a:pt x="217" y="400"/>
                  </a:cubicBezTo>
                  <a:cubicBezTo>
                    <a:pt x="233" y="408"/>
                    <a:pt x="252" y="410"/>
                    <a:pt x="270" y="407"/>
                  </a:cubicBezTo>
                  <a:lnTo>
                    <a:pt x="277" y="4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cxnSp>
        <p:nvCxnSpPr>
          <p:cNvPr id="68" name="Straight Connector 67"/>
          <p:cNvCxnSpPr/>
          <p:nvPr userDrawn="1"/>
        </p:nvCxnSpPr>
        <p:spPr bwMode="black">
          <a:xfrm flipV="1">
            <a:off x="6611151" y="3984172"/>
            <a:ext cx="1598199" cy="2727394"/>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9" name="Group 68"/>
          <p:cNvGrpSpPr/>
          <p:nvPr userDrawn="1"/>
        </p:nvGrpSpPr>
        <p:grpSpPr bwMode="black">
          <a:xfrm>
            <a:off x="287437" y="1175689"/>
            <a:ext cx="5102951" cy="1452482"/>
            <a:chOff x="383249" y="1567586"/>
            <a:chExt cx="6803935" cy="1936642"/>
          </a:xfrm>
        </p:grpSpPr>
        <p:cxnSp>
          <p:nvCxnSpPr>
            <p:cNvPr id="70" name="Straight Connector 69"/>
            <p:cNvCxnSpPr/>
            <p:nvPr userDrawn="1"/>
          </p:nvCxnSpPr>
          <p:spPr bwMode="black">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bwMode="black">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a:grpSpLocks noChangeAspect="1"/>
          </p:cNvGrpSpPr>
          <p:nvPr userDrawn="1"/>
        </p:nvGrpSpPr>
        <p:grpSpPr bwMode="black">
          <a:xfrm>
            <a:off x="293457" y="2857368"/>
            <a:ext cx="1572344" cy="342900"/>
            <a:chOff x="187326" y="5085556"/>
            <a:chExt cx="8393112" cy="1830388"/>
          </a:xfrm>
          <a:solidFill>
            <a:schemeClr val="bg1"/>
          </a:solidFill>
        </p:grpSpPr>
        <p:sp>
          <p:nvSpPr>
            <p:cNvPr id="73" name="Freeform 7"/>
            <p:cNvSpPr>
              <a:spLocks/>
            </p:cNvSpPr>
            <p:nvPr userDrawn="1"/>
          </p:nvSpPr>
          <p:spPr bwMode="black">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4" name="Freeform 8"/>
            <p:cNvSpPr>
              <a:spLocks noEditPoints="1"/>
            </p:cNvSpPr>
            <p:nvPr userDrawn="1"/>
          </p:nvSpPr>
          <p:spPr bwMode="black">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5" name="Freeform 9"/>
            <p:cNvSpPr>
              <a:spLocks/>
            </p:cNvSpPr>
            <p:nvPr userDrawn="1"/>
          </p:nvSpPr>
          <p:spPr bwMode="black">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6" name="Freeform 10"/>
            <p:cNvSpPr>
              <a:spLocks/>
            </p:cNvSpPr>
            <p:nvPr userDrawn="1"/>
          </p:nvSpPr>
          <p:spPr bwMode="black">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7" name="Freeform 11"/>
            <p:cNvSpPr>
              <a:spLocks noEditPoints="1"/>
            </p:cNvSpPr>
            <p:nvPr userDrawn="1"/>
          </p:nvSpPr>
          <p:spPr bwMode="black">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8" name="Freeform 12"/>
            <p:cNvSpPr>
              <a:spLocks noEditPoints="1"/>
            </p:cNvSpPr>
            <p:nvPr userDrawn="1"/>
          </p:nvSpPr>
          <p:spPr bwMode="black">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79" name="Freeform 13"/>
            <p:cNvSpPr>
              <a:spLocks/>
            </p:cNvSpPr>
            <p:nvPr userDrawn="1"/>
          </p:nvSpPr>
          <p:spPr bwMode="black">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sp>
          <p:nvSpPr>
            <p:cNvPr id="80" name="Freeform 14"/>
            <p:cNvSpPr>
              <a:spLocks noEditPoints="1"/>
            </p:cNvSpPr>
            <p:nvPr userDrawn="1"/>
          </p:nvSpPr>
          <p:spPr bwMode="black">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Qualcomm Office Regular" pitchFamily="34" charset="0"/>
              </a:endParaRPr>
            </a:p>
          </p:txBody>
        </p:sp>
      </p:grpSp>
      <p:sp>
        <p:nvSpPr>
          <p:cNvPr id="82" name="Text Placeholder 81"/>
          <p:cNvSpPr>
            <a:spLocks noGrp="1"/>
          </p:cNvSpPr>
          <p:nvPr>
            <p:ph type="body" sz="quarter" idx="13" hasCustomPrompt="1"/>
          </p:nvPr>
        </p:nvSpPr>
        <p:spPr bwMode="black">
          <a:xfrm>
            <a:off x="292895" y="1293257"/>
            <a:ext cx="5096895" cy="1241822"/>
          </a:xfrm>
        </p:spPr>
        <p:txBody>
          <a:bodyPr anchor="ctr">
            <a:normAutofit/>
          </a:bodyPr>
          <a:lstStyle>
            <a:lvl1pPr marL="0" indent="0">
              <a:buFontTx/>
              <a:buNone/>
              <a:defRPr sz="4050" baseline="0">
                <a:solidFill>
                  <a:schemeClr val="bg1"/>
                </a:solidFill>
                <a:latin typeface="Qualcomm Office Bold" panose="020B0803030202060203" pitchFamily="34" charset="0"/>
              </a:defRPr>
            </a:lvl1pPr>
          </a:lstStyle>
          <a:p>
            <a:pPr lvl="0"/>
            <a:r>
              <a:rPr lang="en-US" dirty="0"/>
              <a:t>Click here to edit master</a:t>
            </a:r>
          </a:p>
        </p:txBody>
      </p:sp>
      <p:sp>
        <p:nvSpPr>
          <p:cNvPr id="81" name="Rectangle 80"/>
          <p:cNvSpPr/>
          <p:nvPr userDrawn="1"/>
        </p:nvSpPr>
        <p:spPr bwMode="white">
          <a:xfrm>
            <a:off x="8700198" y="4884366"/>
            <a:ext cx="205740" cy="165075"/>
          </a:xfrm>
          <a:prstGeom prst="rect">
            <a:avLst/>
          </a:prstGeom>
          <a:solidFill>
            <a:srgbClr val="008D95"/>
          </a:solid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sp>
        <p:nvSpPr>
          <p:cNvPr id="84" name="TextBox 83"/>
          <p:cNvSpPr txBox="1"/>
          <p:nvPr userDrawn="1"/>
        </p:nvSpPr>
        <p:spPr>
          <a:xfrm>
            <a:off x="274570" y="4905389"/>
            <a:ext cx="3750778" cy="184666"/>
          </a:xfrm>
          <a:prstGeom prst="rect">
            <a:avLst/>
          </a:prstGeom>
          <a:noFill/>
        </p:spPr>
        <p:txBody>
          <a:bodyPr wrap="square" rtlCol="0">
            <a:spAutoFit/>
          </a:bodyPr>
          <a:lstStyle>
            <a:defPPr>
              <a:defRPr lang="en-US"/>
            </a:defPPr>
            <a:lvl1pPr lvl="0">
              <a:defRPr sz="800">
                <a:solidFill>
                  <a:srgbClr val="FFFFFF">
                    <a:lumMod val="75000"/>
                  </a:srgbClr>
                </a:solidFill>
              </a:defRPr>
            </a:lvl1pPr>
          </a:lstStyle>
          <a:p>
            <a:pPr lvl="0"/>
            <a:r>
              <a:rPr lang="en-US" sz="600" dirty="0"/>
              <a:t>@2015 Qualcomm Technologies, Inc.. All Rights Reserved.</a:t>
            </a:r>
          </a:p>
        </p:txBody>
      </p:sp>
    </p:spTree>
    <p:extLst>
      <p:ext uri="{BB962C8B-B14F-4D97-AF65-F5344CB8AC3E}">
        <p14:creationId xmlns:p14="http://schemas.microsoft.com/office/powerpoint/2010/main" val="12487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5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6" presetClass="emph" presetSubtype="0" accel="100000" autoRev="1" fill="hold" nodeType="withEffect">
                                  <p:stCondLst>
                                    <p:cond delay="650"/>
                                  </p:stCondLst>
                                  <p:childTnLst>
                                    <p:animScale>
                                      <p:cBhvr>
                                        <p:cTn id="9" dur="500" fill="hold"/>
                                        <p:tgtEl>
                                          <p:spTgt spid="54"/>
                                        </p:tgtEl>
                                      </p:cBhvr>
                                      <p:by x="100000" y="0"/>
                                    </p:animScale>
                                  </p:childTnLst>
                                </p:cTn>
                              </p:par>
                              <p:par>
                                <p:cTn id="10" presetID="10"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750"/>
                                        <p:tgtEl>
                                          <p:spTgt spid="50"/>
                                        </p:tgtEl>
                                      </p:cBhvr>
                                    </p:animEffect>
                                  </p:childTnLst>
                                </p:cTn>
                              </p:par>
                              <p:par>
                                <p:cTn id="13" presetID="2" presetClass="entr" presetSubtype="8" decel="2400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800" fill="hold"/>
                                        <p:tgtEl>
                                          <p:spTgt spid="50"/>
                                        </p:tgtEl>
                                        <p:attrNameLst>
                                          <p:attrName>ppt_x</p:attrName>
                                        </p:attrNameLst>
                                      </p:cBhvr>
                                      <p:tavLst>
                                        <p:tav tm="0">
                                          <p:val>
                                            <p:strVal val="0-#ppt_w/2"/>
                                          </p:val>
                                        </p:tav>
                                        <p:tav tm="100000">
                                          <p:val>
                                            <p:strVal val="#ppt_x"/>
                                          </p:val>
                                        </p:tav>
                                      </p:tavLst>
                                    </p:anim>
                                    <p:anim calcmode="lin" valueType="num">
                                      <p:cBhvr additive="base">
                                        <p:cTn id="16" dur="800" fill="hold"/>
                                        <p:tgtEl>
                                          <p:spTgt spid="50"/>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22" presetClass="entr" presetSubtype="1"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35"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anim calcmode="lin" valueType="num">
                                      <p:cBhvr>
                                        <p:cTn id="29" dur="2000" fill="hold"/>
                                        <p:tgtEl>
                                          <p:spTgt spid="36"/>
                                        </p:tgtEl>
                                        <p:attrNameLst>
                                          <p:attrName>style.rotation</p:attrName>
                                        </p:attrNameLst>
                                      </p:cBhvr>
                                      <p:tavLst>
                                        <p:tav tm="0">
                                          <p:val>
                                            <p:fltVal val="720"/>
                                          </p:val>
                                        </p:tav>
                                        <p:tav tm="100000">
                                          <p:val>
                                            <p:fltVal val="0"/>
                                          </p:val>
                                        </p:tav>
                                      </p:tavLst>
                                    </p:anim>
                                    <p:anim calcmode="lin" valueType="num">
                                      <p:cBhvr>
                                        <p:cTn id="30" dur="2000" fill="hold"/>
                                        <p:tgtEl>
                                          <p:spTgt spid="36"/>
                                        </p:tgtEl>
                                        <p:attrNameLst>
                                          <p:attrName>ppt_h</p:attrName>
                                        </p:attrNameLst>
                                      </p:cBhvr>
                                      <p:tavLst>
                                        <p:tav tm="0">
                                          <p:val>
                                            <p:fltVal val="0"/>
                                          </p:val>
                                        </p:tav>
                                        <p:tav tm="100000">
                                          <p:val>
                                            <p:strVal val="#ppt_h"/>
                                          </p:val>
                                        </p:tav>
                                      </p:tavLst>
                                    </p:anim>
                                    <p:anim calcmode="lin" valueType="num">
                                      <p:cBhvr>
                                        <p:cTn id="31" dur="2000" fill="hold"/>
                                        <p:tgtEl>
                                          <p:spTgt spid="36"/>
                                        </p:tgtEl>
                                        <p:attrNameLst>
                                          <p:attrName>ppt_w</p:attrName>
                                        </p:attrNameLst>
                                      </p:cBhvr>
                                      <p:tavLst>
                                        <p:tav tm="0">
                                          <p:val>
                                            <p:fltVal val="0"/>
                                          </p:val>
                                        </p:tav>
                                        <p:tav tm="100000">
                                          <p:val>
                                            <p:strVal val="#ppt_w"/>
                                          </p:val>
                                        </p:tav>
                                      </p:tavLst>
                                    </p:anim>
                                  </p:childTnLst>
                                </p:cTn>
                              </p:par>
                              <p:par>
                                <p:cTn id="32" presetID="10" presetClass="entr" presetSubtype="0" fill="hold" nodeType="withEffect">
                                  <p:stCondLst>
                                    <p:cond delay="2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800"/>
                                        <p:tgtEl>
                                          <p:spTgt spid="18"/>
                                        </p:tgtEl>
                                      </p:cBhvr>
                                    </p:animEffect>
                                  </p:childTnLst>
                                </p:cTn>
                              </p:par>
                              <p:par>
                                <p:cTn id="35" presetID="35" presetClass="entr" presetSubtype="0" fill="hold" nodeType="withEffect">
                                  <p:stCondLst>
                                    <p:cond delay="1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anim calcmode="lin" valueType="num">
                                      <p:cBhvr>
                                        <p:cTn id="38" dur="2000" fill="hold"/>
                                        <p:tgtEl>
                                          <p:spTgt spid="24"/>
                                        </p:tgtEl>
                                        <p:attrNameLst>
                                          <p:attrName>style.rotation</p:attrName>
                                        </p:attrNameLst>
                                      </p:cBhvr>
                                      <p:tavLst>
                                        <p:tav tm="0">
                                          <p:val>
                                            <p:fltVal val="720"/>
                                          </p:val>
                                        </p:tav>
                                        <p:tav tm="100000">
                                          <p:val>
                                            <p:fltVal val="0"/>
                                          </p:val>
                                        </p:tav>
                                      </p:tavLst>
                                    </p:anim>
                                    <p:anim calcmode="lin" valueType="num">
                                      <p:cBhvr>
                                        <p:cTn id="39" dur="2000" fill="hold"/>
                                        <p:tgtEl>
                                          <p:spTgt spid="24"/>
                                        </p:tgtEl>
                                        <p:attrNameLst>
                                          <p:attrName>ppt_h</p:attrName>
                                        </p:attrNameLst>
                                      </p:cBhvr>
                                      <p:tavLst>
                                        <p:tav tm="0">
                                          <p:val>
                                            <p:fltVal val="0"/>
                                          </p:val>
                                        </p:tav>
                                        <p:tav tm="100000">
                                          <p:val>
                                            <p:strVal val="#ppt_h"/>
                                          </p:val>
                                        </p:tav>
                                      </p:tavLst>
                                    </p:anim>
                                    <p:anim calcmode="lin" valueType="num">
                                      <p:cBhvr>
                                        <p:cTn id="40" dur="2000" fill="hold"/>
                                        <p:tgtEl>
                                          <p:spTgt spid="24"/>
                                        </p:tgtEl>
                                        <p:attrNameLst>
                                          <p:attrName>ppt_w</p:attrName>
                                        </p:attrNameLst>
                                      </p:cBhvr>
                                      <p:tavLst>
                                        <p:tav tm="0">
                                          <p:val>
                                            <p:fltVal val="0"/>
                                          </p:val>
                                        </p:tav>
                                        <p:tav tm="100000">
                                          <p:val>
                                            <p:strVal val="#ppt_w"/>
                                          </p:val>
                                        </p:tav>
                                      </p:tavLst>
                                    </p:anim>
                                  </p:childTnLst>
                                </p:cTn>
                              </p:par>
                              <p:par>
                                <p:cTn id="41" presetID="22" presetClass="entr" presetSubtype="1" fill="hold" grpId="0" nodeType="withEffect">
                                  <p:stCondLst>
                                    <p:cond delay="245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10" presetClass="entr" presetSubtype="0" fill="hold" grpId="0" nodeType="withEffect">
                                  <p:stCondLst>
                                    <p:cond delay="28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9" presetClass="entr" presetSubtype="10" fill="hold" grpId="1" nodeType="withEffect">
                                  <p:stCondLst>
                                    <p:cond delay="285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fmla="#ppt_w*sin(2.5*pi*$)">
                                          <p:val>
                                            <p:fltVal val="0"/>
                                          </p:val>
                                        </p:tav>
                                        <p:tav tm="100000">
                                          <p:val>
                                            <p:fltVal val="1"/>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par>
                                <p:cTn id="51" presetID="31" presetClass="entr" presetSubtype="0" fill="hold" nodeType="withEffect">
                                  <p:stCondLst>
                                    <p:cond delay="235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par>
                                <p:cTn id="57" presetID="31" presetClass="entr" presetSubtype="0" fill="hold" nodeType="withEffect">
                                  <p:stCondLst>
                                    <p:cond delay="23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par>
                                <p:cTn id="63" presetID="35" presetClass="path" presetSubtype="0" accel="46667" decel="53333" autoRev="1" fill="hold" grpId="0" nodeType="withEffect">
                                  <p:stCondLst>
                                    <p:cond delay="2600"/>
                                  </p:stCondLst>
                                  <p:childTnLst>
                                    <p:animMotion origin="layout" path="M 2.94087E-6 4.07407E-6 L -0.13051 4.07407E-6 " pathEditMode="relative" rAng="0" ptsTypes="AA">
                                      <p:cBhvr>
                                        <p:cTn id="64" dur="150" fill="hold"/>
                                        <p:tgtEl>
                                          <p:spTgt spid="49"/>
                                        </p:tgtEl>
                                        <p:attrNameLst>
                                          <p:attrName>ppt_x</p:attrName>
                                          <p:attrName>ppt_y</p:attrName>
                                        </p:attrNameLst>
                                      </p:cBhvr>
                                      <p:rCtr x="-6525" y="0"/>
                                    </p:animMotion>
                                  </p:childTnLst>
                                </p:cTn>
                              </p:par>
                              <p:par>
                                <p:cTn id="65" presetID="10" presetClass="entr" presetSubtype="0" fill="hold" nodeType="withEffect">
                                  <p:stCondLst>
                                    <p:cond delay="45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42" presetClass="path" presetSubtype="0" accel="5000" decel="28000" fill="hold" nodeType="withEffect">
                                  <p:stCondLst>
                                    <p:cond delay="450"/>
                                  </p:stCondLst>
                                  <p:childTnLst>
                                    <p:animMotion origin="layout" path="M -1.04167E-6 -9.24855E-7 L -0.17031 0.55445 " pathEditMode="relative" rAng="0" ptsTypes="AA">
                                      <p:cBhvr>
                                        <p:cTn id="69" dur="1000" spd="-100000" fill="hold"/>
                                        <p:tgtEl>
                                          <p:spTgt spid="63"/>
                                        </p:tgtEl>
                                        <p:attrNameLst>
                                          <p:attrName>ppt_x</p:attrName>
                                          <p:attrName>ppt_y</p:attrName>
                                        </p:attrNameLst>
                                      </p:cBhvr>
                                      <p:rCtr x="-8516" y="27723"/>
                                    </p:animMotion>
                                  </p:childTnLst>
                                </p:cTn>
                              </p:par>
                              <p:par>
                                <p:cTn id="70" presetID="6" presetClass="emph" presetSubtype="0" accel="50000" fill="hold" nodeType="withEffect">
                                  <p:stCondLst>
                                    <p:cond delay="450"/>
                                  </p:stCondLst>
                                  <p:childTnLst>
                                    <p:animScale>
                                      <p:cBhvr>
                                        <p:cTn id="71" dur="1000" fill="hold"/>
                                        <p:tgtEl>
                                          <p:spTgt spid="63"/>
                                        </p:tgtEl>
                                      </p:cBhvr>
                                      <p:by x="85000" y="85000"/>
                                    </p:animScale>
                                  </p:childTnLst>
                                </p:cTn>
                              </p:par>
                              <p:par>
                                <p:cTn id="72" presetID="22" presetClass="entr" presetSubtype="4" fill="hold" nodeType="withEffect">
                                  <p:stCondLst>
                                    <p:cond delay="450"/>
                                  </p:stCondLst>
                                  <p:childTnLst>
                                    <p:set>
                                      <p:cBhvr>
                                        <p:cTn id="73" dur="1" fill="hold">
                                          <p:stCondLst>
                                            <p:cond delay="0"/>
                                          </p:stCondLst>
                                        </p:cTn>
                                        <p:tgtEl>
                                          <p:spTgt spid="68"/>
                                        </p:tgtEl>
                                        <p:attrNameLst>
                                          <p:attrName>style.visibility</p:attrName>
                                        </p:attrNameLst>
                                      </p:cBhvr>
                                      <p:to>
                                        <p:strVal val="visible"/>
                                      </p:to>
                                    </p:set>
                                    <p:animEffect transition="in" filter="wipe(down)">
                                      <p:cBhvr>
                                        <p:cTn id="74" dur="1000"/>
                                        <p:tgtEl>
                                          <p:spTgt spid="68"/>
                                        </p:tgtEl>
                                      </p:cBhvr>
                                    </p:animEffect>
                                  </p:childTnLst>
                                </p:cTn>
                              </p:par>
                              <p:par>
                                <p:cTn id="75" presetID="22" presetClass="entr" presetSubtype="8"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left)">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4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dient Segue slide">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grpSp>
        <p:nvGrpSpPr>
          <p:cNvPr id="7" name="Group 6"/>
          <p:cNvGrpSpPr/>
          <p:nvPr userDrawn="1"/>
        </p:nvGrpSpPr>
        <p:grpSpPr bwMode="black">
          <a:xfrm>
            <a:off x="286568" y="1845509"/>
            <a:ext cx="4149090" cy="1452482"/>
            <a:chOff x="6014633" y="3746243"/>
            <a:chExt cx="6608826" cy="1936642"/>
          </a:xfrm>
        </p:grpSpPr>
        <p:cxnSp>
          <p:nvCxnSpPr>
            <p:cNvPr id="8" name="Straight Connector 7"/>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AutoShape 4"/>
          <p:cNvSpPr>
            <a:spLocks noChangeAspect="1" noChangeArrowheads="1" noTextEdit="1"/>
          </p:cNvSpPr>
          <p:nvPr userDrawn="1"/>
        </p:nvSpPr>
        <p:spPr bwMode="black">
          <a:xfrm>
            <a:off x="6733066" y="381000"/>
            <a:ext cx="2150651"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1" name="Freeform 6"/>
          <p:cNvSpPr>
            <a:spLocks noChangeAspect="1" noEditPoints="1"/>
          </p:cNvSpPr>
          <p:nvPr userDrawn="1"/>
        </p:nvSpPr>
        <p:spPr bwMode="black">
          <a:xfrm>
            <a:off x="7470836" y="1323234"/>
            <a:ext cx="385254" cy="660436"/>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2" name="Freeform 7"/>
          <p:cNvSpPr>
            <a:spLocks noChangeAspect="1" noEditPoints="1"/>
          </p:cNvSpPr>
          <p:nvPr userDrawn="1"/>
        </p:nvSpPr>
        <p:spPr bwMode="black">
          <a:xfrm>
            <a:off x="7139716" y="816262"/>
            <a:ext cx="421946" cy="910217"/>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3" name="Freeform 8"/>
          <p:cNvSpPr>
            <a:spLocks noChangeAspect="1" noEditPoints="1"/>
          </p:cNvSpPr>
          <p:nvPr userDrawn="1"/>
        </p:nvSpPr>
        <p:spPr bwMode="black">
          <a:xfrm>
            <a:off x="6912031" y="526884"/>
            <a:ext cx="385254" cy="520729"/>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4" name="Freeform 9"/>
          <p:cNvSpPr>
            <a:spLocks noChangeAspect="1"/>
          </p:cNvSpPr>
          <p:nvPr userDrawn="1"/>
        </p:nvSpPr>
        <p:spPr bwMode="black">
          <a:xfrm>
            <a:off x="7394829" y="382418"/>
            <a:ext cx="333041" cy="609634"/>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5" name="Freeform 10"/>
          <p:cNvSpPr>
            <a:spLocks noChangeAspect="1"/>
          </p:cNvSpPr>
          <p:nvPr userDrawn="1"/>
        </p:nvSpPr>
        <p:spPr bwMode="black">
          <a:xfrm>
            <a:off x="6747047" y="1078781"/>
            <a:ext cx="441704" cy="338686"/>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6" name="Freeform 11"/>
          <p:cNvSpPr>
            <a:spLocks noChangeAspect="1" noEditPoints="1"/>
          </p:cNvSpPr>
          <p:nvPr userDrawn="1"/>
        </p:nvSpPr>
        <p:spPr bwMode="black">
          <a:xfrm>
            <a:off x="7646282" y="743820"/>
            <a:ext cx="376788" cy="201800"/>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7" name="Freeform 12"/>
          <p:cNvSpPr>
            <a:spLocks noChangeAspect="1"/>
          </p:cNvSpPr>
          <p:nvPr userDrawn="1"/>
        </p:nvSpPr>
        <p:spPr bwMode="black">
          <a:xfrm>
            <a:off x="7751518" y="1345527"/>
            <a:ext cx="304817" cy="159465"/>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18" name="Freeform 13"/>
          <p:cNvSpPr>
            <a:spLocks noChangeAspect="1" noEditPoints="1"/>
          </p:cNvSpPr>
          <p:nvPr userDrawn="1"/>
        </p:nvSpPr>
        <p:spPr bwMode="black">
          <a:xfrm>
            <a:off x="7560069" y="1106422"/>
            <a:ext cx="1299706" cy="577177"/>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Qualcomm Office Regular" panose="020B0503030202060203" pitchFamily="34" charset="0"/>
            </a:endParaRPr>
          </a:p>
        </p:txBody>
      </p:sp>
      <p:sp>
        <p:nvSpPr>
          <p:cNvPr id="20" name="Text Placeholder 19"/>
          <p:cNvSpPr>
            <a:spLocks noGrp="1"/>
          </p:cNvSpPr>
          <p:nvPr>
            <p:ph type="body" sz="quarter" idx="10" hasCustomPrompt="1"/>
          </p:nvPr>
        </p:nvSpPr>
        <p:spPr>
          <a:xfrm>
            <a:off x="286941" y="1983581"/>
            <a:ext cx="4148138" cy="1228725"/>
          </a:xfrm>
        </p:spPr>
        <p:txBody>
          <a:bodyPr anchor="ctr">
            <a:normAutofit/>
          </a:bodyPr>
          <a:lstStyle>
            <a:lvl1pPr marL="0" indent="0">
              <a:buFontTx/>
              <a:buNone/>
              <a:defRPr sz="4050" baseline="0">
                <a:solidFill>
                  <a:schemeClr val="bg1"/>
                </a:solidFill>
                <a:latin typeface="Qualcomm Office Bold" panose="020B0803030202060203" pitchFamily="34" charset="0"/>
              </a:defRPr>
            </a:lvl1pPr>
          </a:lstStyle>
          <a:p>
            <a:pPr lvl="0"/>
            <a:r>
              <a:rPr lang="en-US" dirty="0"/>
              <a:t>Click here to segue slide</a:t>
            </a:r>
          </a:p>
        </p:txBody>
      </p:sp>
      <p:sp>
        <p:nvSpPr>
          <p:cNvPr id="21" name="TextBox 20"/>
          <p:cNvSpPr txBox="1"/>
          <p:nvPr userDrawn="1"/>
        </p:nvSpPr>
        <p:spPr>
          <a:xfrm>
            <a:off x="274570" y="4905389"/>
            <a:ext cx="3750778" cy="184666"/>
          </a:xfrm>
          <a:prstGeom prst="rect">
            <a:avLst/>
          </a:prstGeom>
          <a:noFill/>
        </p:spPr>
        <p:txBody>
          <a:bodyPr wrap="square" rtlCol="0">
            <a:spAutoFit/>
          </a:bodyPr>
          <a:lstStyle>
            <a:defPPr>
              <a:defRPr lang="en-US"/>
            </a:defPPr>
            <a:lvl1pPr lvl="0">
              <a:defRPr sz="800">
                <a:solidFill>
                  <a:srgbClr val="FFFFFF">
                    <a:lumMod val="75000"/>
                  </a:srgbClr>
                </a:solidFill>
              </a:defRPr>
            </a:lvl1pPr>
          </a:lstStyle>
          <a:p>
            <a:pPr lvl="0"/>
            <a:r>
              <a:rPr lang="en-US" sz="600" dirty="0"/>
              <a:t>@2015 Qualcomm Technologies, Inc.. All Rights Reserved.</a:t>
            </a:r>
          </a:p>
        </p:txBody>
      </p:sp>
    </p:spTree>
    <p:extLst>
      <p:ext uri="{BB962C8B-B14F-4D97-AF65-F5344CB8AC3E}">
        <p14:creationId xmlns:p14="http://schemas.microsoft.com/office/powerpoint/2010/main" val="202638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7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2" presetClass="entr" presetSubtype="8" fill="hold" grpId="0" nodeType="withEffect">
                                  <p:stCondLst>
                                    <p:cond delay="7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75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7" presetClass="entr" presetSubtype="0" fill="hold" grpId="0" nodeType="withEffect">
                                  <p:stCondLst>
                                    <p:cond delay="7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dient_Title and Content Layout">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274570" y="1475913"/>
            <a:ext cx="8572500" cy="3201761"/>
          </a:xfrm>
          <a:prstGeom prst="rect">
            <a:avLst/>
          </a:prstGeom>
        </p:spPr>
        <p:txBody>
          <a:bodyPr vert="horz" lIns="91440" tIns="45720" rIns="91440" bIns="45720" rtlCol="0">
            <a:noAutofit/>
          </a:bodyPr>
          <a:lstStyle>
            <a:lvl1pPr marL="260604" indent="-260604">
              <a:buClr>
                <a:schemeClr val="accent5"/>
              </a:buClr>
              <a:buFont typeface="Arial" panose="020B0604020202020204" pitchFamily="34" charset="0"/>
              <a:buChar char="•"/>
              <a:defRPr sz="1800">
                <a:solidFill>
                  <a:schemeClr val="bg1"/>
                </a:solidFill>
                <a:latin typeface="Qualcomm Office Regular" panose="020B0503030202060203" pitchFamily="34" charset="0"/>
              </a:defRPr>
            </a:lvl1pPr>
            <a:lvl2pPr marL="557213" indent="-260604" algn="l" defTabSz="685800" rtl="0" eaLnBrk="1" fontAlgn="base" latinLnBrk="0" hangingPunct="1">
              <a:lnSpc>
                <a:spcPct val="95000"/>
              </a:lnSpc>
              <a:spcBef>
                <a:spcPct val="20000"/>
              </a:spcBef>
              <a:spcAft>
                <a:spcPct val="0"/>
              </a:spcAft>
              <a:buClr>
                <a:schemeClr val="accent5"/>
              </a:buClr>
              <a:buFont typeface="Arial" pitchFamily="34" charset="0"/>
              <a:buChar char="−"/>
              <a:defRPr lang="en-US" altLang="en-US" sz="1500" kern="1200" dirty="0" smtClean="0">
                <a:solidFill>
                  <a:schemeClr val="bg1"/>
                </a:solidFill>
                <a:latin typeface="Qualcomm Office Regular" panose="020B0503030202060203" pitchFamily="34" charset="0"/>
                <a:ea typeface="+mn-ea"/>
                <a:cs typeface="+mn-cs"/>
              </a:defRPr>
            </a:lvl2pPr>
            <a:lvl3pPr marL="900113" indent="-260604" algn="l" defTabSz="685800" rtl="0" eaLnBrk="1" fontAlgn="base" latinLnBrk="0" hangingPunct="1">
              <a:lnSpc>
                <a:spcPct val="95000"/>
              </a:lnSpc>
              <a:spcBef>
                <a:spcPct val="20000"/>
              </a:spcBef>
              <a:spcAft>
                <a:spcPct val="0"/>
              </a:spcAft>
              <a:buClr>
                <a:schemeClr val="accent5"/>
              </a:buClr>
              <a:buFont typeface="Arial" pitchFamily="34" charset="0"/>
              <a:buChar char="−"/>
              <a:defRPr lang="en-US" altLang="en-US" sz="1350" kern="1200" dirty="0" smtClean="0">
                <a:solidFill>
                  <a:schemeClr val="bg1"/>
                </a:solidFill>
                <a:latin typeface="Qualcomm Office Regular" panose="020B0503030202060203" pitchFamily="34" charset="0"/>
                <a:ea typeface="+mn-ea"/>
                <a:cs typeface="+mn-cs"/>
              </a:defRPr>
            </a:lvl3pPr>
            <a:lvl4pPr marL="1243013" indent="-260604" algn="l" defTabSz="685800" rtl="0" eaLnBrk="1" fontAlgn="base" latinLnBrk="0" hangingPunct="1">
              <a:lnSpc>
                <a:spcPct val="95000"/>
              </a:lnSpc>
              <a:spcBef>
                <a:spcPct val="20000"/>
              </a:spcBef>
              <a:spcAft>
                <a:spcPct val="0"/>
              </a:spcAft>
              <a:buClr>
                <a:schemeClr val="accent5"/>
              </a:buClr>
              <a:buFont typeface="Arial" pitchFamily="34" charset="0"/>
              <a:buChar char="−"/>
              <a:defRPr lang="en-US" altLang="en-US" sz="1200" kern="1200" dirty="0" smtClean="0">
                <a:solidFill>
                  <a:schemeClr val="bg1"/>
                </a:solidFill>
                <a:latin typeface="Qualcomm Office Regular" panose="020B0503030202060203" pitchFamily="34" charset="0"/>
                <a:ea typeface="+mn-ea"/>
                <a:cs typeface="+mn-cs"/>
              </a:defRPr>
            </a:lvl4pPr>
            <a:lvl5pPr marL="1585913" indent="-214313">
              <a:buFont typeface="Arial" panose="020B0604020202020204" pitchFamily="34" charset="0"/>
              <a:buChar char="•"/>
              <a:defRPr>
                <a:solidFill>
                  <a:schemeClr val="bg1"/>
                </a:solidFill>
                <a:latin typeface="Qualcomm Office Regular"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Placeholder 1"/>
          <p:cNvSpPr>
            <a:spLocks noGrp="1"/>
          </p:cNvSpPr>
          <p:nvPr>
            <p:ph type="title"/>
          </p:nvPr>
        </p:nvSpPr>
        <p:spPr>
          <a:xfrm>
            <a:off x="274570" y="444568"/>
            <a:ext cx="8572500" cy="568874"/>
          </a:xfrm>
          <a:prstGeom prst="rect">
            <a:avLst/>
          </a:prstGeom>
        </p:spPr>
        <p:txBody>
          <a:bodyPr vert="horz" lIns="91440" tIns="45720" rIns="91440" bIns="45720" rtlCol="0" anchor="ctr">
            <a:spAutoFit/>
          </a:bodyPr>
          <a:lstStyle>
            <a:lvl1pPr>
              <a:defRPr>
                <a:solidFill>
                  <a:schemeClr val="bg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275035" y="921544"/>
            <a:ext cx="8572500" cy="260604"/>
          </a:xfrm>
        </p:spPr>
        <p:txBody>
          <a:bodyPr anchor="ctr"/>
          <a:lstStyle>
            <a:lvl1pPr marL="0" indent="0">
              <a:buFontTx/>
              <a:buNone/>
              <a:defRPr>
                <a:solidFill>
                  <a:schemeClr val="accent5"/>
                </a:solidFill>
              </a:defRPr>
            </a:lvl1pPr>
            <a:lvl2pPr marL="342900" indent="0">
              <a:buFontTx/>
              <a:buNone/>
              <a:defRPr>
                <a:solidFill>
                  <a:schemeClr val="bg2"/>
                </a:solidFill>
              </a:defRPr>
            </a:lvl2pPr>
            <a:lvl3pPr marL="685800" indent="0">
              <a:buFontTx/>
              <a:buNone/>
              <a:defRPr>
                <a:solidFill>
                  <a:schemeClr val="bg2"/>
                </a:solidFill>
              </a:defRPr>
            </a:lvl3pPr>
            <a:lvl4pPr marL="1028700" indent="0">
              <a:buFontTx/>
              <a:buNone/>
              <a:defRPr>
                <a:solidFill>
                  <a:schemeClr val="bg2"/>
                </a:solidFill>
              </a:defRPr>
            </a:lvl4pPr>
            <a:lvl5pPr marL="1371600" indent="0">
              <a:buFontTx/>
              <a:buNone/>
              <a:defRPr>
                <a:solidFill>
                  <a:schemeClr val="bg2"/>
                </a:solidFill>
              </a:defRPr>
            </a:lvl5pPr>
          </a:lstStyle>
          <a:p>
            <a:pPr lvl="0"/>
            <a:r>
              <a:rPr lang="en-US"/>
              <a:t>Click to edit Master text styles</a:t>
            </a:r>
          </a:p>
        </p:txBody>
      </p:sp>
      <p:cxnSp>
        <p:nvCxnSpPr>
          <p:cNvPr id="11" name="Straight Connector 10"/>
          <p:cNvCxnSpPr/>
          <p:nvPr userDrawn="1"/>
        </p:nvCxnSpPr>
        <p:spPr>
          <a:xfrm>
            <a:off x="281178" y="377190"/>
            <a:ext cx="85725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4" hasCustomPrompt="1"/>
          </p:nvPr>
        </p:nvSpPr>
        <p:spPr>
          <a:xfrm>
            <a:off x="274570" y="4777258"/>
            <a:ext cx="8589347" cy="169088"/>
          </a:xfrm>
        </p:spPr>
        <p:txBody>
          <a:bodyPr anchor="ctr"/>
          <a:lstStyle>
            <a:lvl1pPr marL="0" indent="0">
              <a:buFontTx/>
              <a:buNone/>
              <a:defRPr sz="675">
                <a:solidFill>
                  <a:schemeClr val="bg1">
                    <a:lumMod val="75000"/>
                  </a:schemeClr>
                </a:solidFill>
              </a:defRPr>
            </a:lvl1pPr>
          </a:lstStyle>
          <a:p>
            <a:pPr lvl="0"/>
            <a:r>
              <a:rPr lang="en-US" dirty="0"/>
              <a:t>Product attribution statement/ Source</a:t>
            </a:r>
          </a:p>
        </p:txBody>
      </p:sp>
      <p:sp>
        <p:nvSpPr>
          <p:cNvPr id="7" name="TextBox 6"/>
          <p:cNvSpPr txBox="1"/>
          <p:nvPr userDrawn="1"/>
        </p:nvSpPr>
        <p:spPr>
          <a:xfrm>
            <a:off x="274570" y="4905389"/>
            <a:ext cx="3750778" cy="184666"/>
          </a:xfrm>
          <a:prstGeom prst="rect">
            <a:avLst/>
          </a:prstGeom>
          <a:noFill/>
        </p:spPr>
        <p:txBody>
          <a:bodyPr wrap="square" rtlCol="0">
            <a:spAutoFit/>
          </a:bodyPr>
          <a:lstStyle>
            <a:defPPr>
              <a:defRPr lang="en-US"/>
            </a:defPPr>
            <a:lvl1pPr lvl="0">
              <a:defRPr sz="800">
                <a:solidFill>
                  <a:srgbClr val="FFFFFF">
                    <a:lumMod val="75000"/>
                  </a:srgbClr>
                </a:solidFill>
              </a:defRPr>
            </a:lvl1pPr>
          </a:lstStyle>
          <a:p>
            <a:pPr lvl="0"/>
            <a:r>
              <a:rPr lang="en-US" sz="600" dirty="0"/>
              <a:t>@2015 Qualcomm Technologies, Inc.. All Rights Reserved.</a:t>
            </a:r>
          </a:p>
        </p:txBody>
      </p:sp>
    </p:spTree>
    <p:extLst>
      <p:ext uri="{BB962C8B-B14F-4D97-AF65-F5344CB8AC3E}">
        <p14:creationId xmlns:p14="http://schemas.microsoft.com/office/powerpoint/2010/main" val="16248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dient_Title slide with no content">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74570" y="444568"/>
            <a:ext cx="8572500" cy="568874"/>
          </a:xfrm>
          <a:prstGeom prst="rect">
            <a:avLst/>
          </a:prstGeom>
        </p:spPr>
        <p:txBody>
          <a:bodyPr vert="horz" lIns="91440" tIns="45720" rIns="91440" bIns="45720" rtlCol="0" anchor="ctr">
            <a:spAutoFit/>
          </a:bodyPr>
          <a:lstStyle>
            <a:lvl1pPr>
              <a:defRPr>
                <a:solidFill>
                  <a:schemeClr val="bg1"/>
                </a:solidFil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275035" y="921544"/>
            <a:ext cx="8572500" cy="260604"/>
          </a:xfrm>
        </p:spPr>
        <p:txBody>
          <a:bodyPr anchor="ctr"/>
          <a:lstStyle>
            <a:lvl1pPr marL="0" indent="0">
              <a:buFontTx/>
              <a:buNone/>
              <a:defRPr>
                <a:solidFill>
                  <a:schemeClr val="accent5"/>
                </a:solidFill>
              </a:defRPr>
            </a:lvl1pPr>
            <a:lvl2pPr marL="342900" indent="0">
              <a:buFontTx/>
              <a:buNone/>
              <a:defRPr>
                <a:solidFill>
                  <a:schemeClr val="bg2"/>
                </a:solidFill>
              </a:defRPr>
            </a:lvl2pPr>
            <a:lvl3pPr marL="685800" indent="0">
              <a:buFontTx/>
              <a:buNone/>
              <a:defRPr>
                <a:solidFill>
                  <a:schemeClr val="bg2"/>
                </a:solidFill>
              </a:defRPr>
            </a:lvl3pPr>
            <a:lvl4pPr marL="1028700" indent="0">
              <a:buFontTx/>
              <a:buNone/>
              <a:defRPr>
                <a:solidFill>
                  <a:schemeClr val="bg2"/>
                </a:solidFill>
              </a:defRPr>
            </a:lvl4pPr>
            <a:lvl5pPr marL="1371600" indent="0">
              <a:buFontTx/>
              <a:buNone/>
              <a:defRPr>
                <a:solidFill>
                  <a:schemeClr val="bg2"/>
                </a:solidFill>
              </a:defRPr>
            </a:lvl5pPr>
          </a:lstStyle>
          <a:p>
            <a:pPr lvl="0"/>
            <a:r>
              <a:rPr lang="en-US"/>
              <a:t>Click to edit Master text styles</a:t>
            </a:r>
          </a:p>
        </p:txBody>
      </p:sp>
      <p:cxnSp>
        <p:nvCxnSpPr>
          <p:cNvPr id="11" name="Straight Connector 10"/>
          <p:cNvCxnSpPr/>
          <p:nvPr userDrawn="1"/>
        </p:nvCxnSpPr>
        <p:spPr>
          <a:xfrm>
            <a:off x="281178" y="377190"/>
            <a:ext cx="85725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4" hasCustomPrompt="1"/>
          </p:nvPr>
        </p:nvSpPr>
        <p:spPr>
          <a:xfrm>
            <a:off x="274570" y="4777258"/>
            <a:ext cx="8589347" cy="169088"/>
          </a:xfrm>
        </p:spPr>
        <p:txBody>
          <a:bodyPr anchor="ctr"/>
          <a:lstStyle>
            <a:lvl1pPr marL="0" indent="0">
              <a:buFontTx/>
              <a:buNone/>
              <a:defRPr sz="675">
                <a:solidFill>
                  <a:schemeClr val="bg1">
                    <a:lumMod val="75000"/>
                  </a:schemeClr>
                </a:solidFill>
              </a:defRPr>
            </a:lvl1pPr>
          </a:lstStyle>
          <a:p>
            <a:pPr lvl="0"/>
            <a:r>
              <a:rPr lang="en-US" dirty="0"/>
              <a:t>Product attribution statement/ Source</a:t>
            </a:r>
          </a:p>
        </p:txBody>
      </p:sp>
    </p:spTree>
    <p:extLst>
      <p:ext uri="{BB962C8B-B14F-4D97-AF65-F5344CB8AC3E}">
        <p14:creationId xmlns:p14="http://schemas.microsoft.com/office/powerpoint/2010/main" val="122572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Big Statement Slide">
    <p:spTree>
      <p:nvGrpSpPr>
        <p:cNvPr id="1" name=""/>
        <p:cNvGrpSpPr/>
        <p:nvPr/>
      </p:nvGrpSpPr>
      <p:grpSpPr>
        <a:xfrm>
          <a:off x="0" y="0"/>
          <a:ext cx="0" cy="0"/>
          <a:chOff x="0" y="0"/>
          <a:chExt cx="0" cy="0"/>
        </a:xfrm>
      </p:grpSpPr>
      <p:cxnSp>
        <p:nvCxnSpPr>
          <p:cNvPr id="10" name="Straight Connector 9"/>
          <p:cNvCxnSpPr/>
          <p:nvPr userDrawn="1"/>
        </p:nvCxnSpPr>
        <p:spPr bwMode="black">
          <a:xfrm>
            <a:off x="1171627" y="3554411"/>
            <a:ext cx="6798365"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Freeform 43"/>
          <p:cNvSpPr>
            <a:spLocks noEditPoints="1"/>
          </p:cNvSpPr>
          <p:nvPr userDrawn="1"/>
        </p:nvSpPr>
        <p:spPr bwMode="auto">
          <a:xfrm>
            <a:off x="293521" y="385072"/>
            <a:ext cx="570641" cy="570641"/>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2" name="Group 11"/>
          <p:cNvGrpSpPr/>
          <p:nvPr userDrawn="1"/>
        </p:nvGrpSpPr>
        <p:grpSpPr>
          <a:xfrm rot="11318852">
            <a:off x="7172521" y="3692476"/>
            <a:ext cx="982496" cy="779416"/>
            <a:chOff x="6861175" y="3414713"/>
            <a:chExt cx="3033713" cy="2406650"/>
          </a:xfrm>
          <a:solidFill>
            <a:schemeClr val="accent2"/>
          </a:solidFill>
        </p:grpSpPr>
        <p:sp>
          <p:nvSpPr>
            <p:cNvPr id="13"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15" name="Oval 14"/>
          <p:cNvSpPr/>
          <p:nvPr userDrawn="1"/>
        </p:nvSpPr>
        <p:spPr bwMode="auto">
          <a:xfrm>
            <a:off x="7266945" y="3804527"/>
            <a:ext cx="754452" cy="754452"/>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16" name="Group 15"/>
          <p:cNvGrpSpPr/>
          <p:nvPr userDrawn="1"/>
        </p:nvGrpSpPr>
        <p:grpSpPr bwMode="black">
          <a:xfrm>
            <a:off x="7486115" y="4023698"/>
            <a:ext cx="316112" cy="316112"/>
            <a:chOff x="9760937" y="5831681"/>
            <a:chExt cx="421482" cy="421483"/>
          </a:xfrm>
          <a:solidFill>
            <a:schemeClr val="accent5"/>
          </a:solidFill>
        </p:grpSpPr>
        <p:sp>
          <p:nvSpPr>
            <p:cNvPr id="17"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5" name="Group 24"/>
          <p:cNvGrpSpPr/>
          <p:nvPr userDrawn="1"/>
        </p:nvGrpSpPr>
        <p:grpSpPr>
          <a:xfrm rot="5694621">
            <a:off x="8204864" y="3665750"/>
            <a:ext cx="736872" cy="584562"/>
            <a:chOff x="6861175" y="3414713"/>
            <a:chExt cx="3033713" cy="2406650"/>
          </a:xfrm>
          <a:solidFill>
            <a:schemeClr val="accent2"/>
          </a:solidFill>
        </p:grpSpPr>
        <p:sp>
          <p:nvSpPr>
            <p:cNvPr id="2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8" name="Oval 27"/>
          <p:cNvSpPr/>
          <p:nvPr userDrawn="1"/>
        </p:nvSpPr>
        <p:spPr bwMode="auto">
          <a:xfrm rot="15975769">
            <a:off x="8365857" y="3684911"/>
            <a:ext cx="565839" cy="565839"/>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29" name="Group 28"/>
          <p:cNvGrpSpPr/>
          <p:nvPr userDrawn="1"/>
        </p:nvGrpSpPr>
        <p:grpSpPr bwMode="black">
          <a:xfrm rot="15975769">
            <a:off x="8530236" y="3849288"/>
            <a:ext cx="237083" cy="237084"/>
            <a:chOff x="9760937" y="5831681"/>
            <a:chExt cx="421482" cy="421483"/>
          </a:xfrm>
          <a:solidFill>
            <a:schemeClr val="accent5"/>
          </a:solidFill>
        </p:grpSpPr>
        <p:sp>
          <p:nvSpPr>
            <p:cNvPr id="3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8" name="Group 37"/>
          <p:cNvGrpSpPr/>
          <p:nvPr userDrawn="1"/>
        </p:nvGrpSpPr>
        <p:grpSpPr>
          <a:xfrm rot="11195837">
            <a:off x="7920176" y="3311650"/>
            <a:ext cx="442124" cy="350738"/>
            <a:chOff x="6861175" y="3414713"/>
            <a:chExt cx="3033713" cy="2406650"/>
          </a:xfrm>
          <a:solidFill>
            <a:schemeClr val="accent2"/>
          </a:solidFill>
        </p:grpSpPr>
        <p:sp>
          <p:nvSpPr>
            <p:cNvPr id="39"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41" name="Oval 40"/>
          <p:cNvSpPr/>
          <p:nvPr userDrawn="1"/>
        </p:nvSpPr>
        <p:spPr bwMode="auto">
          <a:xfrm rot="2463011">
            <a:off x="7970281" y="3362700"/>
            <a:ext cx="339504" cy="339505"/>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42" name="Group 41"/>
          <p:cNvGrpSpPr/>
          <p:nvPr userDrawn="1"/>
        </p:nvGrpSpPr>
        <p:grpSpPr bwMode="black">
          <a:xfrm rot="2463011">
            <a:off x="8068908" y="3461327"/>
            <a:ext cx="142250" cy="142251"/>
            <a:chOff x="9760937" y="5831681"/>
            <a:chExt cx="421482" cy="421483"/>
          </a:xfrm>
          <a:solidFill>
            <a:schemeClr val="accent5"/>
          </a:solidFill>
        </p:grpSpPr>
        <p:sp>
          <p:nvSpPr>
            <p:cNvPr id="43"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53" name="Text Placeholder 52"/>
          <p:cNvSpPr>
            <a:spLocks noGrp="1"/>
          </p:cNvSpPr>
          <p:nvPr>
            <p:ph type="body" sz="quarter" idx="13" hasCustomPrompt="1"/>
          </p:nvPr>
        </p:nvSpPr>
        <p:spPr>
          <a:xfrm>
            <a:off x="1179404" y="2449288"/>
            <a:ext cx="6796278" cy="1069848"/>
          </a:xfrm>
        </p:spPr>
        <p:txBody>
          <a:bodyPr anchor="ctr">
            <a:normAutofit/>
          </a:bodyPr>
          <a:lstStyle>
            <a:lvl1pPr marL="0" indent="0" algn="ctr">
              <a:buFontTx/>
              <a:buNone/>
              <a:defRPr sz="4050" baseline="0">
                <a:solidFill>
                  <a:schemeClr val="tx1">
                    <a:lumMod val="65000"/>
                    <a:lumOff val="35000"/>
                  </a:schemeClr>
                </a:solidFill>
                <a:latin typeface="Qualcomm Office Bold" panose="020B0803030202060203" pitchFamily="34" charset="0"/>
              </a:defRPr>
            </a:lvl1pPr>
          </a:lstStyle>
          <a:p>
            <a:pPr lvl="0"/>
            <a:r>
              <a:rPr lang="en-US" dirty="0"/>
              <a:t>Click to edit big statement slide</a:t>
            </a:r>
          </a:p>
        </p:txBody>
      </p:sp>
    </p:spTree>
    <p:extLst>
      <p:ext uri="{BB962C8B-B14F-4D97-AF65-F5344CB8AC3E}">
        <p14:creationId xmlns:p14="http://schemas.microsoft.com/office/powerpoint/2010/main" val="326074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42" presetClass="entr" presetSubtype="0" fill="hold" grpId="0"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700"/>
                                        <p:tgtEl>
                                          <p:spTgt spid="11"/>
                                        </p:tgtEl>
                                      </p:cBhvr>
                                    </p:animEffect>
                                    <p:anim calcmode="lin" valueType="num">
                                      <p:cBhvr>
                                        <p:cTn id="11" dur="1700" fill="hold"/>
                                        <p:tgtEl>
                                          <p:spTgt spid="11"/>
                                        </p:tgtEl>
                                        <p:attrNameLst>
                                          <p:attrName>ppt_x</p:attrName>
                                        </p:attrNameLst>
                                      </p:cBhvr>
                                      <p:tavLst>
                                        <p:tav tm="0">
                                          <p:val>
                                            <p:strVal val="#ppt_x"/>
                                          </p:val>
                                        </p:tav>
                                        <p:tav tm="100000">
                                          <p:val>
                                            <p:strVal val="#ppt_x"/>
                                          </p:val>
                                        </p:tav>
                                      </p:tavLst>
                                    </p:anim>
                                    <p:anim calcmode="lin" valueType="num">
                                      <p:cBhvr>
                                        <p:cTn id="12" dur="1700" fill="hold"/>
                                        <p:tgtEl>
                                          <p:spTgt spid="1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2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2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8" presetClass="emph" presetSubtype="0" decel="100000" fill="hold" nodeType="withEffect">
                                  <p:stCondLst>
                                    <p:cond delay="1600"/>
                                  </p:stCondLst>
                                  <p:childTnLst>
                                    <p:animRot by="21600000">
                                      <p:cBhvr>
                                        <p:cTn id="20" dur="1000" fill="hold"/>
                                        <p:tgtEl>
                                          <p:spTgt spid="12"/>
                                        </p:tgtEl>
                                        <p:attrNameLst>
                                          <p:attrName>r</p:attrName>
                                        </p:attrNameLst>
                                      </p:cBhvr>
                                    </p:animRot>
                                  </p:childTnLst>
                                </p:cTn>
                              </p:par>
                              <p:par>
                                <p:cTn id="21" presetID="10" presetClass="entr" presetSubtype="0" fill="hold" grpId="0" nodeType="withEffect">
                                  <p:stCondLst>
                                    <p:cond delay="11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49" presetClass="entr" presetSubtype="0" decel="100000" fill="hold" nodeType="withEffect">
                                  <p:stCondLst>
                                    <p:cond delay="11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 calcmode="lin" valueType="num">
                                      <p:cBhvr>
                                        <p:cTn id="28" dur="500" fill="hold"/>
                                        <p:tgtEl>
                                          <p:spTgt spid="16"/>
                                        </p:tgtEl>
                                        <p:attrNameLst>
                                          <p:attrName>style.rotation</p:attrName>
                                        </p:attrNameLst>
                                      </p:cBhvr>
                                      <p:tavLst>
                                        <p:tav tm="0">
                                          <p:val>
                                            <p:fltVal val="360"/>
                                          </p:val>
                                        </p:tav>
                                        <p:tav tm="100000">
                                          <p:val>
                                            <p:fltVal val="0"/>
                                          </p:val>
                                        </p:tav>
                                      </p:tavLst>
                                    </p:anim>
                                    <p:animEffect transition="in" filter="fade">
                                      <p:cBhvr>
                                        <p:cTn id="29" dur="500"/>
                                        <p:tgtEl>
                                          <p:spTgt spid="16"/>
                                        </p:tgtEl>
                                      </p:cBhvr>
                                    </p:animEffect>
                                  </p:childTnLst>
                                </p:cTn>
                              </p:par>
                              <p:par>
                                <p:cTn id="30" presetID="10" presetClass="entr" presetSubtype="0" fill="hold" nodeType="withEffect">
                                  <p:stCondLst>
                                    <p:cond delay="2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8" presetClass="emph" presetSubtype="0" decel="100000" fill="hold" nodeType="withEffect">
                                  <p:stCondLst>
                                    <p:cond delay="1600"/>
                                  </p:stCondLst>
                                  <p:childTnLst>
                                    <p:animRot by="21600000">
                                      <p:cBhvr>
                                        <p:cTn id="34" dur="1000" fill="hold"/>
                                        <p:tgtEl>
                                          <p:spTgt spid="25"/>
                                        </p:tgtEl>
                                        <p:attrNameLst>
                                          <p:attrName>r</p:attrName>
                                        </p:attrNameLst>
                                      </p:cBhvr>
                                    </p:animRot>
                                  </p:childTnLst>
                                </p:cTn>
                              </p:par>
                              <p:par>
                                <p:cTn id="35" presetID="10" presetClass="entr" presetSubtype="0" fill="hold" grpId="0" nodeType="withEffect">
                                  <p:stCondLst>
                                    <p:cond delay="16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49" presetClass="entr" presetSubtype="0" decel="100000" fill="hold" nodeType="withEffect">
                                  <p:stCondLst>
                                    <p:cond delay="16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style.rotation</p:attrName>
                                        </p:attrNameLst>
                                      </p:cBhvr>
                                      <p:tavLst>
                                        <p:tav tm="0">
                                          <p:val>
                                            <p:fltVal val="360"/>
                                          </p:val>
                                        </p:tav>
                                        <p:tav tm="100000">
                                          <p:val>
                                            <p:fltVal val="0"/>
                                          </p:val>
                                        </p:tav>
                                      </p:tavLst>
                                    </p:anim>
                                    <p:animEffect transition="in" filter="fade">
                                      <p:cBhvr>
                                        <p:cTn id="43" dur="500"/>
                                        <p:tgtEl>
                                          <p:spTgt spid="29"/>
                                        </p:tgtEl>
                                      </p:cBhvr>
                                    </p:animEffect>
                                  </p:childTnLst>
                                </p:cTn>
                              </p:par>
                              <p:par>
                                <p:cTn id="44" presetID="10" presetClass="entr" presetSubtype="0" fill="hold" grpId="0" nodeType="withEffect">
                                  <p:stCondLst>
                                    <p:cond delay="21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49" presetClass="entr" presetSubtype="0" decel="100000" fill="hold" nodeType="withEffect">
                                  <p:stCondLst>
                                    <p:cond delay="21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360"/>
                                          </p:val>
                                        </p:tav>
                                        <p:tav tm="100000">
                                          <p:val>
                                            <p:fltVal val="0"/>
                                          </p:val>
                                        </p:tav>
                                      </p:tavLst>
                                    </p:anim>
                                    <p:animEffect transition="in" filter="fade">
                                      <p:cBhvr>
                                        <p:cTn id="52" dur="500"/>
                                        <p:tgtEl>
                                          <p:spTgt spid="42"/>
                                        </p:tgtEl>
                                      </p:cBhvr>
                                    </p:animEffect>
                                  </p:childTnLst>
                                </p:cTn>
                              </p:par>
                              <p:par>
                                <p:cTn id="53" presetID="10" presetClass="entr" presetSubtype="0" fill="hold" nodeType="withEffect">
                                  <p:stCondLst>
                                    <p:cond delay="225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225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8" presetClass="emph" presetSubtype="0" decel="100000" fill="hold" nodeType="withEffect">
                                  <p:stCondLst>
                                    <p:cond delay="1600"/>
                                  </p:stCondLst>
                                  <p:childTnLst>
                                    <p:animRot by="-21600000">
                                      <p:cBhvr>
                                        <p:cTn id="60" dur="1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8" grpId="0" animBg="1"/>
      <p:bldP spid="4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dient Big Statement Slide">
    <p:bg>
      <p:bgPr>
        <a:gradFill>
          <a:gsLst>
            <a:gs pos="0">
              <a:srgbClr val="143C66"/>
            </a:gs>
            <a:gs pos="100000">
              <a:srgbClr val="008E95"/>
            </a:gs>
          </a:gsLst>
          <a:lin ang="5400000" scaled="1"/>
        </a:gradFill>
        <a:effectLst/>
      </p:bgPr>
    </p:bg>
    <p:spTree>
      <p:nvGrpSpPr>
        <p:cNvPr id="1" name=""/>
        <p:cNvGrpSpPr/>
        <p:nvPr/>
      </p:nvGrpSpPr>
      <p:grpSpPr>
        <a:xfrm>
          <a:off x="0" y="0"/>
          <a:ext cx="0" cy="0"/>
          <a:chOff x="0" y="0"/>
          <a:chExt cx="0" cy="0"/>
        </a:xfrm>
      </p:grpSpPr>
      <p:cxnSp>
        <p:nvCxnSpPr>
          <p:cNvPr id="10" name="Straight Connector 9"/>
          <p:cNvCxnSpPr/>
          <p:nvPr userDrawn="1"/>
        </p:nvCxnSpPr>
        <p:spPr bwMode="black">
          <a:xfrm>
            <a:off x="1171627" y="3554411"/>
            <a:ext cx="679836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43"/>
          <p:cNvSpPr>
            <a:spLocks noEditPoints="1"/>
          </p:cNvSpPr>
          <p:nvPr userDrawn="1"/>
        </p:nvSpPr>
        <p:spPr bwMode="auto">
          <a:xfrm>
            <a:off x="293521" y="385072"/>
            <a:ext cx="570641" cy="570641"/>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2" name="Group 11"/>
          <p:cNvGrpSpPr/>
          <p:nvPr userDrawn="1"/>
        </p:nvGrpSpPr>
        <p:grpSpPr>
          <a:xfrm rot="11318852">
            <a:off x="7172521" y="3692476"/>
            <a:ext cx="982496" cy="779416"/>
            <a:chOff x="6861175" y="3414713"/>
            <a:chExt cx="3033713" cy="2406650"/>
          </a:xfrm>
          <a:solidFill>
            <a:schemeClr val="accent2"/>
          </a:solidFill>
        </p:grpSpPr>
        <p:sp>
          <p:nvSpPr>
            <p:cNvPr id="13"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15" name="Oval 14"/>
          <p:cNvSpPr/>
          <p:nvPr userDrawn="1"/>
        </p:nvSpPr>
        <p:spPr bwMode="auto">
          <a:xfrm>
            <a:off x="7266945" y="3804527"/>
            <a:ext cx="754452" cy="754452"/>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16" name="Group 15"/>
          <p:cNvGrpSpPr/>
          <p:nvPr userDrawn="1"/>
        </p:nvGrpSpPr>
        <p:grpSpPr bwMode="black">
          <a:xfrm>
            <a:off x="7486115" y="4023698"/>
            <a:ext cx="316112" cy="316112"/>
            <a:chOff x="9760937" y="5831681"/>
            <a:chExt cx="421482" cy="421483"/>
          </a:xfrm>
          <a:solidFill>
            <a:schemeClr val="accent5"/>
          </a:solidFill>
        </p:grpSpPr>
        <p:sp>
          <p:nvSpPr>
            <p:cNvPr id="17"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5" name="Group 24"/>
          <p:cNvGrpSpPr/>
          <p:nvPr userDrawn="1"/>
        </p:nvGrpSpPr>
        <p:grpSpPr>
          <a:xfrm rot="5694621">
            <a:off x="8204864" y="3665750"/>
            <a:ext cx="736872" cy="584562"/>
            <a:chOff x="6861175" y="3414713"/>
            <a:chExt cx="3033713" cy="2406650"/>
          </a:xfrm>
          <a:solidFill>
            <a:schemeClr val="accent2"/>
          </a:solidFill>
        </p:grpSpPr>
        <p:sp>
          <p:nvSpPr>
            <p:cNvPr id="2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8" name="Oval 27"/>
          <p:cNvSpPr/>
          <p:nvPr userDrawn="1"/>
        </p:nvSpPr>
        <p:spPr bwMode="auto">
          <a:xfrm rot="15975769">
            <a:off x="8365857" y="3684911"/>
            <a:ext cx="565839" cy="565839"/>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29" name="Group 28"/>
          <p:cNvGrpSpPr/>
          <p:nvPr userDrawn="1"/>
        </p:nvGrpSpPr>
        <p:grpSpPr bwMode="black">
          <a:xfrm rot="15975769">
            <a:off x="8530236" y="3849288"/>
            <a:ext cx="237083" cy="237084"/>
            <a:chOff x="9760937" y="5831681"/>
            <a:chExt cx="421482" cy="421483"/>
          </a:xfrm>
          <a:solidFill>
            <a:schemeClr val="accent5"/>
          </a:solidFill>
        </p:grpSpPr>
        <p:sp>
          <p:nvSpPr>
            <p:cNvPr id="3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8" name="Group 37"/>
          <p:cNvGrpSpPr/>
          <p:nvPr userDrawn="1"/>
        </p:nvGrpSpPr>
        <p:grpSpPr>
          <a:xfrm rot="11195837">
            <a:off x="7920176" y="3311650"/>
            <a:ext cx="442124" cy="350738"/>
            <a:chOff x="6861175" y="3414713"/>
            <a:chExt cx="3033713" cy="2406650"/>
          </a:xfrm>
          <a:solidFill>
            <a:schemeClr val="accent2"/>
          </a:solidFill>
        </p:grpSpPr>
        <p:sp>
          <p:nvSpPr>
            <p:cNvPr id="39"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41" name="Oval 40"/>
          <p:cNvSpPr/>
          <p:nvPr userDrawn="1"/>
        </p:nvSpPr>
        <p:spPr bwMode="auto">
          <a:xfrm rot="2463011">
            <a:off x="7970281" y="3362700"/>
            <a:ext cx="339504" cy="339505"/>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42" name="Group 41"/>
          <p:cNvGrpSpPr/>
          <p:nvPr userDrawn="1"/>
        </p:nvGrpSpPr>
        <p:grpSpPr bwMode="black">
          <a:xfrm rot="2463011">
            <a:off x="8068908" y="3461327"/>
            <a:ext cx="142250" cy="142251"/>
            <a:chOff x="9760937" y="5831681"/>
            <a:chExt cx="421482" cy="421483"/>
          </a:xfrm>
          <a:solidFill>
            <a:schemeClr val="accent5"/>
          </a:solidFill>
        </p:grpSpPr>
        <p:sp>
          <p:nvSpPr>
            <p:cNvPr id="43"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53" name="Text Placeholder 52"/>
          <p:cNvSpPr>
            <a:spLocks noGrp="1"/>
          </p:cNvSpPr>
          <p:nvPr>
            <p:ph type="body" sz="quarter" idx="13" hasCustomPrompt="1"/>
          </p:nvPr>
        </p:nvSpPr>
        <p:spPr>
          <a:xfrm>
            <a:off x="1179404" y="2449288"/>
            <a:ext cx="6796278" cy="1069848"/>
          </a:xfrm>
        </p:spPr>
        <p:txBody>
          <a:bodyPr anchor="ctr">
            <a:normAutofit/>
          </a:bodyPr>
          <a:lstStyle>
            <a:lvl1pPr marL="0" indent="0" algn="ctr">
              <a:buFontTx/>
              <a:buNone/>
              <a:defRPr sz="4050" baseline="0">
                <a:solidFill>
                  <a:schemeClr val="bg1"/>
                </a:solidFill>
                <a:latin typeface="Qualcomm Office Bold" panose="020B0803030202060203" pitchFamily="34" charset="0"/>
              </a:defRPr>
            </a:lvl1pPr>
          </a:lstStyle>
          <a:p>
            <a:pPr lvl="0"/>
            <a:r>
              <a:rPr lang="en-US" dirty="0"/>
              <a:t>Click to edit big statement slide</a:t>
            </a:r>
          </a:p>
        </p:txBody>
      </p:sp>
    </p:spTree>
    <p:extLst>
      <p:ext uri="{BB962C8B-B14F-4D97-AF65-F5344CB8AC3E}">
        <p14:creationId xmlns:p14="http://schemas.microsoft.com/office/powerpoint/2010/main" val="193656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42" presetClass="entr" presetSubtype="0" fill="hold" grpId="0"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700"/>
                                        <p:tgtEl>
                                          <p:spTgt spid="11"/>
                                        </p:tgtEl>
                                      </p:cBhvr>
                                    </p:animEffect>
                                    <p:anim calcmode="lin" valueType="num">
                                      <p:cBhvr>
                                        <p:cTn id="11" dur="1700" fill="hold"/>
                                        <p:tgtEl>
                                          <p:spTgt spid="11"/>
                                        </p:tgtEl>
                                        <p:attrNameLst>
                                          <p:attrName>ppt_x</p:attrName>
                                        </p:attrNameLst>
                                      </p:cBhvr>
                                      <p:tavLst>
                                        <p:tav tm="0">
                                          <p:val>
                                            <p:strVal val="#ppt_x"/>
                                          </p:val>
                                        </p:tav>
                                        <p:tav tm="100000">
                                          <p:val>
                                            <p:strVal val="#ppt_x"/>
                                          </p:val>
                                        </p:tav>
                                      </p:tavLst>
                                    </p:anim>
                                    <p:anim calcmode="lin" valueType="num">
                                      <p:cBhvr>
                                        <p:cTn id="12" dur="1700" fill="hold"/>
                                        <p:tgtEl>
                                          <p:spTgt spid="1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2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2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8" presetClass="emph" presetSubtype="0" decel="100000" fill="hold" nodeType="withEffect">
                                  <p:stCondLst>
                                    <p:cond delay="1600"/>
                                  </p:stCondLst>
                                  <p:childTnLst>
                                    <p:animRot by="21600000">
                                      <p:cBhvr>
                                        <p:cTn id="20" dur="1000" fill="hold"/>
                                        <p:tgtEl>
                                          <p:spTgt spid="12"/>
                                        </p:tgtEl>
                                        <p:attrNameLst>
                                          <p:attrName>r</p:attrName>
                                        </p:attrNameLst>
                                      </p:cBhvr>
                                    </p:animRot>
                                  </p:childTnLst>
                                </p:cTn>
                              </p:par>
                              <p:par>
                                <p:cTn id="21" presetID="10" presetClass="entr" presetSubtype="0" fill="hold" grpId="0" nodeType="withEffect">
                                  <p:stCondLst>
                                    <p:cond delay="11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49" presetClass="entr" presetSubtype="0" decel="100000" fill="hold" nodeType="withEffect">
                                  <p:stCondLst>
                                    <p:cond delay="11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 calcmode="lin" valueType="num">
                                      <p:cBhvr>
                                        <p:cTn id="28" dur="500" fill="hold"/>
                                        <p:tgtEl>
                                          <p:spTgt spid="16"/>
                                        </p:tgtEl>
                                        <p:attrNameLst>
                                          <p:attrName>style.rotation</p:attrName>
                                        </p:attrNameLst>
                                      </p:cBhvr>
                                      <p:tavLst>
                                        <p:tav tm="0">
                                          <p:val>
                                            <p:fltVal val="360"/>
                                          </p:val>
                                        </p:tav>
                                        <p:tav tm="100000">
                                          <p:val>
                                            <p:fltVal val="0"/>
                                          </p:val>
                                        </p:tav>
                                      </p:tavLst>
                                    </p:anim>
                                    <p:animEffect transition="in" filter="fade">
                                      <p:cBhvr>
                                        <p:cTn id="29" dur="500"/>
                                        <p:tgtEl>
                                          <p:spTgt spid="16"/>
                                        </p:tgtEl>
                                      </p:cBhvr>
                                    </p:animEffect>
                                  </p:childTnLst>
                                </p:cTn>
                              </p:par>
                              <p:par>
                                <p:cTn id="30" presetID="10" presetClass="entr" presetSubtype="0" fill="hold" nodeType="withEffect">
                                  <p:stCondLst>
                                    <p:cond delay="2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8" presetClass="emph" presetSubtype="0" decel="100000" fill="hold" nodeType="withEffect">
                                  <p:stCondLst>
                                    <p:cond delay="1600"/>
                                  </p:stCondLst>
                                  <p:childTnLst>
                                    <p:animRot by="21600000">
                                      <p:cBhvr>
                                        <p:cTn id="34" dur="1000" fill="hold"/>
                                        <p:tgtEl>
                                          <p:spTgt spid="25"/>
                                        </p:tgtEl>
                                        <p:attrNameLst>
                                          <p:attrName>r</p:attrName>
                                        </p:attrNameLst>
                                      </p:cBhvr>
                                    </p:animRot>
                                  </p:childTnLst>
                                </p:cTn>
                              </p:par>
                              <p:par>
                                <p:cTn id="35" presetID="10" presetClass="entr" presetSubtype="0" fill="hold" grpId="0" nodeType="withEffect">
                                  <p:stCondLst>
                                    <p:cond delay="16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49" presetClass="entr" presetSubtype="0" decel="100000" fill="hold" nodeType="withEffect">
                                  <p:stCondLst>
                                    <p:cond delay="16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style.rotation</p:attrName>
                                        </p:attrNameLst>
                                      </p:cBhvr>
                                      <p:tavLst>
                                        <p:tav tm="0">
                                          <p:val>
                                            <p:fltVal val="360"/>
                                          </p:val>
                                        </p:tav>
                                        <p:tav tm="100000">
                                          <p:val>
                                            <p:fltVal val="0"/>
                                          </p:val>
                                        </p:tav>
                                      </p:tavLst>
                                    </p:anim>
                                    <p:animEffect transition="in" filter="fade">
                                      <p:cBhvr>
                                        <p:cTn id="43" dur="500"/>
                                        <p:tgtEl>
                                          <p:spTgt spid="29"/>
                                        </p:tgtEl>
                                      </p:cBhvr>
                                    </p:animEffect>
                                  </p:childTnLst>
                                </p:cTn>
                              </p:par>
                              <p:par>
                                <p:cTn id="44" presetID="10" presetClass="entr" presetSubtype="0" fill="hold" grpId="0" nodeType="withEffect">
                                  <p:stCondLst>
                                    <p:cond delay="21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49" presetClass="entr" presetSubtype="0" decel="100000" fill="hold" nodeType="withEffect">
                                  <p:stCondLst>
                                    <p:cond delay="21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360"/>
                                          </p:val>
                                        </p:tav>
                                        <p:tav tm="100000">
                                          <p:val>
                                            <p:fltVal val="0"/>
                                          </p:val>
                                        </p:tav>
                                      </p:tavLst>
                                    </p:anim>
                                    <p:animEffect transition="in" filter="fade">
                                      <p:cBhvr>
                                        <p:cTn id="52" dur="500"/>
                                        <p:tgtEl>
                                          <p:spTgt spid="42"/>
                                        </p:tgtEl>
                                      </p:cBhvr>
                                    </p:animEffect>
                                  </p:childTnLst>
                                </p:cTn>
                              </p:par>
                              <p:par>
                                <p:cTn id="53" presetID="10" presetClass="entr" presetSubtype="0" fill="hold" nodeType="withEffect">
                                  <p:stCondLst>
                                    <p:cond delay="225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225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8" presetClass="emph" presetSubtype="0" decel="100000" fill="hold" nodeType="withEffect">
                                  <p:stCondLst>
                                    <p:cond delay="1600"/>
                                  </p:stCondLst>
                                  <p:childTnLst>
                                    <p:animRot by="-21600000">
                                      <p:cBhvr>
                                        <p:cTn id="60" dur="1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8" grpId="0" animBg="1"/>
      <p:bldP spid="4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Quote Layout">
    <p:spTree>
      <p:nvGrpSpPr>
        <p:cNvPr id="1" name=""/>
        <p:cNvGrpSpPr/>
        <p:nvPr/>
      </p:nvGrpSpPr>
      <p:grpSpPr>
        <a:xfrm>
          <a:off x="0" y="0"/>
          <a:ext cx="0" cy="0"/>
          <a:chOff x="0" y="0"/>
          <a:chExt cx="0" cy="0"/>
        </a:xfrm>
      </p:grpSpPr>
      <p:cxnSp>
        <p:nvCxnSpPr>
          <p:cNvPr id="6" name="Straight Connector 5"/>
          <p:cNvCxnSpPr/>
          <p:nvPr userDrawn="1"/>
        </p:nvCxnSpPr>
        <p:spPr bwMode="black">
          <a:xfrm>
            <a:off x="1179116" y="3676281"/>
            <a:ext cx="6798365"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rot="5694621">
            <a:off x="7476561" y="3921360"/>
            <a:ext cx="736872" cy="584562"/>
            <a:chOff x="6861175" y="3414713"/>
            <a:chExt cx="3033713" cy="2406650"/>
          </a:xfrm>
          <a:solidFill>
            <a:schemeClr val="accent2"/>
          </a:solidFill>
        </p:grpSpPr>
        <p:sp>
          <p:nvSpPr>
            <p:cNvPr id="8"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10" name="Oval 9"/>
          <p:cNvSpPr/>
          <p:nvPr userDrawn="1"/>
        </p:nvSpPr>
        <p:spPr bwMode="auto">
          <a:xfrm rot="15975769">
            <a:off x="7637554" y="3940521"/>
            <a:ext cx="565839" cy="565839"/>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11" name="Group 10"/>
          <p:cNvGrpSpPr/>
          <p:nvPr userDrawn="1"/>
        </p:nvGrpSpPr>
        <p:grpSpPr bwMode="black">
          <a:xfrm rot="15975769">
            <a:off x="7801933" y="4104899"/>
            <a:ext cx="237083" cy="237084"/>
            <a:chOff x="9760937" y="5831681"/>
            <a:chExt cx="421482" cy="421483"/>
          </a:xfrm>
          <a:solidFill>
            <a:schemeClr val="accent5"/>
          </a:solidFill>
        </p:grpSpPr>
        <p:sp>
          <p:nvSpPr>
            <p:cNvPr id="12"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0" name="Group 19"/>
          <p:cNvGrpSpPr/>
          <p:nvPr userDrawn="1"/>
        </p:nvGrpSpPr>
        <p:grpSpPr>
          <a:xfrm rot="11195837">
            <a:off x="7931800" y="3439508"/>
            <a:ext cx="442124" cy="350738"/>
            <a:chOff x="6861175" y="3414713"/>
            <a:chExt cx="3033713" cy="2406650"/>
          </a:xfrm>
          <a:solidFill>
            <a:schemeClr val="accent2"/>
          </a:solidFill>
        </p:grpSpPr>
        <p:sp>
          <p:nvSpPr>
            <p:cNvPr id="2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3" name="Oval 22"/>
          <p:cNvSpPr/>
          <p:nvPr userDrawn="1"/>
        </p:nvSpPr>
        <p:spPr bwMode="auto">
          <a:xfrm rot="2463011">
            <a:off x="7981904" y="3490559"/>
            <a:ext cx="339504" cy="339505"/>
          </a:xfrm>
          <a:prstGeom prst="ellipse">
            <a:avLst/>
          </a:prstGeom>
          <a:noFill/>
          <a:ln w="19050">
            <a:solidFill>
              <a:schemeClr val="accent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err="1">
              <a:solidFill>
                <a:schemeClr val="bg1"/>
              </a:solidFill>
            </a:endParaRPr>
          </a:p>
        </p:txBody>
      </p:sp>
      <p:grpSp>
        <p:nvGrpSpPr>
          <p:cNvPr id="24" name="Group 23"/>
          <p:cNvGrpSpPr/>
          <p:nvPr userDrawn="1"/>
        </p:nvGrpSpPr>
        <p:grpSpPr bwMode="black">
          <a:xfrm rot="2463011">
            <a:off x="8080531" y="3589185"/>
            <a:ext cx="142250" cy="142251"/>
            <a:chOff x="9760937" y="5831681"/>
            <a:chExt cx="421482" cy="421483"/>
          </a:xfrm>
          <a:solidFill>
            <a:schemeClr val="accent5"/>
          </a:solidFill>
        </p:grpSpPr>
        <p:sp>
          <p:nvSpPr>
            <p:cNvPr id="2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5" name="Text Placeholder 34"/>
          <p:cNvSpPr>
            <a:spLocks noGrp="1"/>
          </p:cNvSpPr>
          <p:nvPr>
            <p:ph type="body" sz="quarter" idx="13" hasCustomPrompt="1"/>
          </p:nvPr>
        </p:nvSpPr>
        <p:spPr>
          <a:xfrm>
            <a:off x="1179116" y="3174794"/>
            <a:ext cx="6926580" cy="463973"/>
          </a:xfrm>
        </p:spPr>
        <p:txBody>
          <a:bodyPr anchor="ctr"/>
          <a:lstStyle>
            <a:lvl1pPr marL="0" indent="0">
              <a:buFontTx/>
              <a:buNone/>
              <a:defRPr sz="2700">
                <a:solidFill>
                  <a:schemeClr val="tx1">
                    <a:lumMod val="65000"/>
                    <a:lumOff val="35000"/>
                  </a:schemeClr>
                </a:solidFill>
                <a:latin typeface="Qualcomm Office Light" panose="020B0303030202060203" pitchFamily="34" charset="0"/>
              </a:defRPr>
            </a:lvl1pPr>
          </a:lstStyle>
          <a:p>
            <a:pPr lvl="0"/>
            <a:r>
              <a:rPr lang="en-US" dirty="0"/>
              <a:t>“Click to edit quote slide”</a:t>
            </a:r>
          </a:p>
        </p:txBody>
      </p:sp>
      <p:sp>
        <p:nvSpPr>
          <p:cNvPr id="37" name="Text Placeholder 36"/>
          <p:cNvSpPr>
            <a:spLocks noGrp="1"/>
          </p:cNvSpPr>
          <p:nvPr>
            <p:ph type="body" sz="quarter" idx="14" hasCustomPrompt="1"/>
          </p:nvPr>
        </p:nvSpPr>
        <p:spPr>
          <a:xfrm>
            <a:off x="1293104" y="3706380"/>
            <a:ext cx="6851142" cy="253746"/>
          </a:xfrm>
        </p:spPr>
        <p:txBody>
          <a:bodyPr anchor="ctr"/>
          <a:lstStyle>
            <a:lvl1pPr marL="0" indent="0">
              <a:buFontTx/>
              <a:buNone/>
              <a:defRPr sz="1500" baseline="0">
                <a:solidFill>
                  <a:schemeClr val="bg2"/>
                </a:solidFill>
              </a:defRPr>
            </a:lvl1pPr>
            <a:lvl5pPr>
              <a:defRPr/>
            </a:lvl5pPr>
          </a:lstStyle>
          <a:p>
            <a:pPr lvl="0"/>
            <a:r>
              <a:rPr lang="en-US" dirty="0"/>
              <a:t>Click to edit Master subtitle style</a:t>
            </a:r>
          </a:p>
        </p:txBody>
      </p:sp>
    </p:spTree>
    <p:extLst>
      <p:ext uri="{BB962C8B-B14F-4D97-AF65-F5344CB8AC3E}">
        <p14:creationId xmlns:p14="http://schemas.microsoft.com/office/powerpoint/2010/main" val="14344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9" presetClass="entr" presetSubtype="0" decel="100000" fill="hold" nodeType="withEffect">
                                  <p:stCondLst>
                                    <p:cond delay="25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 calcmode="lin" valueType="num">
                                      <p:cBhvr>
                                        <p:cTn id="12" dur="500" fill="hold"/>
                                        <p:tgtEl>
                                          <p:spTgt spid="24"/>
                                        </p:tgtEl>
                                        <p:attrNameLst>
                                          <p:attrName>style.rotation</p:attrName>
                                        </p:attrNameLst>
                                      </p:cBhvr>
                                      <p:tavLst>
                                        <p:tav tm="0">
                                          <p:val>
                                            <p:fltVal val="360"/>
                                          </p:val>
                                        </p:tav>
                                        <p:tav tm="100000">
                                          <p:val>
                                            <p:fltVal val="0"/>
                                          </p:val>
                                        </p:tav>
                                      </p:tavLst>
                                    </p:anim>
                                    <p:animEffect transition="in" filter="fade">
                                      <p:cBhvr>
                                        <p:cTn id="13" dur="500"/>
                                        <p:tgtEl>
                                          <p:spTgt spid="24"/>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360"/>
                                          </p:val>
                                        </p:tav>
                                        <p:tav tm="100000">
                                          <p:val>
                                            <p:fltVal val="0"/>
                                          </p:val>
                                        </p:tav>
                                      </p:tavLst>
                                    </p:anim>
                                    <p:animEffect transition="in" filter="fade">
                                      <p:cBhvr>
                                        <p:cTn id="26" dur="500"/>
                                        <p:tgtEl>
                                          <p:spTgt spid="20"/>
                                        </p:tgtEl>
                                      </p:cBhvr>
                                    </p:animEffect>
                                  </p:childTnLst>
                                </p:cTn>
                              </p:par>
                              <p:par>
                                <p:cTn id="27" presetID="49" presetClass="entr" presetSubtype="0" decel="100000"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 calcmode="lin" valueType="num">
                                      <p:cBhvr>
                                        <p:cTn id="44" dur="500" fill="hold"/>
                                        <p:tgtEl>
                                          <p:spTgt spid="7"/>
                                        </p:tgtEl>
                                        <p:attrNameLst>
                                          <p:attrName>style.rotation</p:attrName>
                                        </p:attrNameLst>
                                      </p:cBhvr>
                                      <p:tavLst>
                                        <p:tav tm="0">
                                          <p:val>
                                            <p:fltVal val="360"/>
                                          </p:val>
                                        </p:tav>
                                        <p:tav tm="100000">
                                          <p:val>
                                            <p:fltVal val="0"/>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1"/>
          </p:nvPr>
        </p:nvSpPr>
        <p:spPr/>
        <p:txBody>
          <a:bodyPr/>
          <a:lstStyle/>
          <a:p>
            <a:fld id="{3C6CC810-8AE6-0546-A0FC-DB7D2235F0EB}" type="slidenum">
              <a:rPr lang="en-US" smtClean="0"/>
              <a:t>‹#›</a:t>
            </a:fld>
            <a:endParaRPr lang="en-US" dirty="0"/>
          </a:p>
        </p:txBody>
      </p:sp>
    </p:spTree>
    <p:extLst>
      <p:ext uri="{BB962C8B-B14F-4D97-AF65-F5344CB8AC3E}">
        <p14:creationId xmlns:p14="http://schemas.microsoft.com/office/powerpoint/2010/main" val="766072701"/>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slide">
    <p:bg>
      <p:bgPr>
        <a:gradFill>
          <a:gsLst>
            <a:gs pos="0">
              <a:srgbClr val="143C66"/>
            </a:gs>
            <a:gs pos="100000">
              <a:srgbClr val="008E95"/>
            </a:gs>
          </a:gsLst>
          <a:lin ang="5400000" scaled="1"/>
        </a:gradFill>
        <a:effectLst/>
      </p:bgPr>
    </p:bg>
    <p:spTree>
      <p:nvGrpSpPr>
        <p:cNvPr id="1" name=""/>
        <p:cNvGrpSpPr/>
        <p:nvPr/>
      </p:nvGrpSpPr>
      <p:grpSpPr>
        <a:xfrm>
          <a:off x="0" y="0"/>
          <a:ext cx="0" cy="0"/>
          <a:chOff x="0" y="0"/>
          <a:chExt cx="0" cy="0"/>
        </a:xfrm>
      </p:grpSpPr>
      <p:sp>
        <p:nvSpPr>
          <p:cNvPr id="53" name="Text Placeholder 52"/>
          <p:cNvSpPr>
            <a:spLocks noGrp="1"/>
          </p:cNvSpPr>
          <p:nvPr>
            <p:ph type="body" sz="quarter" idx="13" hasCustomPrompt="1"/>
          </p:nvPr>
        </p:nvSpPr>
        <p:spPr>
          <a:xfrm>
            <a:off x="274570" y="3700873"/>
            <a:ext cx="7824978" cy="596646"/>
          </a:xfrm>
        </p:spPr>
        <p:txBody>
          <a:bodyPr anchor="ctr"/>
          <a:lstStyle>
            <a:lvl1pPr marL="0" indent="0" algn="l">
              <a:buFontTx/>
              <a:buNone/>
              <a:defRPr sz="4050" baseline="0">
                <a:solidFill>
                  <a:schemeClr val="bg1"/>
                </a:solidFill>
                <a:latin typeface="Qualcomm Office Bold" panose="020B0803030202060203" pitchFamily="34" charset="0"/>
              </a:defRPr>
            </a:lvl1pPr>
          </a:lstStyle>
          <a:p>
            <a:pPr lvl="0"/>
            <a:r>
              <a:rPr lang="en-US" dirty="0"/>
              <a:t>Device slide</a:t>
            </a:r>
          </a:p>
        </p:txBody>
      </p:sp>
      <p:sp>
        <p:nvSpPr>
          <p:cNvPr id="3" name="Text Placeholder 2"/>
          <p:cNvSpPr>
            <a:spLocks noGrp="1"/>
          </p:cNvSpPr>
          <p:nvPr>
            <p:ph type="body" sz="quarter" idx="14" hasCustomPrompt="1"/>
          </p:nvPr>
        </p:nvSpPr>
        <p:spPr>
          <a:xfrm>
            <a:off x="274569" y="4359035"/>
            <a:ext cx="7824788" cy="315468"/>
          </a:xfrm>
        </p:spPr>
        <p:txBody>
          <a:bodyPr anchor="ctr"/>
          <a:lstStyle>
            <a:lvl1pPr marL="0" indent="0">
              <a:buFontTx/>
              <a:buNone/>
              <a:defRPr baseline="0">
                <a:solidFill>
                  <a:schemeClr val="bg1"/>
                </a:solidFill>
                <a:latin typeface="Qualcomm Office Light" panose="020B0303030202060203" pitchFamily="34" charset="0"/>
              </a:defRPr>
            </a:lvl1pPr>
          </a:lstStyle>
          <a:p>
            <a:pPr lvl="0"/>
            <a:r>
              <a:rPr lang="en-US" dirty="0"/>
              <a:t>This will be the subtitle line here</a:t>
            </a:r>
          </a:p>
        </p:txBody>
      </p:sp>
      <p:sp>
        <p:nvSpPr>
          <p:cNvPr id="51" name="Text Placeholder 2"/>
          <p:cNvSpPr>
            <a:spLocks noGrp="1"/>
          </p:cNvSpPr>
          <p:nvPr>
            <p:ph type="body" sz="quarter" idx="15" hasCustomPrompt="1"/>
          </p:nvPr>
        </p:nvSpPr>
        <p:spPr>
          <a:xfrm>
            <a:off x="274570" y="4777258"/>
            <a:ext cx="8589347" cy="169088"/>
          </a:xfrm>
        </p:spPr>
        <p:txBody>
          <a:bodyPr anchor="ctr"/>
          <a:lstStyle>
            <a:lvl1pPr marL="0" indent="0">
              <a:buFontTx/>
              <a:buNone/>
              <a:defRPr sz="675">
                <a:solidFill>
                  <a:schemeClr val="bg1">
                    <a:lumMod val="75000"/>
                  </a:schemeClr>
                </a:solidFill>
              </a:defRPr>
            </a:lvl1pPr>
          </a:lstStyle>
          <a:p>
            <a:pPr lvl="0"/>
            <a:r>
              <a:rPr lang="en-US" dirty="0"/>
              <a:t>Product attribution statement/ Source</a:t>
            </a:r>
          </a:p>
        </p:txBody>
      </p:sp>
    </p:spTree>
    <p:extLst>
      <p:ext uri="{BB962C8B-B14F-4D97-AF65-F5344CB8AC3E}">
        <p14:creationId xmlns:p14="http://schemas.microsoft.com/office/powerpoint/2010/main" val="12141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274570" y="4777258"/>
            <a:ext cx="8589347" cy="169088"/>
          </a:xfrm>
        </p:spPr>
        <p:txBody>
          <a:bodyPr anchor="ctr"/>
          <a:lstStyle>
            <a:lvl1pPr marL="0" indent="0">
              <a:buFontTx/>
              <a:buNone/>
              <a:defRPr sz="675">
                <a:solidFill>
                  <a:schemeClr val="bg1">
                    <a:lumMod val="75000"/>
                  </a:schemeClr>
                </a:solidFill>
              </a:defRPr>
            </a:lvl1pPr>
          </a:lstStyle>
          <a:p>
            <a:pPr lvl="0"/>
            <a:r>
              <a:rPr lang="en-US" dirty="0"/>
              <a:t>Product attribution statement/ Source</a:t>
            </a:r>
          </a:p>
        </p:txBody>
      </p:sp>
    </p:spTree>
    <p:extLst>
      <p:ext uri="{BB962C8B-B14F-4D97-AF65-F5344CB8AC3E}">
        <p14:creationId xmlns:p14="http://schemas.microsoft.com/office/powerpoint/2010/main" val="21684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dient_Blank">
    <p:bg>
      <p:bgPr>
        <a:gradFill>
          <a:gsLst>
            <a:gs pos="0">
              <a:srgbClr val="143C66"/>
            </a:gs>
            <a:gs pos="100000">
              <a:srgbClr val="008E95"/>
            </a:gs>
          </a:gsLst>
          <a:lin ang="5400000" scaled="0"/>
        </a:gra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274570" y="4777258"/>
            <a:ext cx="8589347" cy="169088"/>
          </a:xfrm>
        </p:spPr>
        <p:txBody>
          <a:bodyPr anchor="ctr"/>
          <a:lstStyle>
            <a:lvl1pPr marL="0" indent="0">
              <a:buFontTx/>
              <a:buNone/>
              <a:defRPr sz="675">
                <a:solidFill>
                  <a:schemeClr val="bg1">
                    <a:lumMod val="75000"/>
                  </a:schemeClr>
                </a:solidFill>
              </a:defRPr>
            </a:lvl1pPr>
          </a:lstStyle>
          <a:p>
            <a:pPr lvl="0"/>
            <a:r>
              <a:rPr lang="en-US" dirty="0"/>
              <a:t>Product attribution statement/ Source</a:t>
            </a:r>
          </a:p>
        </p:txBody>
      </p:sp>
    </p:spTree>
    <p:extLst>
      <p:ext uri="{BB962C8B-B14F-4D97-AF65-F5344CB8AC3E}">
        <p14:creationId xmlns:p14="http://schemas.microsoft.com/office/powerpoint/2010/main" val="26522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p:nvGrpSpPr>
        <p:grpSpPr>
          <a:xfrm>
            <a:off x="-1" y="-2"/>
            <a:ext cx="7342077" cy="4625721"/>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38" name="Text Placeholder 7"/>
          <p:cNvSpPr>
            <a:spLocks noGrp="1"/>
          </p:cNvSpPr>
          <p:nvPr>
            <p:ph type="body" sz="quarter" idx="10" hasCustomPrompt="1"/>
          </p:nvPr>
        </p:nvSpPr>
        <p:spPr bwMode="gray">
          <a:xfrm>
            <a:off x="371475" y="3146314"/>
            <a:ext cx="5291276"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323728" y="1692668"/>
            <a:ext cx="5561948" cy="1365566"/>
          </a:xfrm>
        </p:spPr>
        <p:txBody>
          <a:bodyPr wrap="square">
            <a:spAutoFit/>
          </a:bodyPr>
          <a:lstStyle>
            <a:lvl1pPr>
              <a:lnSpc>
                <a:spcPct val="87000"/>
              </a:lnSpc>
              <a:defRPr sz="5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229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p:nvGrpSpPr>
        <p:grpSpPr>
          <a:xfrm>
            <a:off x="-1" y="-2"/>
            <a:ext cx="7334990" cy="4625721"/>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8" name="Text Placeholder 7"/>
          <p:cNvSpPr>
            <a:spLocks noGrp="1"/>
          </p:cNvSpPr>
          <p:nvPr>
            <p:ph type="body" sz="quarter" idx="10" hasCustomPrompt="1"/>
          </p:nvPr>
        </p:nvSpPr>
        <p:spPr bwMode="gray">
          <a:xfrm>
            <a:off x="371475" y="3146314"/>
            <a:ext cx="5291276"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323728" y="1692668"/>
            <a:ext cx="5561948" cy="1365566"/>
          </a:xfrm>
        </p:spPr>
        <p:txBody>
          <a:bodyPr wrap="square">
            <a:spAutoFit/>
          </a:bodyPr>
          <a:lstStyle>
            <a:lvl1pPr>
              <a:lnSpc>
                <a:spcPct val="87000"/>
              </a:lnSpc>
              <a:defRPr sz="5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05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p:nvGrpSpPr>
        <p:grpSpPr>
          <a:xfrm>
            <a:off x="-1" y="-2"/>
            <a:ext cx="7334990" cy="4625721"/>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38" name="Text Placeholder 7"/>
          <p:cNvSpPr>
            <a:spLocks noGrp="1"/>
          </p:cNvSpPr>
          <p:nvPr>
            <p:ph type="body" sz="quarter" idx="10" hasCustomPrompt="1"/>
          </p:nvPr>
        </p:nvSpPr>
        <p:spPr bwMode="gray">
          <a:xfrm>
            <a:off x="371474" y="3146314"/>
            <a:ext cx="5302144"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323728" y="1645539"/>
            <a:ext cx="5561948" cy="1412695"/>
          </a:xfrm>
        </p:spPr>
        <p:txBody>
          <a:bodyPr wrap="square">
            <a:spAutoFit/>
          </a:bodyPr>
          <a:lstStyle>
            <a:lvl1pPr>
              <a:lnSpc>
                <a:spcPct val="87000"/>
              </a:lnSpc>
              <a:defRPr sz="5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3179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p:nvGrpSpPr>
        <p:grpSpPr>
          <a:xfrm>
            <a:off x="-1" y="-2"/>
            <a:ext cx="7342077" cy="4625721"/>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8" name="Text Placeholder 7"/>
          <p:cNvSpPr>
            <a:spLocks noGrp="1"/>
          </p:cNvSpPr>
          <p:nvPr>
            <p:ph type="body" sz="quarter" idx="10" hasCustomPrompt="1"/>
          </p:nvPr>
        </p:nvSpPr>
        <p:spPr bwMode="gray">
          <a:xfrm>
            <a:off x="371474" y="3146314"/>
            <a:ext cx="5302144"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tx1"/>
                </a:solidFill>
              </a:defRPr>
            </a:lvl1pPr>
            <a:lvl2pPr marL="0" indent="0">
              <a:lnSpc>
                <a:spcPct val="96000"/>
              </a:lnSpc>
              <a:spcBef>
                <a:spcPts val="0"/>
              </a:spcBef>
              <a:buFont typeface="Microsoft Sans Serif" panose="020B0604020202020204" pitchFamily="34" charset="0"/>
              <a:buNone/>
              <a:defRPr sz="1350">
                <a:solidFill>
                  <a:schemeClr val="tx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tx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323728" y="1645539"/>
            <a:ext cx="5561948" cy="1412695"/>
          </a:xfrm>
        </p:spPr>
        <p:txBody>
          <a:bodyPr wrap="square">
            <a:spAutoFit/>
          </a:bodyPr>
          <a:lstStyle>
            <a:lvl1pPr>
              <a:lnSpc>
                <a:spcPct val="87000"/>
              </a:lnSpc>
              <a:defRPr sz="5100"/>
            </a:lvl1pPr>
          </a:lstStyle>
          <a:p>
            <a:r>
              <a:rPr lang="en-US"/>
              <a:t>Click to edit Master title style</a:t>
            </a:r>
            <a:endParaRPr lang="en-US" dirty="0"/>
          </a:p>
        </p:txBody>
      </p:sp>
    </p:spTree>
    <p:extLst>
      <p:ext uri="{BB962C8B-B14F-4D97-AF65-F5344CB8AC3E}">
        <p14:creationId xmlns:p14="http://schemas.microsoft.com/office/powerpoint/2010/main" val="19956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p:nvGrpSpPr>
        <p:grpSpPr>
          <a:xfrm>
            <a:off x="-1" y="-2"/>
            <a:ext cx="7342077" cy="4625721"/>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38" name="Text Placeholder 7"/>
          <p:cNvSpPr>
            <a:spLocks noGrp="1"/>
          </p:cNvSpPr>
          <p:nvPr>
            <p:ph type="body" sz="quarter" idx="10" hasCustomPrompt="1"/>
          </p:nvPr>
        </p:nvSpPr>
        <p:spPr bwMode="gray">
          <a:xfrm>
            <a:off x="371475" y="3146314"/>
            <a:ext cx="5291276"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323728" y="1645539"/>
            <a:ext cx="5561948" cy="1412695"/>
          </a:xfrm>
        </p:spPr>
        <p:txBody>
          <a:bodyPr wrap="square">
            <a:spAutoFit/>
          </a:bodyPr>
          <a:lstStyle>
            <a:lvl1pPr>
              <a:lnSpc>
                <a:spcPct val="87000"/>
              </a:lnSpc>
              <a:defRPr sz="5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23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p:nvGrpSpPr>
        <p:grpSpPr>
          <a:xfrm>
            <a:off x="-1" y="-2"/>
            <a:ext cx="7342077" cy="4625721"/>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8" name="Text Placeholder 7"/>
          <p:cNvSpPr>
            <a:spLocks noGrp="1"/>
          </p:cNvSpPr>
          <p:nvPr>
            <p:ph type="body" sz="quarter" idx="10" hasCustomPrompt="1"/>
          </p:nvPr>
        </p:nvSpPr>
        <p:spPr bwMode="gray">
          <a:xfrm>
            <a:off x="371475" y="3146314"/>
            <a:ext cx="5345615" cy="721448"/>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323728" y="1645539"/>
            <a:ext cx="5561948" cy="1412695"/>
          </a:xfrm>
        </p:spPr>
        <p:txBody>
          <a:bodyPr wrap="square">
            <a:spAutoFit/>
          </a:bodyPr>
          <a:lstStyle>
            <a:lvl1pPr>
              <a:lnSpc>
                <a:spcPct val="87000"/>
              </a:lnSpc>
              <a:defRPr sz="5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62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p:nvCxnSpPr>
        <p:spPr>
          <a:xfrm>
            <a:off x="376237" y="1628264"/>
            <a:ext cx="4814888"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p:nvGrpSpPr>
        <p:grpSpPr>
          <a:xfrm>
            <a:off x="6008751" y="-690"/>
            <a:ext cx="3135249" cy="514488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356616" y="593856"/>
            <a:ext cx="4834509" cy="853182"/>
          </a:xfrm>
        </p:spPr>
        <p:txBody>
          <a:bodyPr wrap="square">
            <a:sp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951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fld id="{3C6CC810-8AE6-0546-A0FC-DB7D2235F0EB}" type="slidenum">
              <a:rPr lang="en-US" smtClean="0"/>
              <a:t>‹#›</a:t>
            </a:fld>
            <a:endParaRPr lang="en-US" dirty="0"/>
          </a:p>
        </p:txBody>
      </p:sp>
      <p:sp>
        <p:nvSpPr>
          <p:cNvPr id="10" name="Text Placeholder 5"/>
          <p:cNvSpPr>
            <a:spLocks noGrp="1"/>
          </p:cNvSpPr>
          <p:nvPr>
            <p:ph type="body" sz="quarter" idx="12"/>
          </p:nvPr>
        </p:nvSpPr>
        <p:spPr>
          <a:xfrm>
            <a:off x="457200" y="819148"/>
            <a:ext cx="8229600" cy="274320"/>
          </a:xfrm>
        </p:spPr>
        <p:txBody>
          <a:bodyPr tIns="36000" bIns="36000" anchor="ctr" anchorCtr="0">
            <a:normAutofit/>
          </a:bodyPr>
          <a:lstStyle>
            <a:lvl1pPr marL="1785" indent="0">
              <a:buNone/>
              <a:defRPr sz="1800">
                <a:solidFill>
                  <a:schemeClr val="accent2"/>
                </a:solidFill>
              </a:defRPr>
            </a:lvl1pPr>
          </a:lstStyle>
          <a:p>
            <a:pPr lvl="0"/>
            <a:r>
              <a:rPr lang="en-US"/>
              <a:t>Edit Master text styles</a:t>
            </a:r>
          </a:p>
        </p:txBody>
      </p:sp>
      <p:sp>
        <p:nvSpPr>
          <p:cNvPr id="11" name="Title 10"/>
          <p:cNvSpPr>
            <a:spLocks noGrp="1" noChangeArrowheads="1"/>
          </p:cNvSpPr>
          <p:nvPr>
            <p:ph type="title"/>
          </p:nvPr>
        </p:nvSpPr>
        <p:spPr bwMode="auto">
          <a:xfrm>
            <a:off x="457200" y="182880"/>
            <a:ext cx="8229600" cy="63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164273620"/>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p:nvCxnSpPr>
        <p:spPr>
          <a:xfrm>
            <a:off x="376237" y="1628264"/>
            <a:ext cx="4814888"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p:nvGrpSpPr>
        <p:grpSpPr>
          <a:xfrm>
            <a:off x="6008751" y="-690"/>
            <a:ext cx="3135249" cy="514488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800"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356616" y="593856"/>
            <a:ext cx="4834509" cy="853182"/>
          </a:xfrm>
        </p:spPr>
        <p:txBody>
          <a:bodyPr wrap="square">
            <a:sp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178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p:nvCxnSpPr>
        <p:spPr>
          <a:xfrm>
            <a:off x="376237" y="1628264"/>
            <a:ext cx="4814888"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p:nvGrpSpPr>
        <p:grpSpPr>
          <a:xfrm>
            <a:off x="6008751" y="-690"/>
            <a:ext cx="3135249" cy="514488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800"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356616" y="593856"/>
            <a:ext cx="4834509" cy="853182"/>
          </a:xfrm>
        </p:spPr>
        <p:txBody>
          <a:bodyPr wrap="square">
            <a:spAutoFit/>
          </a:bodyPr>
          <a:lstStyle>
            <a:lvl1pPr>
              <a:defRPr sz="3300"/>
            </a:lvl1pPr>
          </a:lstStyle>
          <a:p>
            <a:r>
              <a:rPr lang="en-US"/>
              <a:t>Click to edit Master title style</a:t>
            </a:r>
            <a:endParaRPr lang="en-US" dirty="0"/>
          </a:p>
        </p:txBody>
      </p:sp>
    </p:spTree>
    <p:extLst>
      <p:ext uri="{BB962C8B-B14F-4D97-AF65-F5344CB8AC3E}">
        <p14:creationId xmlns:p14="http://schemas.microsoft.com/office/powerpoint/2010/main" val="22307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p:nvCxnSpPr>
        <p:spPr>
          <a:xfrm>
            <a:off x="376237" y="1628264"/>
            <a:ext cx="4814888"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p:nvGrpSpPr>
        <p:grpSpPr>
          <a:xfrm>
            <a:off x="6008751" y="-690"/>
            <a:ext cx="3135249" cy="514488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356616" y="593856"/>
            <a:ext cx="4834509" cy="853182"/>
          </a:xfrm>
        </p:spPr>
        <p:txBody>
          <a:bodyPr wrap="square">
            <a:sp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8286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p:nvCxnSpPr>
        <p:spPr>
          <a:xfrm>
            <a:off x="376237" y="1628264"/>
            <a:ext cx="4814888"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p:nvGrpSpPr>
        <p:grpSpPr>
          <a:xfrm>
            <a:off x="6008751" y="-690"/>
            <a:ext cx="3135249" cy="514488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p:nvSpPr>
        <p:spPr bwMode="black">
          <a:xfrm>
            <a:off x="7704980" y="261587"/>
            <a:ext cx="1074743" cy="19699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356616" y="593856"/>
            <a:ext cx="4834509" cy="853182"/>
          </a:xfrm>
        </p:spPr>
        <p:txBody>
          <a:bodyPr wrap="square">
            <a:sp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316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p:nvCxnSpPr>
        <p:spPr>
          <a:xfrm>
            <a:off x="2791205" y="1628264"/>
            <a:ext cx="453855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p:nvGrpSpPr>
        <p:grpSpPr>
          <a:xfrm>
            <a:off x="1" y="-690"/>
            <a:ext cx="2335875" cy="514488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2770632" y="593856"/>
            <a:ext cx="4559124" cy="853182"/>
          </a:xfrm>
        </p:spPr>
        <p:txBody>
          <a:bodyPr wrap="square">
            <a:spAutoFit/>
          </a:bodyPr>
          <a:lstStyle>
            <a:lvl1pPr>
              <a:defRPr sz="3300"/>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ED98F5D-AA42-4DA4-9F3D-D3CBAD7AC2CD}"/>
              </a:ext>
            </a:extLst>
          </p:cNvPr>
          <p:cNvSpPr txBox="1"/>
          <p:nvPr userDrawn="1"/>
        </p:nvSpPr>
        <p:spPr>
          <a:xfrm>
            <a:off x="4932045" y="4900586"/>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981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p:nvCxnSpPr>
        <p:spPr>
          <a:xfrm>
            <a:off x="2791205" y="1628264"/>
            <a:ext cx="453855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p:nvGrpSpPr>
        <p:grpSpPr>
          <a:xfrm>
            <a:off x="1" y="-690"/>
            <a:ext cx="2335875" cy="514488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2770632" y="593856"/>
            <a:ext cx="4559124" cy="853182"/>
          </a:xfrm>
        </p:spPr>
        <p:txBody>
          <a:bodyPr wrap="square">
            <a:spAutoFit/>
          </a:bodyPr>
          <a:lstStyle>
            <a:lvl1pPr>
              <a:defRPr sz="3300"/>
            </a:lvl1pPr>
          </a:lstStyle>
          <a:p>
            <a:r>
              <a:rPr lang="en-US"/>
              <a:t>Click to edit Master title style</a:t>
            </a:r>
            <a:endParaRPr lang="en-US" dirty="0"/>
          </a:p>
        </p:txBody>
      </p:sp>
    </p:spTree>
    <p:extLst>
      <p:ext uri="{BB962C8B-B14F-4D97-AF65-F5344CB8AC3E}">
        <p14:creationId xmlns:p14="http://schemas.microsoft.com/office/powerpoint/2010/main" val="305763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p:nvCxnSpPr>
        <p:spPr>
          <a:xfrm>
            <a:off x="2791205" y="1628264"/>
            <a:ext cx="453855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p:nvGrpSpPr>
        <p:grpSpPr>
          <a:xfrm>
            <a:off x="1" y="-690"/>
            <a:ext cx="2335875" cy="514488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800"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013"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2770632" y="593856"/>
            <a:ext cx="4559124" cy="853182"/>
          </a:xfrm>
        </p:spPr>
        <p:txBody>
          <a:bodyPr wrap="square">
            <a:spAutoFit/>
          </a:bodyPr>
          <a:lstStyle>
            <a:lvl1pPr>
              <a:defRPr sz="3300"/>
            </a:lvl1pPr>
          </a:lstStyle>
          <a:p>
            <a:r>
              <a:rPr lang="en-US"/>
              <a:t>Click to edit Master title style</a:t>
            </a:r>
            <a:endParaRPr lang="en-US" dirty="0"/>
          </a:p>
        </p:txBody>
      </p:sp>
    </p:spTree>
    <p:extLst>
      <p:ext uri="{BB962C8B-B14F-4D97-AF65-F5344CB8AC3E}">
        <p14:creationId xmlns:p14="http://schemas.microsoft.com/office/powerpoint/2010/main" val="9010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p:nvSpPr>
        <p:spPr>
          <a:xfrm>
            <a:off x="2" y="-1381"/>
            <a:ext cx="1354245" cy="51448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354247" y="-1"/>
            <a:ext cx="981629" cy="51431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p:nvCxnSpPr>
        <p:spPr>
          <a:xfrm>
            <a:off x="2791205" y="1628264"/>
            <a:ext cx="453855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p:nvSpPr>
        <p:spPr bwMode="gray">
          <a:xfrm flipV="1">
            <a:off x="983915" y="1"/>
            <a:ext cx="370332" cy="5143502"/>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p:nvSpPr>
        <p:spPr bwMode="gray">
          <a:xfrm rot="10800000" flipH="1" flipV="1">
            <a:off x="1965545" y="1"/>
            <a:ext cx="370331" cy="5143148"/>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2770632" y="593856"/>
            <a:ext cx="4559124" cy="853182"/>
          </a:xfrm>
        </p:spPr>
        <p:txBody>
          <a:bodyPr wrap="square">
            <a:spAutoFit/>
          </a:bodyPr>
          <a:lstStyle>
            <a:lvl1pPr>
              <a:defRPr sz="3300"/>
            </a:lvl1pPr>
          </a:lstStyle>
          <a:p>
            <a:r>
              <a:rPr lang="en-US"/>
              <a:t>Click to edit Master title style</a:t>
            </a:r>
            <a:endParaRPr lang="en-US" dirty="0"/>
          </a:p>
        </p:txBody>
      </p:sp>
    </p:spTree>
    <p:extLst>
      <p:ext uri="{BB962C8B-B14F-4D97-AF65-F5344CB8AC3E}">
        <p14:creationId xmlns:p14="http://schemas.microsoft.com/office/powerpoint/2010/main" val="15354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p:nvSpPr>
        <p:spPr>
          <a:xfrm>
            <a:off x="1" y="-1381"/>
            <a:ext cx="1354244" cy="51448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354247" y="-1"/>
            <a:ext cx="981629" cy="51431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p:nvCxnSpPr>
        <p:spPr>
          <a:xfrm>
            <a:off x="2791205" y="1628264"/>
            <a:ext cx="453855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p:nvSpPr>
        <p:spPr bwMode="gray">
          <a:xfrm flipV="1">
            <a:off x="983915" y="1"/>
            <a:ext cx="370332" cy="5143502"/>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p:nvSpPr>
        <p:spPr bwMode="gray">
          <a:xfrm rot="10800000" flipH="1" flipV="1">
            <a:off x="1965544" y="1"/>
            <a:ext cx="370331" cy="5143148"/>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2770632" y="593856"/>
            <a:ext cx="4559124" cy="853182"/>
          </a:xfrm>
        </p:spPr>
        <p:txBody>
          <a:bodyPr wrap="square">
            <a:spAutoFit/>
          </a:bodyPr>
          <a:lstStyle>
            <a:lvl1pPr>
              <a:defRPr sz="3300"/>
            </a:lvl1pPr>
          </a:lstStyle>
          <a:p>
            <a:r>
              <a:rPr lang="en-US"/>
              <a:t>Click to edit Master title style</a:t>
            </a:r>
            <a:endParaRPr lang="en-US" dirty="0"/>
          </a:p>
        </p:txBody>
      </p:sp>
    </p:spTree>
    <p:extLst>
      <p:ext uri="{BB962C8B-B14F-4D97-AF65-F5344CB8AC3E}">
        <p14:creationId xmlns:p14="http://schemas.microsoft.com/office/powerpoint/2010/main" val="303863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371475" y="4899671"/>
            <a:ext cx="7867268" cy="88631"/>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DASH-IF Special Session: MPEG-DASH 6th edition</a:t>
            </a:r>
          </a:p>
        </p:txBody>
      </p:sp>
    </p:spTree>
    <p:extLst>
      <p:ext uri="{BB962C8B-B14F-4D97-AF65-F5344CB8AC3E}">
        <p14:creationId xmlns:p14="http://schemas.microsoft.com/office/powerpoint/2010/main" val="31004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200" y="1097279"/>
            <a:ext cx="4023360" cy="3608071"/>
          </a:xfrm>
        </p:spPr>
        <p:txBody>
          <a:bodyPr/>
          <a:lstStyle>
            <a:lvl1pPr>
              <a:defRPr sz="1600"/>
            </a:lvl1pPr>
            <a:lvl2pPr>
              <a:defRPr sz="1400"/>
            </a:lvl2pPr>
            <a:lvl3pPr>
              <a:defRPr sz="1200"/>
            </a:lvl3pPr>
            <a:lvl4pPr>
              <a:defRPr sz="1100"/>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2"/>
          </p:nvPr>
        </p:nvSpPr>
        <p:spPr>
          <a:xfrm>
            <a:off x="4663440" y="1097279"/>
            <a:ext cx="4023360" cy="3608071"/>
          </a:xfrm>
        </p:spPr>
        <p:txBody>
          <a:bodyPr/>
          <a:lstStyle>
            <a:lvl1pPr>
              <a:defRPr sz="1600"/>
            </a:lvl1pPr>
            <a:lvl2pPr>
              <a:defRPr sz="1400"/>
            </a:lvl2pPr>
            <a:lvl3pPr>
              <a:defRPr sz="1200"/>
            </a:lvl3pPr>
            <a:lvl4pPr>
              <a:defRPr sz="11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p:nvPr>
        </p:nvSpPr>
        <p:spPr>
          <a:xfrm>
            <a:off x="457200" y="182880"/>
            <a:ext cx="8229600" cy="822960"/>
          </a:xfrm>
        </p:spPr>
        <p:txBody>
          <a:bodyPr/>
          <a:lstStyle>
            <a:lvl1pPr>
              <a:defRPr baseline="0"/>
            </a:lvl1pPr>
          </a:lstStyle>
          <a:p>
            <a:r>
              <a:rPr lang="en-US"/>
              <a:t>Click to edit Master title style</a:t>
            </a:r>
            <a:endParaRPr lang="en-US" dirty="0"/>
          </a:p>
        </p:txBody>
      </p:sp>
      <p:sp>
        <p:nvSpPr>
          <p:cNvPr id="3" name="Slide Number Placeholder 2"/>
          <p:cNvSpPr>
            <a:spLocks noGrp="1"/>
          </p:cNvSpPr>
          <p:nvPr>
            <p:ph type="sldNum" sz="quarter" idx="14"/>
          </p:nvPr>
        </p:nvSpPr>
        <p:spPr/>
        <p:txBody>
          <a:bodyPr/>
          <a:lstStyle/>
          <a:p>
            <a:fld id="{3C6CC810-8AE6-0546-A0FC-DB7D2235F0EB}" type="slidenum">
              <a:rPr lang="en-US" smtClean="0"/>
              <a:t>‹#›</a:t>
            </a:fld>
            <a:endParaRPr lang="en-US" dirty="0"/>
          </a:p>
        </p:txBody>
      </p:sp>
    </p:spTree>
    <p:extLst>
      <p:ext uri="{BB962C8B-B14F-4D97-AF65-F5344CB8AC3E}">
        <p14:creationId xmlns:p14="http://schemas.microsoft.com/office/powerpoint/2010/main" val="3386131277"/>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DASH-IF Special Session: MPEG-DASH 6th edition</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824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371475" y="4899688"/>
            <a:ext cx="7867268" cy="88614"/>
          </a:xfrm>
        </p:spPr>
        <p:txBody>
          <a:bodyPr/>
          <a:lstStyle>
            <a:lvl1pPr>
              <a:defRPr>
                <a:solidFill>
                  <a:schemeClr val="accent5">
                    <a:lumMod val="60000"/>
                    <a:lumOff val="40000"/>
                  </a:schemeClr>
                </a:solidFill>
              </a:defRPr>
            </a:lvl1pPr>
          </a:lstStyle>
          <a:p>
            <a:r>
              <a:rPr lang="en-US"/>
              <a:t>DASH-IF Special Session: MPEG-DASH 6th edition</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371475" y="423811"/>
            <a:ext cx="8390334" cy="329642"/>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113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661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5" y="4899671"/>
            <a:ext cx="7867268"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C41093D2-6585-419A-9C70-622FBF7494A0}"/>
              </a:ext>
            </a:extLst>
          </p:cNvPr>
          <p:cNvSpPr txBox="1"/>
          <p:nvPr userDrawn="1"/>
        </p:nvSpPr>
        <p:spPr>
          <a:xfrm>
            <a:off x="4932045" y="4900586"/>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33704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405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a:extLst>
              <a:ext uri="{FF2B5EF4-FFF2-40B4-BE49-F238E27FC236}">
                <a16:creationId xmlns:a16="http://schemas.microsoft.com/office/drawing/2014/main" id="{0772DE95-5F40-4C88-9E16-D7F56635871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4735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a:extLst>
              <a:ext uri="{FF2B5EF4-FFF2-40B4-BE49-F238E27FC236}">
                <a16:creationId xmlns:a16="http://schemas.microsoft.com/office/drawing/2014/main" id="{A01FA77F-3D40-4DEB-9A7F-D3D4CF616BD2}"/>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4">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8448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tx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a:extLst>
              <a:ext uri="{FF2B5EF4-FFF2-40B4-BE49-F238E27FC236}">
                <a16:creationId xmlns:a16="http://schemas.microsoft.com/office/drawing/2014/main" id="{A01FA77F-3D40-4DEB-9A7F-D3D4CF616BD2}"/>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1089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a:extLst>
              <a:ext uri="{FF2B5EF4-FFF2-40B4-BE49-F238E27FC236}">
                <a16:creationId xmlns:a16="http://schemas.microsoft.com/office/drawing/2014/main" id="{5B138D84-381C-4F04-90C0-74D8D751D69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197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p:nvGrpSpPr>
        <p:grpSpPr>
          <a:xfrm>
            <a:off x="-1392" y="3984555"/>
            <a:ext cx="9146783" cy="1158945"/>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3840462"/>
            <a:ext cx="4813772" cy="91227"/>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DASH-IF Special Session: MPEG-DASH 6th edition</a:t>
            </a:r>
          </a:p>
        </p:txBody>
      </p:sp>
      <p:sp>
        <p:nvSpPr>
          <p:cNvPr id="12" name="TextBox 11">
            <a:extLst>
              <a:ext uri="{FF2B5EF4-FFF2-40B4-BE49-F238E27FC236}">
                <a16:creationId xmlns:a16="http://schemas.microsoft.com/office/drawing/2014/main" id="{5B138D84-381C-4F04-90C0-74D8D751D69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05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and 2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3C6CC810-8AE6-0546-A0FC-DB7D2235F0EB}" type="slidenum">
              <a:rPr lang="en-US" smtClean="0"/>
              <a:t>‹#›</a:t>
            </a:fld>
            <a:endParaRPr lang="en-US" dirty="0"/>
          </a:p>
        </p:txBody>
      </p:sp>
      <p:sp>
        <p:nvSpPr>
          <p:cNvPr id="9" name="Content Placeholder 4"/>
          <p:cNvSpPr>
            <a:spLocks noGrp="1"/>
          </p:cNvSpPr>
          <p:nvPr>
            <p:ph sz="quarter" idx="11"/>
          </p:nvPr>
        </p:nvSpPr>
        <p:spPr>
          <a:xfrm>
            <a:off x="457200" y="1184908"/>
            <a:ext cx="4023360" cy="3520442"/>
          </a:xfrm>
        </p:spPr>
        <p:txBody>
          <a:bodyPr/>
          <a:lstStyle>
            <a:lvl1pPr>
              <a:defRPr sz="1600"/>
            </a:lvl1pPr>
            <a:lvl2pPr>
              <a:defRPr sz="1400"/>
            </a:lvl2pPr>
            <a:lvl3pPr>
              <a:defRPr sz="1200"/>
            </a:lvl3pPr>
            <a:lvl4pPr>
              <a:defRPr sz="1100"/>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5"/>
          <p:cNvSpPr>
            <a:spLocks noGrp="1"/>
          </p:cNvSpPr>
          <p:nvPr>
            <p:ph sz="quarter" idx="16"/>
          </p:nvPr>
        </p:nvSpPr>
        <p:spPr>
          <a:xfrm>
            <a:off x="4663440" y="1184908"/>
            <a:ext cx="4023360" cy="3520442"/>
          </a:xfrm>
        </p:spPr>
        <p:txBody>
          <a:bodyPr/>
          <a:lstStyle>
            <a:lvl1pPr>
              <a:defRPr sz="1600"/>
            </a:lvl1pPr>
            <a:lvl2pPr>
              <a:defRPr sz="1400"/>
            </a:lvl2pPr>
            <a:lvl3pPr>
              <a:defRPr sz="1200"/>
            </a:lvl3pPr>
            <a:lvl4pPr>
              <a:defRPr sz="1100"/>
            </a:lvl4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5"/>
          <p:cNvSpPr>
            <a:spLocks noGrp="1"/>
          </p:cNvSpPr>
          <p:nvPr>
            <p:ph type="body" sz="quarter" idx="12"/>
          </p:nvPr>
        </p:nvSpPr>
        <p:spPr>
          <a:xfrm>
            <a:off x="457200" y="819148"/>
            <a:ext cx="8229600" cy="274320"/>
          </a:xfrm>
        </p:spPr>
        <p:txBody>
          <a:bodyPr tIns="36000" bIns="36000" anchor="ctr" anchorCtr="0">
            <a:normAutofit/>
          </a:bodyPr>
          <a:lstStyle>
            <a:lvl1pPr marL="1785" indent="0">
              <a:buNone/>
              <a:defRPr sz="1800">
                <a:solidFill>
                  <a:schemeClr val="accent2"/>
                </a:solidFill>
              </a:defRPr>
            </a:lvl1pPr>
          </a:lstStyle>
          <a:p>
            <a:pPr lvl="0"/>
            <a:r>
              <a:rPr lang="en-US"/>
              <a:t>Edit Master text styles</a:t>
            </a:r>
          </a:p>
        </p:txBody>
      </p:sp>
      <p:sp>
        <p:nvSpPr>
          <p:cNvPr id="15" name="Title 14"/>
          <p:cNvSpPr>
            <a:spLocks noGrp="1" noChangeArrowheads="1"/>
          </p:cNvSpPr>
          <p:nvPr>
            <p:ph type="title"/>
          </p:nvPr>
        </p:nvSpPr>
        <p:spPr bwMode="auto">
          <a:xfrm>
            <a:off x="457200" y="182880"/>
            <a:ext cx="8229600" cy="636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336084541"/>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p:nvSpPr>
        <p:spPr bwMode="gray">
          <a:xfrm flipH="1" flipV="1">
            <a:off x="4572000" y="1"/>
            <a:ext cx="370332" cy="5143502"/>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5"/>
            <a:ext cx="3833622" cy="3511292"/>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F0C5CF58-2DC9-4B23-82BD-713A6628DCFA}"/>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371475" y="94170"/>
            <a:ext cx="3833621" cy="659283"/>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97204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p:nvSpPr>
        <p:spPr bwMode="gray">
          <a:xfrm flipH="1" flipV="1">
            <a:off x="4572000" y="-2"/>
            <a:ext cx="370332" cy="5143502"/>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F8FDABDB-EFAA-43E9-B631-2683EEC8D15D}"/>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371475" y="94170"/>
            <a:ext cx="3833621" cy="659283"/>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20000"/>
                    <a:lumOff val="8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7790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p:nvSpPr>
        <p:spPr bwMode="gray">
          <a:xfrm flipH="1" flipV="1">
            <a:off x="4572000" y="-5"/>
            <a:ext cx="370332" cy="5143502"/>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50F9C47B-623B-44C7-9C7F-1F500BFC4F8F}"/>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4">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371475" y="94170"/>
            <a:ext cx="3833621" cy="659283"/>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4">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22166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p:nvSpPr>
        <p:spPr bwMode="gray">
          <a:xfrm flipH="1" flipV="1">
            <a:off x="4572000" y="-5"/>
            <a:ext cx="370332" cy="5143502"/>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tx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tx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4"/>
            <a:ext cx="3833622" cy="351129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50F9C47B-623B-44C7-9C7F-1F500BFC4F8F}"/>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94170"/>
            <a:ext cx="3827907" cy="659283"/>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8750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p:nvSpPr>
        <p:spPr bwMode="gray">
          <a:xfrm flipH="1" flipV="1">
            <a:off x="4572000" y="-5"/>
            <a:ext cx="370332" cy="5143502"/>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B05E7361-44C3-46E4-A8A9-F1B52C8F206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371475" y="94170"/>
            <a:ext cx="3833621" cy="659283"/>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77591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p:nvSpPr>
        <p:spPr bwMode="gray">
          <a:xfrm rot="16200000" flipH="1">
            <a:off x="4286250" y="285750"/>
            <a:ext cx="5143500" cy="457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p:nvSpPr>
        <p:spPr bwMode="gray">
          <a:xfrm flipH="1" flipV="1">
            <a:off x="4572000" y="-5"/>
            <a:ext cx="370332" cy="5143502"/>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4899671"/>
            <a:ext cx="383362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9" name="TextBox 18">
            <a:extLst>
              <a:ext uri="{FF2B5EF4-FFF2-40B4-BE49-F238E27FC236}">
                <a16:creationId xmlns:a16="http://schemas.microsoft.com/office/drawing/2014/main" id="{B05E7361-44C3-46E4-A8A9-F1B52C8F206B}"/>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371475" y="94170"/>
            <a:ext cx="3833621" cy="659283"/>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370642" y="816103"/>
            <a:ext cx="3833621"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4937760" y="4899671"/>
            <a:ext cx="3369515"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263682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p:nvSpPr>
        <p:spPr bwMode="gray">
          <a:xfrm>
            <a:off x="5650221" y="0"/>
            <a:ext cx="349378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p:nvSpPr>
        <p:spPr bwMode="gray">
          <a:xfrm flipH="1">
            <a:off x="5650220"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Tree>
    <p:extLst>
      <p:ext uri="{BB962C8B-B14F-4D97-AF65-F5344CB8AC3E}">
        <p14:creationId xmlns:p14="http://schemas.microsoft.com/office/powerpoint/2010/main" val="34620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p:nvSpPr>
        <p:spPr bwMode="gray">
          <a:xfrm>
            <a:off x="5650221" y="0"/>
            <a:ext cx="349378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p:nvSpPr>
        <p:spPr bwMode="gray">
          <a:xfrm flipH="1">
            <a:off x="5644257" y="0"/>
            <a:ext cx="370332"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901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p:nvSpPr>
        <p:spPr bwMode="gray">
          <a:xfrm>
            <a:off x="5650221" y="0"/>
            <a:ext cx="349378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p:nvSpPr>
        <p:spPr bwMode="gray">
          <a:xfrm flipH="1">
            <a:off x="5644257" y="0"/>
            <a:ext cx="370332"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3">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008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p:nvSpPr>
        <p:spPr bwMode="gray">
          <a:xfrm>
            <a:off x="5650221" y="0"/>
            <a:ext cx="3493780"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p:nvSpPr>
        <p:spPr bwMode="gray">
          <a:xfrm flipH="1">
            <a:off x="5644257" y="0"/>
            <a:ext cx="370332"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698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C6CC810-8AE6-0546-A0FC-DB7D2235F0EB}" type="slidenum">
              <a:rPr lang="en-US" smtClean="0"/>
              <a:t>‹#›</a:t>
            </a:fld>
            <a:endParaRPr lang="en-US" dirty="0"/>
          </a:p>
        </p:txBody>
      </p:sp>
    </p:spTree>
    <p:extLst>
      <p:ext uri="{BB962C8B-B14F-4D97-AF65-F5344CB8AC3E}">
        <p14:creationId xmlns:p14="http://schemas.microsoft.com/office/powerpoint/2010/main" val="4153793119"/>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p:nvSpPr>
        <p:spPr bwMode="gray">
          <a:xfrm>
            <a:off x="5650221" y="0"/>
            <a:ext cx="349378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p:nvSpPr>
        <p:spPr bwMode="gray">
          <a:xfrm flipH="1">
            <a:off x="5644257" y="0"/>
            <a:ext cx="370332"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547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p:nvSpPr>
        <p:spPr bwMode="gray">
          <a:xfrm>
            <a:off x="5650221" y="0"/>
            <a:ext cx="349378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p:nvSpPr>
        <p:spPr bwMode="gray">
          <a:xfrm flipH="1">
            <a:off x="5644257" y="0"/>
            <a:ext cx="370332"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4899671"/>
            <a:ext cx="4821174"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1F640C09-C902-4DE5-BF94-53CFD41C075C}"/>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423811"/>
            <a:ext cx="4819650" cy="329642"/>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816103"/>
            <a:ext cx="4819650" cy="199430"/>
          </a:xfrm>
          <a:prstGeom prst="rect">
            <a:avLst/>
          </a:prstGeom>
        </p:spPr>
        <p:txBody>
          <a:bodyPr wrap="square">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483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5" y="4899671"/>
            <a:ext cx="7867268" cy="88631"/>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DASH-IF Special Session: MPEG-DASH 6th edition</a:t>
            </a:r>
          </a:p>
        </p:txBody>
      </p:sp>
    </p:spTree>
    <p:extLst>
      <p:ext uri="{BB962C8B-B14F-4D97-AF65-F5344CB8AC3E}">
        <p14:creationId xmlns:p14="http://schemas.microsoft.com/office/powerpoint/2010/main" val="408590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7"/>
            <a:ext cx="2680667" cy="1243004"/>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68544918-59EA-42FF-BD90-3E9394ACFC21}"/>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608122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932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8"/>
            <a:ext cx="2680667" cy="1243008"/>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0778670D-4F69-4C4D-B117-2B7F0B321896}"/>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608122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5693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8"/>
            <a:ext cx="2680667" cy="1243004"/>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23FD9A0F-97F7-4850-8C6F-60BFF40BC6F0}"/>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4">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608122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976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8"/>
            <a:ext cx="2680667" cy="1243004"/>
          </a:xfrm>
          <a:prstGeom prst="rect">
            <a:avLst/>
          </a:prstGeom>
        </p:spPr>
        <p:txBody>
          <a:bodyPr anchor="t"/>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23FD9A0F-97F7-4850-8C6F-60BFF40BC6F0}"/>
              </a:ext>
            </a:extLst>
          </p:cNvPr>
          <p:cNvSpPr txBox="1"/>
          <p:nvPr/>
        </p:nvSpPr>
        <p:spPr>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2097821"/>
            <a:ext cx="2680665" cy="1340704"/>
          </a:xfrm>
        </p:spPr>
        <p:txBody>
          <a:bodyPr wrap="square">
            <a:spAutoFit/>
          </a:bodyPr>
          <a:lstStyle>
            <a:lvl1pPr>
              <a:lnSpc>
                <a:spcPct val="87000"/>
              </a:lnSpc>
              <a:defRPr sz="3300"/>
            </a:lvl1pPr>
          </a:lstStyle>
          <a:p>
            <a:r>
              <a:rPr lang="en-US"/>
              <a:t>Click to edit Master title style</a:t>
            </a:r>
            <a:endParaRPr lang="en-US" dirty="0"/>
          </a:p>
        </p:txBody>
      </p:sp>
    </p:spTree>
    <p:extLst>
      <p:ext uri="{BB962C8B-B14F-4D97-AF65-F5344CB8AC3E}">
        <p14:creationId xmlns:p14="http://schemas.microsoft.com/office/powerpoint/2010/main" val="259094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7"/>
            <a:ext cx="2680667" cy="1243004"/>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435DC34B-0DF9-44EF-8844-6F6CC8EEFC02}"/>
              </a:ext>
            </a:extLst>
          </p:cNvPr>
          <p:cNvSpPr txBox="1"/>
          <p:nvPr/>
        </p:nvSpPr>
        <p:spPr bwMode="gray">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9071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p:nvSpPr>
        <p:spPr bwMode="gray">
          <a:xfrm flipH="1">
            <a:off x="5644257" y="0"/>
            <a:ext cx="370332"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3557587"/>
            <a:ext cx="2680667" cy="1243004"/>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6077546" y="4899671"/>
            <a:ext cx="246888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1" name="TextBox 10">
            <a:extLst>
              <a:ext uri="{FF2B5EF4-FFF2-40B4-BE49-F238E27FC236}">
                <a16:creationId xmlns:a16="http://schemas.microsoft.com/office/drawing/2014/main" id="{435DC34B-0DF9-44EF-8844-6F6CC8EEFC02}"/>
              </a:ext>
            </a:extLst>
          </p:cNvPr>
          <p:cNvSpPr txBox="1"/>
          <p:nvPr/>
        </p:nvSpPr>
        <p:spPr bwMode="gray">
          <a:xfrm>
            <a:off x="8677948" y="4885371"/>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393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3557588"/>
            <a:ext cx="2667000" cy="1243006"/>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DASH-IF Special Session: MPEG-DASH 6th edition</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37147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103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269199"/>
      </p:ext>
    </p:extLst>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5" y="3557588"/>
            <a:ext cx="2667000" cy="1243009"/>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DASH-IF Special Session: MPEG-DASH 6th edition</a:t>
            </a:r>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37147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89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DASH-IF Special Session: MPEG-DASH 6th edition</a:t>
            </a:r>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37147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8020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2097821"/>
            <a:ext cx="2680665" cy="1340704"/>
          </a:xfrm>
        </p:spPr>
        <p:txBody>
          <a:bodyPr wrap="square">
            <a:spAutoFit/>
          </a:bodyPr>
          <a:lstStyle>
            <a:lvl1pPr>
              <a:lnSpc>
                <a:spcPct val="87000"/>
              </a:lnSpc>
              <a:defRPr sz="3300"/>
            </a:lvl1pPr>
          </a:lstStyle>
          <a:p>
            <a:r>
              <a:rPr lang="en-US"/>
              <a:t>Click to edit Master title style</a:t>
            </a:r>
            <a:endParaRPr lang="en-US" dirty="0"/>
          </a:p>
        </p:txBody>
      </p:sp>
    </p:spTree>
    <p:extLst>
      <p:ext uri="{BB962C8B-B14F-4D97-AF65-F5344CB8AC3E}">
        <p14:creationId xmlns:p14="http://schemas.microsoft.com/office/powerpoint/2010/main" val="139938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DASH-IF Special Session: MPEG-DASH 6th edition</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40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p:nvSpPr>
        <p:spPr bwMode="gray">
          <a:xfrm>
            <a:off x="0" y="0"/>
            <a:ext cx="349378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p:nvSpPr>
        <p:spPr bwMode="gray">
          <a:xfrm>
            <a:off x="3123449" y="0"/>
            <a:ext cx="370332"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4899671"/>
            <a:ext cx="2667762"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2097821"/>
            <a:ext cx="2680665" cy="1340704"/>
          </a:xfrm>
        </p:spPr>
        <p:txBody>
          <a:bodyPr wrap="square">
            <a:spAutoFit/>
          </a:bodyPr>
          <a:lstStyle>
            <a:lvl1pPr>
              <a:lnSpc>
                <a:spcPct val="87000"/>
              </a:lnSpc>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581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DASH-IF Special Session: MPEG-DASH 6th edition</a:t>
            </a:r>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371475" y="309819"/>
            <a:ext cx="1953816" cy="1036005"/>
          </a:xfrm>
        </p:spPr>
        <p:txBody>
          <a:bodyPr wrap="square">
            <a:spAutoFit/>
          </a:bodyPr>
          <a:lstStyle>
            <a:lvl1pPr>
              <a:lnSpc>
                <a:spcPct val="87000"/>
              </a:lnSpc>
              <a:defRPr sz="25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633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DASH-IF Special Session: MPEG-DASH 6th edition</a:t>
            </a:r>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371475" y="321649"/>
            <a:ext cx="1953816" cy="1024175"/>
          </a:xfrm>
        </p:spPr>
        <p:txBody>
          <a:bodyPr wrap="square">
            <a:spAutoFit/>
          </a:bodyPr>
          <a:lstStyle>
            <a:lvl1pPr>
              <a:lnSpc>
                <a:spcPct val="87000"/>
              </a:lnSpc>
              <a:defRPr sz="255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371475" y="1401961"/>
            <a:ext cx="1955602" cy="321338"/>
          </a:xfrm>
          <a:prstGeom prst="rect">
            <a:avLst/>
          </a:prstGeom>
        </p:spPr>
        <p:txBody>
          <a:bodyPr wrap="square">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8891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370285" y="2005012"/>
            <a:ext cx="1955006" cy="279557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DASH-IF Special Session: MPEG-DASH 6th edition</a:t>
            </a:r>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371475" y="309819"/>
            <a:ext cx="1953816" cy="1036005"/>
          </a:xfrm>
        </p:spPr>
        <p:txBody>
          <a:bodyPr wrap="square">
            <a:spAutoFit/>
          </a:bodyPr>
          <a:lstStyle>
            <a:lvl1pPr>
              <a:lnSpc>
                <a:spcPct val="87000"/>
              </a:lnSpc>
              <a:defRPr sz="255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53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370285" y="2005012"/>
            <a:ext cx="1955006" cy="279557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DASH-IF Special Session: MPEG-DASH 6th edition</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309819"/>
            <a:ext cx="1953816" cy="1036005"/>
          </a:xfrm>
        </p:spPr>
        <p:txBody>
          <a:bodyPr wrap="square">
            <a:spAutoFit/>
          </a:bodyPr>
          <a:lstStyle>
            <a:lvl1pPr>
              <a:lnSpc>
                <a:spcPct val="87000"/>
              </a:lnSpc>
              <a:defRPr sz="255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456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p:nvSpPr>
        <p:spPr bwMode="gray">
          <a:xfrm>
            <a:off x="1" y="0"/>
            <a:ext cx="277973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p:nvSpPr>
        <p:spPr bwMode="gray">
          <a:xfrm flipV="1">
            <a:off x="2369801" y="-1"/>
            <a:ext cx="409930" cy="5143498"/>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371475" y="4899671"/>
            <a:ext cx="1954530" cy="88631"/>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DASH-IF Special Session: MPEG-DASH 6th edition</a:t>
            </a: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371475" y="309819"/>
            <a:ext cx="1953816" cy="1036005"/>
          </a:xfrm>
        </p:spPr>
        <p:txBody>
          <a:bodyPr wrap="square">
            <a:spAutoFit/>
          </a:bodyPr>
          <a:lstStyle>
            <a:lvl1pPr>
              <a:lnSpc>
                <a:spcPct val="87000"/>
              </a:lnSpc>
              <a:defRPr sz="255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28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68.xml"/><Relationship Id="rId21" Type="http://schemas.openxmlformats.org/officeDocument/2006/relationships/slideLayout" Target="../slideLayouts/slideLayout63.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63" Type="http://schemas.openxmlformats.org/officeDocument/2006/relationships/slideLayout" Target="../slideLayouts/slideLayout105.xml"/><Relationship Id="rId68" Type="http://schemas.openxmlformats.org/officeDocument/2006/relationships/slideLayout" Target="../slideLayouts/slideLayout110.xml"/><Relationship Id="rId84" Type="http://schemas.openxmlformats.org/officeDocument/2006/relationships/slideLayout" Target="../slideLayouts/slideLayout126.xml"/><Relationship Id="rId89" Type="http://schemas.openxmlformats.org/officeDocument/2006/relationships/slideLayout" Target="../slideLayouts/slideLayout131.xml"/><Relationship Id="rId16" Type="http://schemas.openxmlformats.org/officeDocument/2006/relationships/slideLayout" Target="../slideLayouts/slideLayout58.xml"/><Relationship Id="rId11" Type="http://schemas.openxmlformats.org/officeDocument/2006/relationships/slideLayout" Target="../slideLayouts/slideLayout53.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3" Type="http://schemas.openxmlformats.org/officeDocument/2006/relationships/slideLayout" Target="../slideLayouts/slideLayout95.xml"/><Relationship Id="rId58" Type="http://schemas.openxmlformats.org/officeDocument/2006/relationships/slideLayout" Target="../slideLayouts/slideLayout100.xml"/><Relationship Id="rId74" Type="http://schemas.openxmlformats.org/officeDocument/2006/relationships/slideLayout" Target="../slideLayouts/slideLayout116.xml"/><Relationship Id="rId79" Type="http://schemas.openxmlformats.org/officeDocument/2006/relationships/slideLayout" Target="../slideLayouts/slideLayout121.xml"/><Relationship Id="rId5" Type="http://schemas.openxmlformats.org/officeDocument/2006/relationships/slideLayout" Target="../slideLayouts/slideLayout47.xml"/><Relationship Id="rId90" Type="http://schemas.openxmlformats.org/officeDocument/2006/relationships/slideLayout" Target="../slideLayouts/slideLayout132.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64" Type="http://schemas.openxmlformats.org/officeDocument/2006/relationships/slideLayout" Target="../slideLayouts/slideLayout106.xml"/><Relationship Id="rId69" Type="http://schemas.openxmlformats.org/officeDocument/2006/relationships/slideLayout" Target="../slideLayouts/slideLayout111.xml"/><Relationship Id="rId77" Type="http://schemas.openxmlformats.org/officeDocument/2006/relationships/slideLayout" Target="../slideLayouts/slideLayout119.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72" Type="http://schemas.openxmlformats.org/officeDocument/2006/relationships/slideLayout" Target="../slideLayouts/slideLayout114.xml"/><Relationship Id="rId80" Type="http://schemas.openxmlformats.org/officeDocument/2006/relationships/slideLayout" Target="../slideLayouts/slideLayout122.xml"/><Relationship Id="rId85" Type="http://schemas.openxmlformats.org/officeDocument/2006/relationships/slideLayout" Target="../slideLayouts/slideLayout127.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59" Type="http://schemas.openxmlformats.org/officeDocument/2006/relationships/slideLayout" Target="../slideLayouts/slideLayout101.xml"/><Relationship Id="rId67" Type="http://schemas.openxmlformats.org/officeDocument/2006/relationships/slideLayout" Target="../slideLayouts/slideLayout109.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62" Type="http://schemas.openxmlformats.org/officeDocument/2006/relationships/slideLayout" Target="../slideLayouts/slideLayout104.xml"/><Relationship Id="rId70" Type="http://schemas.openxmlformats.org/officeDocument/2006/relationships/slideLayout" Target="../slideLayouts/slideLayout112.xml"/><Relationship Id="rId75" Type="http://schemas.openxmlformats.org/officeDocument/2006/relationships/slideLayout" Target="../slideLayouts/slideLayout117.xml"/><Relationship Id="rId83" Type="http://schemas.openxmlformats.org/officeDocument/2006/relationships/slideLayout" Target="../slideLayouts/slideLayout125.xml"/><Relationship Id="rId88" Type="http://schemas.openxmlformats.org/officeDocument/2006/relationships/slideLayout" Target="../slideLayouts/slideLayout130.xml"/><Relationship Id="rId91" Type="http://schemas.openxmlformats.org/officeDocument/2006/relationships/slideLayout" Target="../slideLayouts/slideLayout13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slideLayout" Target="../slideLayouts/slideLayout99.xml"/><Relationship Id="rId10" Type="http://schemas.openxmlformats.org/officeDocument/2006/relationships/slideLayout" Target="../slideLayouts/slideLayout52.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 Id="rId60" Type="http://schemas.openxmlformats.org/officeDocument/2006/relationships/slideLayout" Target="../slideLayouts/slideLayout102.xml"/><Relationship Id="rId65" Type="http://schemas.openxmlformats.org/officeDocument/2006/relationships/slideLayout" Target="../slideLayouts/slideLayout107.xml"/><Relationship Id="rId73" Type="http://schemas.openxmlformats.org/officeDocument/2006/relationships/slideLayout" Target="../slideLayouts/slideLayout115.xml"/><Relationship Id="rId78" Type="http://schemas.openxmlformats.org/officeDocument/2006/relationships/slideLayout" Target="../slideLayouts/slideLayout120.xml"/><Relationship Id="rId81" Type="http://schemas.openxmlformats.org/officeDocument/2006/relationships/slideLayout" Target="../slideLayouts/slideLayout123.xml"/><Relationship Id="rId86" Type="http://schemas.openxmlformats.org/officeDocument/2006/relationships/slideLayout" Target="../slideLayouts/slideLayout128.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9" Type="http://schemas.openxmlformats.org/officeDocument/2006/relationships/slideLayout" Target="../slideLayouts/slideLayout81.xml"/><Relationship Id="rId34" Type="http://schemas.openxmlformats.org/officeDocument/2006/relationships/slideLayout" Target="../slideLayouts/slideLayout76.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76" Type="http://schemas.openxmlformats.org/officeDocument/2006/relationships/slideLayout" Target="../slideLayouts/slideLayout118.xml"/><Relationship Id="rId7" Type="http://schemas.openxmlformats.org/officeDocument/2006/relationships/slideLayout" Target="../slideLayouts/slideLayout49.xml"/><Relationship Id="rId71" Type="http://schemas.openxmlformats.org/officeDocument/2006/relationships/slideLayout" Target="../slideLayouts/slideLayout113.xml"/><Relationship Id="rId92" Type="http://schemas.openxmlformats.org/officeDocument/2006/relationships/theme" Target="../theme/theme3.xml"/><Relationship Id="rId2" Type="http://schemas.openxmlformats.org/officeDocument/2006/relationships/slideLayout" Target="../slideLayouts/slideLayout44.xml"/><Relationship Id="rId29" Type="http://schemas.openxmlformats.org/officeDocument/2006/relationships/slideLayout" Target="../slideLayouts/slideLayout71.xml"/><Relationship Id="rId24" Type="http://schemas.openxmlformats.org/officeDocument/2006/relationships/slideLayout" Target="../slideLayouts/slideLayout66.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66" Type="http://schemas.openxmlformats.org/officeDocument/2006/relationships/slideLayout" Target="../slideLayouts/slideLayout108.xml"/><Relationship Id="rId87" Type="http://schemas.openxmlformats.org/officeDocument/2006/relationships/slideLayout" Target="../slideLayouts/slideLayout129.xml"/><Relationship Id="rId61" Type="http://schemas.openxmlformats.org/officeDocument/2006/relationships/slideLayout" Target="../slideLayouts/slideLayout103.xml"/><Relationship Id="rId82" Type="http://schemas.openxmlformats.org/officeDocument/2006/relationships/slideLayout" Target="../slideLayouts/slideLayout124.xml"/><Relationship Id="rId1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880"/>
            <a:ext cx="8229600" cy="82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sym typeface="Arial" pitchFamily="34" charset="0"/>
              </a:rPr>
              <a:t>Slide Title</a:t>
            </a:r>
          </a:p>
        </p:txBody>
      </p:sp>
      <p:sp>
        <p:nvSpPr>
          <p:cNvPr id="1027" name="Rectangle 3"/>
          <p:cNvSpPr>
            <a:spLocks noGrp="1" noChangeArrowheads="1"/>
          </p:cNvSpPr>
          <p:nvPr>
            <p:ph type="body" idx="1"/>
          </p:nvPr>
        </p:nvSpPr>
        <p:spPr bwMode="auto">
          <a:xfrm>
            <a:off x="457200" y="1097279"/>
            <a:ext cx="8229600" cy="3608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4" name="Slide Number Placeholder 3"/>
          <p:cNvSpPr>
            <a:spLocks noGrp="1"/>
          </p:cNvSpPr>
          <p:nvPr>
            <p:ph type="sldNum" sz="quarter" idx="4"/>
          </p:nvPr>
        </p:nvSpPr>
        <p:spPr>
          <a:xfrm>
            <a:off x="7772400" y="4754880"/>
            <a:ext cx="914400" cy="274637"/>
          </a:xfrm>
          <a:prstGeom prst="rect">
            <a:avLst/>
          </a:prstGeom>
        </p:spPr>
        <p:txBody>
          <a:bodyPr vert="horz" lIns="0" tIns="45720" rIns="0" bIns="45720" rtlCol="0" anchor="ctr"/>
          <a:lstStyle>
            <a:lvl1pPr algn="r">
              <a:defRPr sz="800">
                <a:solidFill>
                  <a:schemeClr val="tx1"/>
                </a:solidFill>
              </a:defRPr>
            </a:lvl1pPr>
          </a:lstStyle>
          <a:p>
            <a:fld id="{3C6CC810-8AE6-0546-A0FC-DB7D2235F0EB}" type="slidenum">
              <a:rPr lang="en-US" smtClean="0"/>
              <a:pPr/>
              <a:t>‹#›</a:t>
            </a:fld>
            <a:endParaRPr lang="en-US" dirty="0"/>
          </a:p>
        </p:txBody>
      </p:sp>
      <p:pic>
        <p:nvPicPr>
          <p:cNvPr id="6" name="Picture 5" descr="dashif-logo-reverse-283x100.jpg">
            <a:extLst>
              <a:ext uri="{FF2B5EF4-FFF2-40B4-BE49-F238E27FC236}">
                <a16:creationId xmlns:a16="http://schemas.microsoft.com/office/drawing/2014/main" id="{E2BB27DD-8579-C84D-939C-74D66787F003}"/>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274349" y="4391363"/>
            <a:ext cx="1497300" cy="529081"/>
          </a:xfrm>
          <a:prstGeom prst="roundRect">
            <a:avLst/>
          </a:prstGeom>
        </p:spPr>
      </p:pic>
    </p:spTree>
    <p:extLst>
      <p:ext uri="{BB962C8B-B14F-4D97-AF65-F5344CB8AC3E}">
        <p14:creationId xmlns:p14="http://schemas.microsoft.com/office/powerpoint/2010/main" val="246113214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33" r:id="rId13"/>
    <p:sldLayoutId id="2147483849" r:id="rId14"/>
    <p:sldLayoutId id="2147483878" r:id="rId15"/>
  </p:sldLayoutIdLst>
  <p:transition spd="slow">
    <p:wipe dir="r"/>
  </p:transition>
  <p:hf hdr="0" dt="0"/>
  <p:txStyles>
    <p:titleStyle>
      <a:lvl1pPr marL="6251" indent="-6251" algn="l" rtl="0" eaLnBrk="1" fontAlgn="base" hangingPunct="1">
        <a:lnSpc>
          <a:spcPct val="90000"/>
        </a:lnSpc>
        <a:spcBef>
          <a:spcPct val="0"/>
        </a:spcBef>
        <a:spcAft>
          <a:spcPct val="0"/>
        </a:spcAft>
        <a:defRPr sz="2400" b="0">
          <a:solidFill>
            <a:schemeClr val="tx1"/>
          </a:solidFill>
          <a:latin typeface="+mj-lt"/>
          <a:ea typeface="Arial"/>
          <a:cs typeface="Arial"/>
          <a:sym typeface="Arial" pitchFamily="34" charset="0"/>
        </a:defRPr>
      </a:lvl1pPr>
      <a:lvl2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1" fontAlgn="base" hangingPunct="1">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eaLnBrk="1" fontAlgn="base" hangingPunct="1">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p:titleStyle>
    <p:bodyStyle>
      <a:lvl1pPr marL="187523" indent="-185738" algn="l" rtl="0" eaLnBrk="1" fontAlgn="base" hangingPunct="1">
        <a:lnSpc>
          <a:spcPct val="90000"/>
        </a:lnSpc>
        <a:spcBef>
          <a:spcPts val="1200"/>
        </a:spcBef>
        <a:spcAft>
          <a:spcPct val="0"/>
        </a:spcAft>
        <a:buClr>
          <a:schemeClr val="tx1"/>
        </a:buClr>
        <a:buSzPct val="80000"/>
        <a:buFont typeface="Arial" panose="020B0604020202020204" pitchFamily="34" charset="0"/>
        <a:buChar char="•"/>
        <a:defRPr sz="1600">
          <a:solidFill>
            <a:schemeClr val="tx2"/>
          </a:solidFill>
          <a:latin typeface="+mn-lt"/>
          <a:ea typeface="Arial"/>
          <a:cs typeface="Arial"/>
          <a:sym typeface="Arial" pitchFamily="34" charset="0"/>
        </a:defRPr>
      </a:lvl1pPr>
      <a:lvl2pPr marL="386656" indent="-193775" algn="l" rtl="0" eaLnBrk="1" fontAlgn="base" hangingPunct="1">
        <a:lnSpc>
          <a:spcPct val="90000"/>
        </a:lnSpc>
        <a:spcBef>
          <a:spcPts val="400"/>
        </a:spcBef>
        <a:spcAft>
          <a:spcPct val="0"/>
        </a:spcAft>
        <a:buClr>
          <a:schemeClr val="tx1"/>
        </a:buClr>
        <a:buSzPct val="80000"/>
        <a:buFont typeface="Arial"/>
        <a:buChar char="–"/>
        <a:defRPr sz="1400">
          <a:solidFill>
            <a:schemeClr val="tx2"/>
          </a:solidFill>
          <a:latin typeface="+mn-lt"/>
          <a:ea typeface="Arial"/>
          <a:cs typeface="Arial"/>
          <a:sym typeface="Arial" pitchFamily="34" charset="0"/>
        </a:defRPr>
      </a:lvl2pPr>
      <a:lvl3pPr marL="546497" indent="-159842" algn="l" rtl="0" eaLnBrk="1" fontAlgn="base" hangingPunct="1">
        <a:lnSpc>
          <a:spcPct val="90000"/>
        </a:lnSpc>
        <a:spcBef>
          <a:spcPts val="200"/>
        </a:spcBef>
        <a:spcAft>
          <a:spcPct val="0"/>
        </a:spcAft>
        <a:buClr>
          <a:schemeClr val="tx1"/>
        </a:buClr>
        <a:buSzPct val="80000"/>
        <a:buFont typeface="Arial" panose="020B0604020202020204" pitchFamily="34" charset="0"/>
        <a:buChar char="•"/>
        <a:defRPr sz="1200">
          <a:solidFill>
            <a:schemeClr val="tx2"/>
          </a:solidFill>
          <a:latin typeface="+mn-lt"/>
          <a:ea typeface="Arial"/>
          <a:cs typeface="Arial"/>
          <a:sym typeface="Arial" pitchFamily="34" charset="0"/>
        </a:defRPr>
      </a:lvl3pPr>
      <a:lvl4pPr marL="706339" indent="-159842" algn="l" rtl="0" eaLnBrk="1" fontAlgn="base" hangingPunct="1">
        <a:lnSpc>
          <a:spcPct val="90000"/>
        </a:lnSpc>
        <a:spcBef>
          <a:spcPts val="200"/>
        </a:spcBef>
        <a:spcAft>
          <a:spcPct val="0"/>
        </a:spcAft>
        <a:buClr>
          <a:schemeClr val="tx1"/>
        </a:buClr>
        <a:buSzPct val="80000"/>
        <a:buFont typeface="Arial" pitchFamily="34" charset="0"/>
        <a:buChar char="–"/>
        <a:defRPr sz="1100">
          <a:solidFill>
            <a:schemeClr val="tx2"/>
          </a:solidFill>
          <a:latin typeface="+mn-lt"/>
          <a:ea typeface="Arial"/>
          <a:cs typeface="Arial"/>
          <a:sym typeface="Arial" pitchFamily="34" charset="0"/>
        </a:defRPr>
      </a:lvl4pPr>
      <a:lvl5pPr marL="773311" indent="-66973" algn="l" rtl="0" eaLnBrk="1" fontAlgn="base" hangingPunct="1">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r>
              <a:rPr lang="en-US"/>
              <a:t>DASH-IF Special Session: MPEG-DASH 6th edition</a:t>
            </a:r>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7986E0E3-0C10-4AB1-9C60-C3995D4BF4BF}" type="slidenum">
              <a:rPr lang="en-US" smtClean="0"/>
              <a:t>‹#›</a:t>
            </a:fld>
            <a:endParaRPr lang="en-US"/>
          </a:p>
        </p:txBody>
      </p:sp>
    </p:spTree>
    <p:extLst>
      <p:ext uri="{BB962C8B-B14F-4D97-AF65-F5344CB8AC3E}">
        <p14:creationId xmlns:p14="http://schemas.microsoft.com/office/powerpoint/2010/main" val="120355636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371475" y="1289304"/>
            <a:ext cx="8390333" cy="35112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71475" y="412062"/>
            <a:ext cx="8390334" cy="341392"/>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p:nvSpPr>
        <p:spPr>
          <a:xfrm>
            <a:off x="8677948" y="4885373"/>
            <a:ext cx="94578" cy="10368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60000"/>
                    <a:lumOff val="4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371475" y="4899671"/>
            <a:ext cx="7867268" cy="88631"/>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DASH-IF Special Session: MPEG-DASH 6th edition</a:t>
            </a:r>
          </a:p>
        </p:txBody>
      </p:sp>
    </p:spTree>
    <p:extLst>
      <p:ext uri="{BB962C8B-B14F-4D97-AF65-F5344CB8AC3E}">
        <p14:creationId xmlns:p14="http://schemas.microsoft.com/office/powerpoint/2010/main" val="153152141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 id="2147483959" r:id="rId80"/>
    <p:sldLayoutId id="2147483960" r:id="rId81"/>
    <p:sldLayoutId id="2147483961" r:id="rId82"/>
    <p:sldLayoutId id="2147483962" r:id="rId83"/>
    <p:sldLayoutId id="2147483963" r:id="rId84"/>
    <p:sldLayoutId id="2147483964" r:id="rId85"/>
    <p:sldLayoutId id="2147483965" r:id="rId86"/>
    <p:sldLayoutId id="2147483966" r:id="rId87"/>
    <p:sldLayoutId id="2147483967" r:id="rId88"/>
    <p:sldLayoutId id="2147483968" r:id="rId89"/>
    <p:sldLayoutId id="2147483969" r:id="rId90"/>
    <p:sldLayoutId id="2147483970" r:id="rId9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4000"/>
        </a:lnSpc>
        <a:spcBef>
          <a:spcPct val="0"/>
        </a:spcBef>
        <a:buNone/>
        <a:defRPr sz="2550" kern="1200" baseline="0">
          <a:solidFill>
            <a:schemeClr val="tx1"/>
          </a:solidFill>
          <a:latin typeface="+mj-lt"/>
          <a:ea typeface="+mj-ea"/>
          <a:cs typeface="+mj-cs"/>
        </a:defRPr>
      </a:lvl1pPr>
    </p:titleStyle>
    <p:bodyStyle>
      <a:lvl1pPr marL="102870" indent="-144018" algn="l" defTabSz="685800" rtl="0" eaLnBrk="1" latinLnBrk="0" hangingPunct="1">
        <a:lnSpc>
          <a:spcPct val="107000"/>
        </a:lnSpc>
        <a:spcBef>
          <a:spcPts val="900"/>
        </a:spcBef>
        <a:buClr>
          <a:schemeClr val="accent1"/>
        </a:buClr>
        <a:buFont typeface="Arial" panose="020B0604020202020204" pitchFamily="34" charset="0"/>
        <a:buChar char="•"/>
        <a:defRPr sz="1800" kern="1200" baseline="0">
          <a:solidFill>
            <a:schemeClr val="tx1"/>
          </a:solidFill>
          <a:latin typeface="+mn-lt"/>
          <a:ea typeface="+mn-ea"/>
          <a:cs typeface="+mn-cs"/>
        </a:defRPr>
      </a:lvl1pPr>
      <a:lvl2pPr marL="267462" indent="-123444" algn="l" defTabSz="685800" rtl="0" eaLnBrk="1" latinLnBrk="0" hangingPunct="1">
        <a:lnSpc>
          <a:spcPct val="107000"/>
        </a:lnSpc>
        <a:spcBef>
          <a:spcPts val="0"/>
        </a:spcBef>
        <a:buClr>
          <a:schemeClr val="tx1">
            <a:lumMod val="85000"/>
            <a:lumOff val="15000"/>
          </a:schemeClr>
        </a:buClr>
        <a:buFont typeface="Arial" panose="020B0604020202020204" pitchFamily="34" charset="0"/>
        <a:buChar char="•"/>
        <a:defRPr sz="1200" kern="1200" baseline="0">
          <a:solidFill>
            <a:schemeClr val="tx1"/>
          </a:solidFill>
          <a:latin typeface="+mn-lt"/>
          <a:ea typeface="+mn-ea"/>
          <a:cs typeface="+mn-cs"/>
        </a:defRPr>
      </a:lvl2pPr>
      <a:lvl3pPr marL="390906" indent="-123444" algn="l" defTabSz="6858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200" kern="1200" dirty="0" smtClean="0">
          <a:solidFill>
            <a:schemeClr val="tx1"/>
          </a:solidFill>
          <a:latin typeface="+mn-lt"/>
          <a:ea typeface="+mn-ea"/>
          <a:cs typeface="+mn-cs"/>
        </a:defRPr>
      </a:lvl3pPr>
      <a:lvl4pPr marL="514350" indent="-123444" algn="l" defTabSz="685800" rtl="0" eaLnBrk="1" latinLnBrk="0" hangingPunct="1">
        <a:lnSpc>
          <a:spcPct val="107000"/>
        </a:lnSpc>
        <a:spcBef>
          <a:spcPts val="0"/>
        </a:spcBef>
        <a:buClr>
          <a:schemeClr val="tx1">
            <a:lumMod val="85000"/>
            <a:lumOff val="15000"/>
          </a:schemeClr>
        </a:buClr>
        <a:buFont typeface="Arial" panose="020B0604020202020204" pitchFamily="34" charset="0"/>
        <a:buChar char="•"/>
        <a:defRPr sz="1200" kern="1200">
          <a:solidFill>
            <a:schemeClr val="tx1"/>
          </a:solidFill>
          <a:latin typeface="+mn-lt"/>
          <a:ea typeface="+mn-ea"/>
          <a:cs typeface="+mn-cs"/>
        </a:defRPr>
      </a:lvl4pPr>
      <a:lvl5pPr marL="0" indent="0" algn="l" defTabSz="685800" rtl="0" eaLnBrk="1" latinLnBrk="0" hangingPunct="1">
        <a:lnSpc>
          <a:spcPct val="96000"/>
        </a:lnSpc>
        <a:spcBef>
          <a:spcPts val="1350"/>
        </a:spcBef>
        <a:buClr>
          <a:srgbClr val="595959"/>
        </a:buClr>
        <a:buFont typeface="Microsoft Sans Serif" panose="020B0604020202020204" pitchFamily="34" charset="0"/>
        <a:buChar char="​"/>
        <a:tabLst/>
        <a:defRPr sz="2100" kern="1200" baseline="0">
          <a:solidFill>
            <a:schemeClr val="tx1"/>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stockhammer" TargetMode="External"/><Relationship Id="rId2" Type="http://schemas.openxmlformats.org/officeDocument/2006/relationships/hyperlink" Target="https://www.linkedin.com/in/agiladi" TargetMode="External"/><Relationship Id="rId1" Type="http://schemas.openxmlformats.org/officeDocument/2006/relationships/slideLayout" Target="../slideLayouts/slideLayout10.xml"/><Relationship Id="rId4" Type="http://schemas.openxmlformats.org/officeDocument/2006/relationships/hyperlink" Target="https://www.linkedin.com/in/iraj-sodaga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0.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video" Target="../media/media1.mov"/><Relationship Id="rId2" Type="http://schemas.microsoft.com/office/2007/relationships/media" Target="../media/media1.mov"/><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Visio_Drawing.vsdx"/><Relationship Id="rId1" Type="http://schemas.openxmlformats.org/officeDocument/2006/relationships/slideLayout" Target="../slideLayouts/slideLayout6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ashif.org/events/special-sessions/#special-sessions-2022" TargetMode="External"/><Relationship Id="rId2" Type="http://schemas.openxmlformats.org/officeDocument/2006/relationships/hyperlink" Target="https://tinyurl.com/cta5004spec"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hyperlink" Target="mailto:yekui.wang@bytedance.com" TargetMode="External"/><Relationship Id="rId3" Type="http://schemas.openxmlformats.org/officeDocument/2006/relationships/hyperlink" Target="mailto:mdolan@newtbt.com" TargetMode="External"/><Relationship Id="rId7" Type="http://schemas.openxmlformats.org/officeDocument/2006/relationships/hyperlink" Target="mailto:tsto@qti.qualcomm.com" TargetMode="External"/><Relationship Id="rId2" Type="http://schemas.openxmlformats.org/officeDocument/2006/relationships/hyperlink" Target="http://standards.iso.org/ittf/PubliclyAvailableStandards" TargetMode="External"/><Relationship Id="rId1" Type="http://schemas.openxmlformats.org/officeDocument/2006/relationships/slideLayout" Target="../slideLayouts/slideLayout1.xml"/><Relationship Id="rId6" Type="http://schemas.openxmlformats.org/officeDocument/2006/relationships/hyperlink" Target="mailto:irajsodagar@tencent.com" TargetMode="External"/><Relationship Id="rId5" Type="http://schemas.openxmlformats.org/officeDocument/2006/relationships/hyperlink" Target="mailto:paul.higgs@huawei.com" TargetMode="External"/><Relationship Id="rId4" Type="http://schemas.openxmlformats.org/officeDocument/2006/relationships/hyperlink" Target="mailto:Alex_Giladi@comcas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8D90F-7469-FE13-9FDD-0ACADAAE9476}"/>
              </a:ext>
            </a:extLst>
          </p:cNvPr>
          <p:cNvSpPr>
            <a:spLocks noGrp="1"/>
          </p:cNvSpPr>
          <p:nvPr>
            <p:ph type="body" sz="quarter" idx="11"/>
          </p:nvPr>
        </p:nvSpPr>
        <p:spPr/>
        <p:txBody>
          <a:bodyPr/>
          <a:lstStyle/>
          <a:p>
            <a:r>
              <a:rPr lang="de-DE" dirty="0"/>
              <a:t>DASH-IF Special Session, April 5, 2024</a:t>
            </a:r>
            <a:endParaRPr lang="en-US" dirty="0"/>
          </a:p>
        </p:txBody>
      </p:sp>
      <p:sp>
        <p:nvSpPr>
          <p:cNvPr id="3" name="Title 2">
            <a:extLst>
              <a:ext uri="{FF2B5EF4-FFF2-40B4-BE49-F238E27FC236}">
                <a16:creationId xmlns:a16="http://schemas.microsoft.com/office/drawing/2014/main" id="{514DA2BB-EA3C-F132-28D0-730D3E870046}"/>
              </a:ext>
            </a:extLst>
          </p:cNvPr>
          <p:cNvSpPr>
            <a:spLocks noGrp="1"/>
          </p:cNvSpPr>
          <p:nvPr>
            <p:ph type="title"/>
          </p:nvPr>
        </p:nvSpPr>
        <p:spPr/>
        <p:txBody>
          <a:bodyPr/>
          <a:lstStyle/>
          <a:p>
            <a:r>
              <a:rPr lang="en-US" dirty="0"/>
              <a:t>MPEG-DASH 6th Edition Features</a:t>
            </a:r>
          </a:p>
        </p:txBody>
      </p:sp>
      <p:sp>
        <p:nvSpPr>
          <p:cNvPr id="4" name="Text Placeholder 3">
            <a:extLst>
              <a:ext uri="{FF2B5EF4-FFF2-40B4-BE49-F238E27FC236}">
                <a16:creationId xmlns:a16="http://schemas.microsoft.com/office/drawing/2014/main" id="{D4D4E955-4B25-9A2F-8F43-71A1172BEA5A}"/>
              </a:ext>
            </a:extLst>
          </p:cNvPr>
          <p:cNvSpPr>
            <a:spLocks noGrp="1"/>
          </p:cNvSpPr>
          <p:nvPr>
            <p:ph type="body" sz="quarter" idx="10"/>
          </p:nvPr>
        </p:nvSpPr>
        <p:spPr/>
        <p:txBody>
          <a:bodyPr>
            <a:normAutofit fontScale="92500" lnSpcReduction="10000"/>
          </a:bodyPr>
          <a:lstStyle/>
          <a:p>
            <a:pPr algn="l"/>
            <a:r>
              <a:rPr lang="en-US" b="0" i="0" u="none" strike="noStrike" dirty="0">
                <a:solidFill>
                  <a:srgbClr val="007BFF"/>
                </a:solidFill>
                <a:effectLst/>
                <a:latin typeface="-apple-system"/>
              </a:rPr>
              <a:t>Editors of ISO/IEC 23009-1 6</a:t>
            </a:r>
            <a:r>
              <a:rPr lang="en-US" b="0" i="0" u="none" strike="noStrike" baseline="30000" dirty="0">
                <a:solidFill>
                  <a:srgbClr val="007BFF"/>
                </a:solidFill>
                <a:effectLst/>
                <a:latin typeface="-apple-system"/>
              </a:rPr>
              <a:t>th</a:t>
            </a:r>
            <a:r>
              <a:rPr lang="en-US" b="0" i="0" u="none" strike="noStrike" dirty="0">
                <a:solidFill>
                  <a:srgbClr val="007BFF"/>
                </a:solidFill>
                <a:effectLst/>
                <a:latin typeface="-apple-system"/>
              </a:rPr>
              <a:t> edition</a:t>
            </a:r>
            <a:r>
              <a:rPr lang="en-US" b="0" i="0" u="none" strike="noStrike" dirty="0">
                <a:solidFill>
                  <a:srgbClr val="007BFF"/>
                </a:solidFill>
                <a:effectLst/>
                <a:latin typeface="-apple-system"/>
                <a:hlinkClick r:id="rId2"/>
              </a:rPr>
              <a:t> </a:t>
            </a:r>
          </a:p>
          <a:p>
            <a:pPr algn="l"/>
            <a:r>
              <a:rPr lang="en-US" b="0" i="0" u="none" strike="noStrike" dirty="0">
                <a:solidFill>
                  <a:srgbClr val="007BFF"/>
                </a:solidFill>
                <a:effectLst/>
                <a:latin typeface="-apple-system"/>
                <a:hlinkClick r:id="rId2"/>
              </a:rPr>
              <a:t>Alex Giladi</a:t>
            </a:r>
            <a:r>
              <a:rPr lang="en-US" b="0" i="0" dirty="0">
                <a:solidFill>
                  <a:srgbClr val="727272"/>
                </a:solidFill>
                <a:effectLst/>
                <a:latin typeface="-apple-system"/>
              </a:rPr>
              <a:t>, Comcast, </a:t>
            </a:r>
            <a:r>
              <a:rPr lang="en-US" b="0" i="0" u="none" strike="noStrike" dirty="0">
                <a:solidFill>
                  <a:srgbClr val="007BFF"/>
                </a:solidFill>
                <a:effectLst/>
                <a:latin typeface="-apple-system"/>
                <a:hlinkClick r:id="rId3"/>
              </a:rPr>
              <a:t>Thomas Stockhammer</a:t>
            </a:r>
            <a:r>
              <a:rPr lang="en-US" b="0" i="0" dirty="0">
                <a:solidFill>
                  <a:srgbClr val="727272"/>
                </a:solidFill>
                <a:effectLst/>
                <a:latin typeface="-apple-system"/>
              </a:rPr>
              <a:t>, Qualcomm, </a:t>
            </a:r>
            <a:r>
              <a:rPr lang="en-US" b="0" i="0" u="none" strike="noStrike" dirty="0">
                <a:solidFill>
                  <a:srgbClr val="007BFF"/>
                </a:solidFill>
                <a:effectLst/>
                <a:latin typeface="-apple-system"/>
                <a:hlinkClick r:id="rId4"/>
              </a:rPr>
              <a:t>Iraj Sodagar</a:t>
            </a:r>
            <a:r>
              <a:rPr lang="en-US" b="0" i="0" dirty="0">
                <a:solidFill>
                  <a:srgbClr val="727272"/>
                </a:solidFill>
                <a:effectLst/>
                <a:latin typeface="-apple-system"/>
              </a:rPr>
              <a:t>, Tencent</a:t>
            </a:r>
          </a:p>
          <a:p>
            <a:endParaRPr lang="en-US" dirty="0"/>
          </a:p>
        </p:txBody>
      </p:sp>
    </p:spTree>
    <p:extLst>
      <p:ext uri="{BB962C8B-B14F-4D97-AF65-F5344CB8AC3E}">
        <p14:creationId xmlns:p14="http://schemas.microsoft.com/office/powerpoint/2010/main" val="77352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mit Pfeil 1"/>
          <p:cNvCxnSpPr/>
          <p:nvPr/>
        </p:nvCxnSpPr>
        <p:spPr>
          <a:xfrm>
            <a:off x="1422170" y="2682749"/>
            <a:ext cx="586264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1" name="Gruppierung 30"/>
          <p:cNvGrpSpPr/>
          <p:nvPr/>
        </p:nvGrpSpPr>
        <p:grpSpPr>
          <a:xfrm>
            <a:off x="2370271" y="2463738"/>
            <a:ext cx="1519655" cy="162018"/>
            <a:chOff x="2267744" y="3284984"/>
            <a:chExt cx="2026207" cy="216024"/>
          </a:xfrm>
        </p:grpSpPr>
        <p:sp>
          <p:nvSpPr>
            <p:cNvPr id="8" name="Rechteck 7"/>
            <p:cNvSpPr/>
            <p:nvPr/>
          </p:nvSpPr>
          <p:spPr>
            <a:xfrm>
              <a:off x="2267744"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9" name="Rechteck 8"/>
            <p:cNvSpPr/>
            <p:nvPr/>
          </p:nvSpPr>
          <p:spPr>
            <a:xfrm>
              <a:off x="2780376"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sp>
          <p:nvSpPr>
            <p:cNvPr id="10" name="Rechteck 9"/>
            <p:cNvSpPr/>
            <p:nvPr/>
          </p:nvSpPr>
          <p:spPr>
            <a:xfrm>
              <a:off x="3285839"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1" name="Rechteck 10"/>
            <p:cNvSpPr/>
            <p:nvPr/>
          </p:nvSpPr>
          <p:spPr>
            <a:xfrm>
              <a:off x="3789895"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grpSp>
        <p:nvGrpSpPr>
          <p:cNvPr id="32" name="Gruppierung 31"/>
          <p:cNvGrpSpPr/>
          <p:nvPr/>
        </p:nvGrpSpPr>
        <p:grpSpPr>
          <a:xfrm>
            <a:off x="3178072" y="3177834"/>
            <a:ext cx="380330" cy="798073"/>
            <a:chOff x="3344813" y="4237111"/>
            <a:chExt cx="507107" cy="1064097"/>
          </a:xfrm>
        </p:grpSpPr>
        <p:sp>
          <p:nvSpPr>
            <p:cNvPr id="13" name="Rechteck 12"/>
            <p:cNvSpPr/>
            <p:nvPr/>
          </p:nvSpPr>
          <p:spPr>
            <a:xfrm>
              <a:off x="3347864" y="4237111"/>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4" name="Rechteck 13"/>
            <p:cNvSpPr/>
            <p:nvPr/>
          </p:nvSpPr>
          <p:spPr>
            <a:xfrm>
              <a:off x="3347864" y="4509120"/>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5" name="Rechteck 14"/>
            <p:cNvSpPr/>
            <p:nvPr/>
          </p:nvSpPr>
          <p:spPr>
            <a:xfrm>
              <a:off x="3347864"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6" name="Rechteck 15"/>
            <p:cNvSpPr/>
            <p:nvPr/>
          </p:nvSpPr>
          <p:spPr>
            <a:xfrm>
              <a:off x="3344813" y="5085184"/>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sp>
        <p:nvSpPr>
          <p:cNvPr id="18" name="Rechteck 17"/>
          <p:cNvSpPr/>
          <p:nvPr/>
        </p:nvSpPr>
        <p:spPr>
          <a:xfrm>
            <a:off x="3766938" y="2142689"/>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9" name="Rechteck 18"/>
          <p:cNvSpPr/>
          <p:nvPr/>
        </p:nvSpPr>
        <p:spPr>
          <a:xfrm>
            <a:off x="4151412" y="2142689"/>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sp>
        <p:nvSpPr>
          <p:cNvPr id="20" name="Rechteck 19"/>
          <p:cNvSpPr/>
          <p:nvPr/>
        </p:nvSpPr>
        <p:spPr>
          <a:xfrm>
            <a:off x="4530509" y="2142689"/>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22" name="Rechteck 21"/>
          <p:cNvSpPr/>
          <p:nvPr/>
        </p:nvSpPr>
        <p:spPr>
          <a:xfrm>
            <a:off x="5286593" y="2139702"/>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cxnSp>
        <p:nvCxnSpPr>
          <p:cNvPr id="30" name="Gerade Verbindung mit Pfeil 29"/>
          <p:cNvCxnSpPr/>
          <p:nvPr/>
        </p:nvCxnSpPr>
        <p:spPr>
          <a:xfrm>
            <a:off x="1422170" y="1275606"/>
            <a:ext cx="585806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3" name="Gruppierung 32"/>
          <p:cNvGrpSpPr/>
          <p:nvPr/>
        </p:nvGrpSpPr>
        <p:grpSpPr>
          <a:xfrm>
            <a:off x="3556114" y="3177834"/>
            <a:ext cx="380330" cy="798073"/>
            <a:chOff x="3848869" y="4237111"/>
            <a:chExt cx="507107" cy="1064097"/>
          </a:xfrm>
        </p:grpSpPr>
        <p:sp>
          <p:nvSpPr>
            <p:cNvPr id="40" name="Rechteck 39"/>
            <p:cNvSpPr/>
            <p:nvPr/>
          </p:nvSpPr>
          <p:spPr>
            <a:xfrm>
              <a:off x="3851920" y="4237111"/>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41" name="Rechteck 40"/>
            <p:cNvSpPr/>
            <p:nvPr/>
          </p:nvSpPr>
          <p:spPr>
            <a:xfrm>
              <a:off x="3851920" y="4509120"/>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42" name="Rechteck 41"/>
            <p:cNvSpPr/>
            <p:nvPr/>
          </p:nvSpPr>
          <p:spPr>
            <a:xfrm>
              <a:off x="3851920" y="4797152"/>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43" name="Rechteck 42"/>
            <p:cNvSpPr/>
            <p:nvPr/>
          </p:nvSpPr>
          <p:spPr>
            <a:xfrm>
              <a:off x="3848869" y="5085184"/>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grpSp>
        <p:nvGrpSpPr>
          <p:cNvPr id="35" name="Gruppierung 34"/>
          <p:cNvGrpSpPr/>
          <p:nvPr/>
        </p:nvGrpSpPr>
        <p:grpSpPr>
          <a:xfrm>
            <a:off x="3934156" y="3177834"/>
            <a:ext cx="380330" cy="798073"/>
            <a:chOff x="4352925" y="4237111"/>
            <a:chExt cx="507107" cy="1064097"/>
          </a:xfrm>
        </p:grpSpPr>
        <p:sp>
          <p:nvSpPr>
            <p:cNvPr id="50" name="Rechteck 49"/>
            <p:cNvSpPr/>
            <p:nvPr/>
          </p:nvSpPr>
          <p:spPr>
            <a:xfrm>
              <a:off x="4355976" y="4237111"/>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51" name="Rechteck 50"/>
            <p:cNvSpPr/>
            <p:nvPr/>
          </p:nvSpPr>
          <p:spPr>
            <a:xfrm>
              <a:off x="4355976" y="4509120"/>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52" name="Rechteck 51"/>
            <p:cNvSpPr/>
            <p:nvPr/>
          </p:nvSpPr>
          <p:spPr>
            <a:xfrm>
              <a:off x="4355976" y="4797152"/>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53" name="Rechteck 52"/>
            <p:cNvSpPr/>
            <p:nvPr/>
          </p:nvSpPr>
          <p:spPr>
            <a:xfrm>
              <a:off x="4352925" y="5085184"/>
              <a:ext cx="504056" cy="216024"/>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sp>
        <p:nvSpPr>
          <p:cNvPr id="74" name="Rechteck 73"/>
          <p:cNvSpPr/>
          <p:nvPr/>
        </p:nvSpPr>
        <p:spPr>
          <a:xfrm>
            <a:off x="5664635" y="2139702"/>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97" name="Rechteck 96"/>
          <p:cNvSpPr/>
          <p:nvPr/>
        </p:nvSpPr>
        <p:spPr>
          <a:xfrm>
            <a:off x="6420719" y="2142689"/>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nvGrpSpPr>
          <p:cNvPr id="88" name="Gruppierung 87"/>
          <p:cNvGrpSpPr/>
          <p:nvPr/>
        </p:nvGrpSpPr>
        <p:grpSpPr>
          <a:xfrm>
            <a:off x="5443987" y="2139703"/>
            <a:ext cx="977957" cy="953202"/>
            <a:chOff x="5788338" y="2852936"/>
            <a:chExt cx="1303942" cy="1270936"/>
          </a:xfrm>
        </p:grpSpPr>
        <p:sp>
          <p:nvSpPr>
            <p:cNvPr id="75" name="Rechteck 74"/>
            <p:cNvSpPr/>
            <p:nvPr/>
          </p:nvSpPr>
          <p:spPr>
            <a:xfrm>
              <a:off x="6588224" y="2852936"/>
              <a:ext cx="504056" cy="216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cxnSp>
          <p:nvCxnSpPr>
            <p:cNvPr id="76" name="Gerade Verbindung mit Pfeil 75"/>
            <p:cNvCxnSpPr/>
            <p:nvPr/>
          </p:nvCxnSpPr>
          <p:spPr>
            <a:xfrm>
              <a:off x="6292458" y="3140968"/>
              <a:ext cx="799822" cy="0"/>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7" name="Gerade Verbindung 76"/>
            <p:cNvCxnSpPr/>
            <p:nvPr/>
          </p:nvCxnSpPr>
          <p:spPr>
            <a:xfrm flipH="1">
              <a:off x="6293274" y="3068960"/>
              <a:ext cx="5286" cy="72008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00" name="Textfeld 99"/>
            <p:cNvSpPr txBox="1"/>
            <p:nvPr/>
          </p:nvSpPr>
          <p:spPr>
            <a:xfrm>
              <a:off x="5788338" y="3816096"/>
              <a:ext cx="1022075" cy="307776"/>
            </a:xfrm>
            <a:prstGeom prst="rect">
              <a:avLst/>
            </a:prstGeom>
            <a:noFill/>
          </p:spPr>
          <p:txBody>
            <a:bodyPr wrap="none" rtlCol="0">
              <a:spAutoFit/>
            </a:bodyPr>
            <a:lstStyle/>
            <a:p>
              <a:pPr algn="ctr" defTabSz="685800"/>
              <a:r>
                <a:rPr lang="de-DE" sz="900" dirty="0" err="1">
                  <a:solidFill>
                    <a:srgbClr val="42BA97"/>
                  </a:solidFill>
                  <a:latin typeface="Tw Cen MT" panose="020B0602020104020603"/>
                </a:rPr>
                <a:t>FetchMPD</a:t>
              </a:r>
              <a:r>
                <a:rPr lang="de-DE" sz="900" dirty="0">
                  <a:solidFill>
                    <a:srgbClr val="42BA97"/>
                  </a:solidFill>
                  <a:latin typeface="Tw Cen MT" panose="020B0602020104020603"/>
                </a:rPr>
                <a:t>(2)</a:t>
              </a:r>
            </a:p>
          </p:txBody>
        </p:sp>
      </p:grpSp>
      <p:sp>
        <p:nvSpPr>
          <p:cNvPr id="108" name="Rechteck 107"/>
          <p:cNvSpPr/>
          <p:nvPr/>
        </p:nvSpPr>
        <p:spPr>
          <a:xfrm>
            <a:off x="4255903" y="1010228"/>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09" name="Rechteck 108"/>
          <p:cNvSpPr/>
          <p:nvPr/>
        </p:nvSpPr>
        <p:spPr>
          <a:xfrm>
            <a:off x="4635116" y="1010228"/>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10" name="Rechteck 109"/>
          <p:cNvSpPr/>
          <p:nvPr/>
        </p:nvSpPr>
        <p:spPr>
          <a:xfrm>
            <a:off x="5013158" y="1005576"/>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128" name="Rechteck 127"/>
          <p:cNvSpPr/>
          <p:nvPr/>
        </p:nvSpPr>
        <p:spPr>
          <a:xfrm>
            <a:off x="6798761" y="2142689"/>
            <a:ext cx="216024"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grpSp>
        <p:nvGrpSpPr>
          <p:cNvPr id="94" name="Gruppierung 93"/>
          <p:cNvGrpSpPr/>
          <p:nvPr/>
        </p:nvGrpSpPr>
        <p:grpSpPr>
          <a:xfrm>
            <a:off x="2385874" y="398848"/>
            <a:ext cx="5159202" cy="1215603"/>
            <a:chOff x="2288550" y="531796"/>
            <a:chExt cx="6878936" cy="1620804"/>
          </a:xfrm>
        </p:grpSpPr>
        <p:sp>
          <p:nvSpPr>
            <p:cNvPr id="135" name="Textfeld 134"/>
            <p:cNvSpPr txBox="1"/>
            <p:nvPr/>
          </p:nvSpPr>
          <p:spPr>
            <a:xfrm>
              <a:off x="3574713" y="620688"/>
              <a:ext cx="1902659" cy="307776"/>
            </a:xfrm>
            <a:prstGeom prst="rect">
              <a:avLst/>
            </a:prstGeom>
            <a:noFill/>
          </p:spPr>
          <p:txBody>
            <a:bodyPr wrap="none" rtlCol="0">
              <a:spAutoFit/>
            </a:bodyPr>
            <a:lstStyle/>
            <a:p>
              <a:pPr algn="r" defTabSz="685800"/>
              <a:r>
                <a:rPr lang="de-DE" sz="900" dirty="0" err="1">
                  <a:solidFill>
                    <a:srgbClr val="42BA97"/>
                  </a:solidFill>
                  <a:latin typeface="Tw Cen MT" panose="020B0602020104020603"/>
                </a:rPr>
                <a:t>mediaPresentationDuration</a:t>
              </a:r>
              <a:endParaRPr lang="de-DE" sz="900" dirty="0">
                <a:solidFill>
                  <a:srgbClr val="42BA97"/>
                </a:solidFill>
                <a:latin typeface="Tw Cen MT" panose="020B0602020104020603"/>
              </a:endParaRPr>
            </a:p>
          </p:txBody>
        </p:sp>
        <p:grpSp>
          <p:nvGrpSpPr>
            <p:cNvPr id="85" name="Gruppierung 84"/>
            <p:cNvGrpSpPr/>
            <p:nvPr/>
          </p:nvGrpSpPr>
          <p:grpSpPr>
            <a:xfrm>
              <a:off x="2288550" y="531796"/>
              <a:ext cx="6878936" cy="1620804"/>
              <a:chOff x="2288550" y="531796"/>
              <a:chExt cx="6878936" cy="1620804"/>
            </a:xfrm>
          </p:grpSpPr>
          <p:sp>
            <p:nvSpPr>
              <p:cNvPr id="137" name="Textfeld 136"/>
              <p:cNvSpPr txBox="1"/>
              <p:nvPr/>
            </p:nvSpPr>
            <p:spPr>
              <a:xfrm>
                <a:off x="5774130" y="1844824"/>
                <a:ext cx="705749" cy="307776"/>
              </a:xfrm>
              <a:prstGeom prst="rect">
                <a:avLst/>
              </a:prstGeom>
              <a:noFill/>
            </p:spPr>
            <p:txBody>
              <a:bodyPr wrap="none" rtlCol="0">
                <a:spAutoFit/>
              </a:bodyPr>
              <a:lstStyle/>
              <a:p>
                <a:pPr algn="ctr" defTabSz="685800"/>
                <a:r>
                  <a:rPr lang="de-DE" sz="900" dirty="0">
                    <a:solidFill>
                      <a:srgbClr val="8064A2"/>
                    </a:solidFill>
                    <a:latin typeface="Tw Cen MT" panose="020B0602020104020603"/>
                  </a:rPr>
                  <a:t>MPD(2)</a:t>
                </a:r>
              </a:p>
            </p:txBody>
          </p:sp>
          <p:sp>
            <p:nvSpPr>
              <p:cNvPr id="125" name="Rechteck 124"/>
              <p:cNvSpPr/>
              <p:nvPr/>
            </p:nvSpPr>
            <p:spPr>
              <a:xfrm>
                <a:off x="6304035" y="1340768"/>
                <a:ext cx="288032"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cxnSp>
            <p:nvCxnSpPr>
              <p:cNvPr id="134" name="Gerade Verbindung mit Pfeil 133"/>
              <p:cNvCxnSpPr/>
              <p:nvPr/>
            </p:nvCxnSpPr>
            <p:spPr>
              <a:xfrm>
                <a:off x="2288550" y="912543"/>
                <a:ext cx="4303517"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6" name="Gerade Verbindung 135"/>
              <p:cNvCxnSpPr/>
              <p:nvPr/>
            </p:nvCxnSpPr>
            <p:spPr>
              <a:xfrm>
                <a:off x="5868144" y="1566978"/>
                <a:ext cx="0" cy="3244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Gerade Verbindung 155"/>
              <p:cNvCxnSpPr/>
              <p:nvPr/>
            </p:nvCxnSpPr>
            <p:spPr>
              <a:xfrm flipH="1">
                <a:off x="8589450" y="1061120"/>
                <a:ext cx="0" cy="95866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57" name="Gerade Verbindung mit Pfeil 156"/>
              <p:cNvCxnSpPr/>
              <p:nvPr/>
            </p:nvCxnSpPr>
            <p:spPr>
              <a:xfrm flipV="1">
                <a:off x="6568685" y="1063742"/>
                <a:ext cx="2021287" cy="232"/>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59" name="Textfeld 158"/>
              <p:cNvSpPr txBox="1"/>
              <p:nvPr/>
            </p:nvSpPr>
            <p:spPr>
              <a:xfrm>
                <a:off x="6916015" y="759187"/>
                <a:ext cx="1517937" cy="307776"/>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timeShiftBufferDepth</a:t>
                </a:r>
                <a:endParaRPr lang="de-DE" sz="900" dirty="0">
                  <a:solidFill>
                    <a:prstClr val="black"/>
                  </a:solidFill>
                  <a:latin typeface="Tw Cen MT" panose="020B0602020104020603"/>
                </a:endParaRPr>
              </a:p>
            </p:txBody>
          </p:sp>
          <p:sp>
            <p:nvSpPr>
              <p:cNvPr id="160" name="Textfeld 159"/>
              <p:cNvSpPr txBox="1"/>
              <p:nvPr/>
            </p:nvSpPr>
            <p:spPr>
              <a:xfrm>
                <a:off x="7715805" y="531796"/>
                <a:ext cx="1451681" cy="307776"/>
              </a:xfrm>
              <a:prstGeom prst="rect">
                <a:avLst/>
              </a:prstGeom>
              <a:noFill/>
              <a:ln>
                <a:solidFill>
                  <a:srgbClr val="8064A2"/>
                </a:solidFill>
              </a:ln>
            </p:spPr>
            <p:txBody>
              <a:bodyPr wrap="none" rtlCol="0">
                <a:spAutoFit/>
              </a:bodyPr>
              <a:lstStyle/>
              <a:p>
                <a:pPr algn="r" defTabSz="685800"/>
                <a:r>
                  <a:rPr lang="de-DE" sz="900" dirty="0" err="1">
                    <a:solidFill>
                      <a:srgbClr val="42BA97"/>
                    </a:solidFill>
                    <a:latin typeface="Tw Cen MT" panose="020B0602020104020603"/>
                  </a:rPr>
                  <a:t>availabilityEndTime</a:t>
                </a:r>
                <a:endParaRPr lang="de-DE" sz="900" dirty="0">
                  <a:solidFill>
                    <a:srgbClr val="42BA97"/>
                  </a:solidFill>
                  <a:latin typeface="Tw Cen MT" panose="020B0602020104020603"/>
                </a:endParaRPr>
              </a:p>
            </p:txBody>
          </p:sp>
          <p:cxnSp>
            <p:nvCxnSpPr>
              <p:cNvPr id="132" name="Gerade Verbindung 131"/>
              <p:cNvCxnSpPr/>
              <p:nvPr/>
            </p:nvCxnSpPr>
            <p:spPr>
              <a:xfrm>
                <a:off x="6583683" y="1042864"/>
                <a:ext cx="0" cy="9586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43" name="Textfeld 142"/>
          <p:cNvSpPr txBox="1"/>
          <p:nvPr/>
        </p:nvSpPr>
        <p:spPr>
          <a:xfrm>
            <a:off x="583030" y="201210"/>
            <a:ext cx="690254"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Server</a:t>
            </a:r>
          </a:p>
        </p:txBody>
      </p:sp>
      <p:sp>
        <p:nvSpPr>
          <p:cNvPr id="144" name="Textfeld 143"/>
          <p:cNvSpPr txBox="1"/>
          <p:nvPr/>
        </p:nvSpPr>
        <p:spPr>
          <a:xfrm>
            <a:off x="631746" y="1626891"/>
            <a:ext cx="617477"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Client</a:t>
            </a:r>
          </a:p>
        </p:txBody>
      </p:sp>
      <p:sp>
        <p:nvSpPr>
          <p:cNvPr id="145" name="Textfeld 144"/>
          <p:cNvSpPr txBox="1"/>
          <p:nvPr/>
        </p:nvSpPr>
        <p:spPr>
          <a:xfrm>
            <a:off x="1473818" y="2071185"/>
            <a:ext cx="748988" cy="323165"/>
          </a:xfrm>
          <a:prstGeom prst="rect">
            <a:avLst/>
          </a:prstGeom>
          <a:noFill/>
        </p:spPr>
        <p:txBody>
          <a:bodyPr wrap="none" rtlCol="0">
            <a:spAutoFit/>
          </a:bodyPr>
          <a:lstStyle/>
          <a:p>
            <a:pPr defTabSz="685800"/>
            <a:r>
              <a:rPr lang="de-DE" sz="1500" dirty="0" err="1">
                <a:solidFill>
                  <a:prstClr val="black"/>
                </a:solidFill>
                <a:latin typeface="Tw Cen MT" panose="020B0602020104020603"/>
              </a:rPr>
              <a:t>Playout</a:t>
            </a:r>
            <a:endParaRPr lang="de-DE" sz="1500" dirty="0">
              <a:solidFill>
                <a:prstClr val="black"/>
              </a:solidFill>
              <a:latin typeface="Tw Cen MT" panose="020B0602020104020603"/>
            </a:endParaRPr>
          </a:p>
        </p:txBody>
      </p:sp>
      <p:sp>
        <p:nvSpPr>
          <p:cNvPr id="146" name="Textfeld 145"/>
          <p:cNvSpPr txBox="1"/>
          <p:nvPr/>
        </p:nvSpPr>
        <p:spPr>
          <a:xfrm>
            <a:off x="1473818" y="2355726"/>
            <a:ext cx="881332"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MPD Info</a:t>
            </a:r>
          </a:p>
        </p:txBody>
      </p:sp>
      <p:grpSp>
        <p:nvGrpSpPr>
          <p:cNvPr id="38" name="Gruppierung 37"/>
          <p:cNvGrpSpPr/>
          <p:nvPr/>
        </p:nvGrpSpPr>
        <p:grpSpPr>
          <a:xfrm>
            <a:off x="3889926" y="2460752"/>
            <a:ext cx="1504681" cy="165005"/>
            <a:chOff x="4293951" y="3281001"/>
            <a:chExt cx="2006241" cy="220007"/>
          </a:xfrm>
        </p:grpSpPr>
        <p:sp>
          <p:nvSpPr>
            <p:cNvPr id="12" name="Rechteck 11"/>
            <p:cNvSpPr/>
            <p:nvPr/>
          </p:nvSpPr>
          <p:spPr>
            <a:xfrm>
              <a:off x="4293951" y="3281001"/>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92" name="Rechteck 91"/>
            <p:cNvSpPr/>
            <p:nvPr/>
          </p:nvSpPr>
          <p:spPr>
            <a:xfrm>
              <a:off x="4781922" y="3281001"/>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93" name="Rechteck 92"/>
            <p:cNvSpPr/>
            <p:nvPr/>
          </p:nvSpPr>
          <p:spPr>
            <a:xfrm>
              <a:off x="5287539" y="3281001"/>
              <a:ext cx="504056"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96" name="Rechteck 95"/>
            <p:cNvSpPr/>
            <p:nvPr/>
          </p:nvSpPr>
          <p:spPr>
            <a:xfrm>
              <a:off x="5796136" y="3284984"/>
              <a:ext cx="504056"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sp>
        <p:nvSpPr>
          <p:cNvPr id="124" name="Rechteck 123"/>
          <p:cNvSpPr/>
          <p:nvPr/>
        </p:nvSpPr>
        <p:spPr>
          <a:xfrm>
            <a:off x="5391200" y="2463738"/>
            <a:ext cx="216024" cy="1620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grpSp>
        <p:nvGrpSpPr>
          <p:cNvPr id="39" name="Gruppierung 38"/>
          <p:cNvGrpSpPr/>
          <p:nvPr/>
        </p:nvGrpSpPr>
        <p:grpSpPr>
          <a:xfrm>
            <a:off x="4695103" y="3177834"/>
            <a:ext cx="384184" cy="1662169"/>
            <a:chOff x="5367521" y="4237111"/>
            <a:chExt cx="512245" cy="2216225"/>
          </a:xfrm>
        </p:grpSpPr>
        <p:sp>
          <p:nvSpPr>
            <p:cNvPr id="60" name="Rechteck 59"/>
            <p:cNvSpPr/>
            <p:nvPr/>
          </p:nvSpPr>
          <p:spPr>
            <a:xfrm>
              <a:off x="5372659"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61" name="Rechteck 60"/>
            <p:cNvSpPr/>
            <p:nvPr/>
          </p:nvSpPr>
          <p:spPr>
            <a:xfrm>
              <a:off x="5372659"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62" name="Rechteck 61"/>
            <p:cNvSpPr/>
            <p:nvPr/>
          </p:nvSpPr>
          <p:spPr>
            <a:xfrm>
              <a:off x="5372659" y="4797152"/>
              <a:ext cx="504056" cy="216024"/>
            </a:xfrm>
            <a:prstGeom prst="rect">
              <a:avLst/>
            </a:prstGeom>
            <a:pattFill prst="dkHorz">
              <a:fgClr>
                <a:schemeClr val="accent2"/>
              </a:fgClr>
              <a:bgClr>
                <a:schemeClr val="accent1"/>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63" name="Rechteck 62"/>
            <p:cNvSpPr/>
            <p:nvPr/>
          </p:nvSpPr>
          <p:spPr>
            <a:xfrm>
              <a:off x="5369608" y="5085184"/>
              <a:ext cx="504056" cy="216024"/>
            </a:xfrm>
            <a:prstGeom prst="rect">
              <a:avLst/>
            </a:prstGeom>
            <a:pattFill prst="dkHorz">
              <a:fgClr>
                <a:schemeClr val="accent2"/>
              </a:fgClr>
              <a:bgClr>
                <a:schemeClr val="accent1"/>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64" name="Rechteck 63"/>
            <p:cNvSpPr/>
            <p:nvPr/>
          </p:nvSpPr>
          <p:spPr>
            <a:xfrm>
              <a:off x="5367521" y="5373216"/>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65" name="Rechteck 64"/>
            <p:cNvSpPr/>
            <p:nvPr/>
          </p:nvSpPr>
          <p:spPr>
            <a:xfrm>
              <a:off x="5375710" y="5658606"/>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66" name="Rechteck 65"/>
            <p:cNvSpPr/>
            <p:nvPr/>
          </p:nvSpPr>
          <p:spPr>
            <a:xfrm>
              <a:off x="5367521" y="5949280"/>
              <a:ext cx="504056" cy="21602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95" name="Rechteck 94"/>
            <p:cNvSpPr/>
            <p:nvPr/>
          </p:nvSpPr>
          <p:spPr>
            <a:xfrm>
              <a:off x="5375710" y="6237312"/>
              <a:ext cx="504056" cy="216024"/>
            </a:xfrm>
            <a:prstGeom prst="rect">
              <a:avLst/>
            </a:prstGeom>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sp>
        <p:nvSpPr>
          <p:cNvPr id="104" name="Rechteck 103"/>
          <p:cNvSpPr/>
          <p:nvPr/>
        </p:nvSpPr>
        <p:spPr>
          <a:xfrm>
            <a:off x="3133841" y="1013216"/>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05" name="Rechteck 104"/>
          <p:cNvSpPr/>
          <p:nvPr/>
        </p:nvSpPr>
        <p:spPr>
          <a:xfrm>
            <a:off x="3511883" y="1013216"/>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53" name="Textfeld 152"/>
          <p:cNvSpPr txBox="1"/>
          <p:nvPr/>
        </p:nvSpPr>
        <p:spPr>
          <a:xfrm>
            <a:off x="894910" y="689816"/>
            <a:ext cx="1279517" cy="230832"/>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timeShiftBufferDepth</a:t>
            </a:r>
            <a:r>
              <a:rPr lang="de-DE" sz="900" dirty="0">
                <a:solidFill>
                  <a:prstClr val="black"/>
                </a:solidFill>
                <a:latin typeface="Tw Cen MT" panose="020B0602020104020603"/>
              </a:rPr>
              <a:t>=4</a:t>
            </a:r>
          </a:p>
        </p:txBody>
      </p:sp>
      <p:grpSp>
        <p:nvGrpSpPr>
          <p:cNvPr id="48" name="Gruppierung 47"/>
          <p:cNvGrpSpPr/>
          <p:nvPr/>
        </p:nvGrpSpPr>
        <p:grpSpPr>
          <a:xfrm>
            <a:off x="854305" y="482427"/>
            <a:ext cx="3008273" cy="1159368"/>
            <a:chOff x="246457" y="643235"/>
            <a:chExt cx="4011031" cy="1545824"/>
          </a:xfrm>
        </p:grpSpPr>
        <p:sp>
          <p:nvSpPr>
            <p:cNvPr id="131" name="Textfeld 130"/>
            <p:cNvSpPr txBox="1"/>
            <p:nvPr/>
          </p:nvSpPr>
          <p:spPr>
            <a:xfrm>
              <a:off x="759926" y="643235"/>
              <a:ext cx="1528624" cy="307776"/>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availabilityStartTime</a:t>
              </a:r>
              <a:endParaRPr lang="de-DE" sz="900" dirty="0">
                <a:solidFill>
                  <a:prstClr val="black"/>
                </a:solidFill>
                <a:latin typeface="Tw Cen MT" panose="020B0602020104020603"/>
              </a:endParaRPr>
            </a:p>
          </p:txBody>
        </p:sp>
        <p:sp>
          <p:nvSpPr>
            <p:cNvPr id="111" name="Textfeld 110"/>
            <p:cNvSpPr txBox="1"/>
            <p:nvPr/>
          </p:nvSpPr>
          <p:spPr>
            <a:xfrm>
              <a:off x="1909582" y="1844824"/>
              <a:ext cx="705749" cy="307776"/>
            </a:xfrm>
            <a:prstGeom prst="rect">
              <a:avLst/>
            </a:prstGeom>
            <a:noFill/>
          </p:spPr>
          <p:txBody>
            <a:bodyPr wrap="none" rtlCol="0">
              <a:spAutoFit/>
            </a:bodyPr>
            <a:lstStyle/>
            <a:p>
              <a:pPr algn="ctr" defTabSz="685800"/>
              <a:r>
                <a:rPr lang="de-DE" sz="900" dirty="0">
                  <a:solidFill>
                    <a:srgbClr val="C0504D"/>
                  </a:solidFill>
                  <a:latin typeface="Tw Cen MT" panose="020B0602020104020603"/>
                </a:rPr>
                <a:t>MPD(1)</a:t>
              </a:r>
            </a:p>
          </p:txBody>
        </p:sp>
        <p:sp>
          <p:nvSpPr>
            <p:cNvPr id="102" name="Rechteck 101"/>
            <p:cNvSpPr/>
            <p:nvPr/>
          </p:nvSpPr>
          <p:spPr>
            <a:xfrm>
              <a:off x="2267744" y="135095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03" name="Rechteck 102"/>
            <p:cNvSpPr/>
            <p:nvPr/>
          </p:nvSpPr>
          <p:spPr>
            <a:xfrm>
              <a:off x="2780376" y="135095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cxnSp>
          <p:nvCxnSpPr>
            <p:cNvPr id="112" name="Gerade Verbindung 111"/>
            <p:cNvCxnSpPr/>
            <p:nvPr/>
          </p:nvCxnSpPr>
          <p:spPr>
            <a:xfrm flipH="1">
              <a:off x="2252746" y="908720"/>
              <a:ext cx="0" cy="9586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Gerade Verbindung mit Pfeil 150"/>
            <p:cNvCxnSpPr/>
            <p:nvPr/>
          </p:nvCxnSpPr>
          <p:spPr>
            <a:xfrm flipV="1">
              <a:off x="246457" y="1196520"/>
              <a:ext cx="2021287" cy="232"/>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52" name="Gerade Verbindung mit Pfeil 151"/>
            <p:cNvCxnSpPr/>
            <p:nvPr/>
          </p:nvCxnSpPr>
          <p:spPr>
            <a:xfrm>
              <a:off x="2172262" y="2169187"/>
              <a:ext cx="903033" cy="1"/>
            </a:xfrm>
            <a:prstGeom prst="straightConnector1">
              <a:avLst/>
            </a:prstGeom>
            <a:ln>
              <a:solidFill>
                <a:schemeClr val="accent2"/>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54" name="Textfeld 153"/>
            <p:cNvSpPr txBox="1"/>
            <p:nvPr/>
          </p:nvSpPr>
          <p:spPr>
            <a:xfrm>
              <a:off x="2628409" y="1881283"/>
              <a:ext cx="1629079" cy="307776"/>
            </a:xfrm>
            <a:prstGeom prst="rect">
              <a:avLst/>
            </a:prstGeom>
            <a:noFill/>
            <a:ln>
              <a:noFill/>
            </a:ln>
          </p:spPr>
          <p:txBody>
            <a:bodyPr wrap="none" rtlCol="0">
              <a:spAutoFit/>
            </a:bodyPr>
            <a:lstStyle/>
            <a:p>
              <a:pPr algn="r" defTabSz="685800"/>
              <a:r>
                <a:rPr lang="de-DE" sz="900" dirty="0" err="1">
                  <a:solidFill>
                    <a:srgbClr val="2683C6"/>
                  </a:solidFill>
                  <a:latin typeface="Tw Cen MT" panose="020B0602020104020603"/>
                </a:rPr>
                <a:t>minimumUpdatePeriod</a:t>
              </a:r>
              <a:endParaRPr lang="de-DE" sz="900" dirty="0">
                <a:solidFill>
                  <a:srgbClr val="2683C6"/>
                </a:solidFill>
                <a:latin typeface="Tw Cen MT" panose="020B0602020104020603"/>
              </a:endParaRPr>
            </a:p>
          </p:txBody>
        </p:sp>
      </p:grpSp>
      <p:grpSp>
        <p:nvGrpSpPr>
          <p:cNvPr id="29" name="Gruppierung 28"/>
          <p:cNvGrpSpPr/>
          <p:nvPr/>
        </p:nvGrpSpPr>
        <p:grpSpPr>
          <a:xfrm>
            <a:off x="2859627" y="2628744"/>
            <a:ext cx="907311" cy="446856"/>
            <a:chOff x="2920220" y="3504991"/>
            <a:chExt cx="1209748" cy="595808"/>
          </a:xfrm>
        </p:grpSpPr>
        <p:cxnSp>
          <p:nvCxnSpPr>
            <p:cNvPr id="6" name="Gerade Verbindung 5"/>
            <p:cNvCxnSpPr/>
            <p:nvPr/>
          </p:nvCxnSpPr>
          <p:spPr>
            <a:xfrm>
              <a:off x="3419872" y="3504991"/>
              <a:ext cx="0" cy="288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2920220" y="3793023"/>
              <a:ext cx="1022076" cy="307776"/>
            </a:xfrm>
            <a:prstGeom prst="rect">
              <a:avLst/>
            </a:prstGeom>
            <a:noFill/>
          </p:spPr>
          <p:txBody>
            <a:bodyPr wrap="none" rtlCol="0">
              <a:spAutoFit/>
            </a:bodyPr>
            <a:lstStyle/>
            <a:p>
              <a:pPr algn="ctr" defTabSz="685800"/>
              <a:r>
                <a:rPr lang="de-DE" sz="900" dirty="0" err="1">
                  <a:solidFill>
                    <a:srgbClr val="C0504D"/>
                  </a:solidFill>
                  <a:latin typeface="Tw Cen MT" panose="020B0602020104020603"/>
                </a:rPr>
                <a:t>FetchMPD</a:t>
              </a:r>
              <a:r>
                <a:rPr lang="de-DE" sz="900" dirty="0">
                  <a:solidFill>
                    <a:srgbClr val="C0504D"/>
                  </a:solidFill>
                  <a:latin typeface="Tw Cen MT" panose="020B0602020104020603"/>
                </a:rPr>
                <a:t>(1)</a:t>
              </a:r>
            </a:p>
          </p:txBody>
        </p:sp>
        <p:cxnSp>
          <p:nvCxnSpPr>
            <p:cNvPr id="179" name="Gerade Verbindung mit Pfeil 178"/>
            <p:cNvCxnSpPr/>
            <p:nvPr/>
          </p:nvCxnSpPr>
          <p:spPr>
            <a:xfrm>
              <a:off x="3419872" y="3718559"/>
              <a:ext cx="710096" cy="8710"/>
            </a:xfrm>
            <a:prstGeom prst="straightConnector1">
              <a:avLst/>
            </a:prstGeom>
            <a:ln>
              <a:solidFill>
                <a:schemeClr val="accent2"/>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grpSp>
      <p:grpSp>
        <p:nvGrpSpPr>
          <p:cNvPr id="36" name="Gruppierung 35"/>
          <p:cNvGrpSpPr/>
          <p:nvPr/>
        </p:nvGrpSpPr>
        <p:grpSpPr>
          <a:xfrm>
            <a:off x="4309861" y="2142690"/>
            <a:ext cx="976121" cy="933964"/>
            <a:chOff x="4279434" y="2856919"/>
            <a:chExt cx="1301494" cy="1245285"/>
          </a:xfrm>
        </p:grpSpPr>
        <p:sp>
          <p:nvSpPr>
            <p:cNvPr id="21" name="Rechteck 20"/>
            <p:cNvSpPr/>
            <p:nvPr/>
          </p:nvSpPr>
          <p:spPr>
            <a:xfrm>
              <a:off x="5076056" y="2856919"/>
              <a:ext cx="504056" cy="216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cxnSp>
          <p:nvCxnSpPr>
            <p:cNvPr id="24" name="Gerade Verbindung mit Pfeil 23"/>
            <p:cNvCxnSpPr/>
            <p:nvPr/>
          </p:nvCxnSpPr>
          <p:spPr>
            <a:xfrm>
              <a:off x="4801278" y="3140968"/>
              <a:ext cx="779650" cy="0"/>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27" name="Gerade Verbindung 26"/>
            <p:cNvCxnSpPr/>
            <p:nvPr/>
          </p:nvCxnSpPr>
          <p:spPr>
            <a:xfrm flipH="1">
              <a:off x="4789656" y="3072943"/>
              <a:ext cx="0"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feld 33"/>
            <p:cNvSpPr txBox="1"/>
            <p:nvPr/>
          </p:nvSpPr>
          <p:spPr>
            <a:xfrm>
              <a:off x="4279434" y="3794428"/>
              <a:ext cx="1022075" cy="307776"/>
            </a:xfrm>
            <a:prstGeom prst="rect">
              <a:avLst/>
            </a:prstGeom>
            <a:noFill/>
          </p:spPr>
          <p:txBody>
            <a:bodyPr wrap="none" rtlCol="0">
              <a:spAutoFit/>
            </a:bodyPr>
            <a:lstStyle/>
            <a:p>
              <a:pPr algn="ctr" defTabSz="685800"/>
              <a:r>
                <a:rPr lang="de-DE" sz="900" dirty="0" err="1">
                  <a:solidFill>
                    <a:srgbClr val="1CADE4"/>
                  </a:solidFill>
                  <a:latin typeface="Tw Cen MT" panose="020B0602020104020603"/>
                </a:rPr>
                <a:t>FetchMPD</a:t>
              </a:r>
              <a:r>
                <a:rPr lang="de-DE" sz="900" dirty="0">
                  <a:solidFill>
                    <a:srgbClr val="1CADE4"/>
                  </a:solidFill>
                  <a:latin typeface="Tw Cen MT" panose="020B0602020104020603"/>
                </a:rPr>
                <a:t>(1)</a:t>
              </a:r>
            </a:p>
          </p:txBody>
        </p:sp>
        <p:cxnSp>
          <p:nvCxnSpPr>
            <p:cNvPr id="201" name="Gerade Verbindung mit Pfeil 200"/>
            <p:cNvCxnSpPr/>
            <p:nvPr/>
          </p:nvCxnSpPr>
          <p:spPr>
            <a:xfrm>
              <a:off x="4789656" y="3789040"/>
              <a:ext cx="790456" cy="1"/>
            </a:xfrm>
            <a:prstGeom prst="straightConnector1">
              <a:avLst/>
            </a:prstGeom>
            <a:ln>
              <a:solidFill>
                <a:schemeClr val="accent1"/>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grpSp>
      <p:grpSp>
        <p:nvGrpSpPr>
          <p:cNvPr id="86" name="Gruppierung 85"/>
          <p:cNvGrpSpPr/>
          <p:nvPr/>
        </p:nvGrpSpPr>
        <p:grpSpPr>
          <a:xfrm>
            <a:off x="5070571" y="3177834"/>
            <a:ext cx="385193" cy="1662169"/>
            <a:chOff x="5868144" y="4237111"/>
            <a:chExt cx="513591" cy="2216225"/>
          </a:xfrm>
        </p:grpSpPr>
        <p:sp>
          <p:nvSpPr>
            <p:cNvPr id="67" name="Rechteck 66"/>
            <p:cNvSpPr/>
            <p:nvPr/>
          </p:nvSpPr>
          <p:spPr>
            <a:xfrm>
              <a:off x="5874628"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68" name="Rechteck 67"/>
            <p:cNvSpPr/>
            <p:nvPr/>
          </p:nvSpPr>
          <p:spPr>
            <a:xfrm>
              <a:off x="5874628"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69" name="Rechteck 68"/>
            <p:cNvSpPr/>
            <p:nvPr/>
          </p:nvSpPr>
          <p:spPr>
            <a:xfrm>
              <a:off x="5874628"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70" name="Rechteck 69"/>
            <p:cNvSpPr/>
            <p:nvPr/>
          </p:nvSpPr>
          <p:spPr>
            <a:xfrm>
              <a:off x="5871577" y="5085184"/>
              <a:ext cx="504056" cy="216024"/>
            </a:xfrm>
            <a:prstGeom prst="rect">
              <a:avLst/>
            </a:prstGeom>
            <a:pattFill prst="dkHorz">
              <a:fgClr>
                <a:schemeClr val="accent2"/>
              </a:fgClr>
              <a:bgClr>
                <a:schemeClr val="accent1"/>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71" name="Rechteck 70"/>
            <p:cNvSpPr/>
            <p:nvPr/>
          </p:nvSpPr>
          <p:spPr>
            <a:xfrm>
              <a:off x="5869490" y="5373216"/>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72" name="Rechteck 71"/>
            <p:cNvSpPr/>
            <p:nvPr/>
          </p:nvSpPr>
          <p:spPr>
            <a:xfrm>
              <a:off x="5877679" y="5658606"/>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73" name="Rechteck 72"/>
            <p:cNvSpPr/>
            <p:nvPr/>
          </p:nvSpPr>
          <p:spPr>
            <a:xfrm>
              <a:off x="5869490" y="5949280"/>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202" name="Rechteck 201"/>
            <p:cNvSpPr/>
            <p:nvPr/>
          </p:nvSpPr>
          <p:spPr>
            <a:xfrm>
              <a:off x="5868144" y="6237312"/>
              <a:ext cx="504056" cy="216024"/>
            </a:xfrm>
            <a:prstGeom prst="rect">
              <a:avLst/>
            </a:prstGeom>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grpSp>
        <p:nvGrpSpPr>
          <p:cNvPr id="87" name="Gruppierung 86"/>
          <p:cNvGrpSpPr/>
          <p:nvPr/>
        </p:nvGrpSpPr>
        <p:grpSpPr>
          <a:xfrm>
            <a:off x="5448611" y="3177834"/>
            <a:ext cx="387482" cy="1662169"/>
            <a:chOff x="6372200" y="4237111"/>
            <a:chExt cx="516642" cy="2216225"/>
          </a:xfrm>
        </p:grpSpPr>
        <p:sp>
          <p:nvSpPr>
            <p:cNvPr id="78" name="Rechteck 77"/>
            <p:cNvSpPr/>
            <p:nvPr/>
          </p:nvSpPr>
          <p:spPr>
            <a:xfrm>
              <a:off x="6381735"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79" name="Rechteck 78"/>
            <p:cNvSpPr/>
            <p:nvPr/>
          </p:nvSpPr>
          <p:spPr>
            <a:xfrm>
              <a:off x="6381735"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80" name="Rechteck 79"/>
            <p:cNvSpPr/>
            <p:nvPr/>
          </p:nvSpPr>
          <p:spPr>
            <a:xfrm>
              <a:off x="6381735"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81" name="Rechteck 80"/>
            <p:cNvSpPr/>
            <p:nvPr/>
          </p:nvSpPr>
          <p:spPr>
            <a:xfrm>
              <a:off x="6378684" y="5085184"/>
              <a:ext cx="504056" cy="216024"/>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82" name="Rechteck 81"/>
            <p:cNvSpPr/>
            <p:nvPr/>
          </p:nvSpPr>
          <p:spPr>
            <a:xfrm>
              <a:off x="6376597" y="5373216"/>
              <a:ext cx="504056"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83" name="Rechteck 82"/>
            <p:cNvSpPr/>
            <p:nvPr/>
          </p:nvSpPr>
          <p:spPr>
            <a:xfrm>
              <a:off x="6384786" y="5658606"/>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84" name="Rechteck 83"/>
            <p:cNvSpPr/>
            <p:nvPr/>
          </p:nvSpPr>
          <p:spPr>
            <a:xfrm>
              <a:off x="6376597" y="5949280"/>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203" name="Rechteck 202"/>
            <p:cNvSpPr/>
            <p:nvPr/>
          </p:nvSpPr>
          <p:spPr>
            <a:xfrm>
              <a:off x="6372200" y="6237312"/>
              <a:ext cx="504056"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grpSp>
        <p:nvGrpSpPr>
          <p:cNvPr id="89" name="Gruppierung 88"/>
          <p:cNvGrpSpPr/>
          <p:nvPr/>
        </p:nvGrpSpPr>
        <p:grpSpPr>
          <a:xfrm>
            <a:off x="5822077" y="3177834"/>
            <a:ext cx="392058" cy="1878193"/>
            <a:chOff x="6870154" y="4237111"/>
            <a:chExt cx="522744" cy="2504257"/>
          </a:xfrm>
        </p:grpSpPr>
        <p:sp>
          <p:nvSpPr>
            <p:cNvPr id="115" name="Rechteck 114"/>
            <p:cNvSpPr/>
            <p:nvPr/>
          </p:nvSpPr>
          <p:spPr>
            <a:xfrm>
              <a:off x="6885791"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16" name="Rechteck 115"/>
            <p:cNvSpPr/>
            <p:nvPr/>
          </p:nvSpPr>
          <p:spPr>
            <a:xfrm>
              <a:off x="6885791"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17" name="Rechteck 116"/>
            <p:cNvSpPr/>
            <p:nvPr/>
          </p:nvSpPr>
          <p:spPr>
            <a:xfrm>
              <a:off x="6885791"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18" name="Rechteck 117"/>
            <p:cNvSpPr/>
            <p:nvPr/>
          </p:nvSpPr>
          <p:spPr>
            <a:xfrm>
              <a:off x="6882740" y="5085184"/>
              <a:ext cx="504056" cy="216024"/>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19" name="Rechteck 118"/>
            <p:cNvSpPr/>
            <p:nvPr/>
          </p:nvSpPr>
          <p:spPr>
            <a:xfrm>
              <a:off x="6880653" y="5373216"/>
              <a:ext cx="504056" cy="216024"/>
            </a:xfrm>
            <a:prstGeom prst="rect">
              <a:avLst/>
            </a:prstGeom>
            <a:solidFill>
              <a:schemeClr val="accent1">
                <a:alpha val="20000"/>
              </a:schemeClr>
            </a:solidFill>
            <a:ln>
              <a:solidFill>
                <a:srgbClr val="8064A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20" name="Rechteck 119"/>
            <p:cNvSpPr/>
            <p:nvPr/>
          </p:nvSpPr>
          <p:spPr>
            <a:xfrm>
              <a:off x="6888842" y="5658606"/>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21" name="Rechteck 120"/>
            <p:cNvSpPr/>
            <p:nvPr/>
          </p:nvSpPr>
          <p:spPr>
            <a:xfrm>
              <a:off x="6880653" y="5949280"/>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23" name="Rechteck 122"/>
            <p:cNvSpPr/>
            <p:nvPr/>
          </p:nvSpPr>
          <p:spPr>
            <a:xfrm>
              <a:off x="6870154" y="6525344"/>
              <a:ext cx="288032"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204" name="Rechteck 203"/>
            <p:cNvSpPr/>
            <p:nvPr/>
          </p:nvSpPr>
          <p:spPr>
            <a:xfrm>
              <a:off x="6876256" y="6237312"/>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grpSp>
        <p:nvGrpSpPr>
          <p:cNvPr id="90" name="Gruppierung 89"/>
          <p:cNvGrpSpPr/>
          <p:nvPr/>
        </p:nvGrpSpPr>
        <p:grpSpPr>
          <a:xfrm>
            <a:off x="6215176" y="3177834"/>
            <a:ext cx="392058" cy="1878193"/>
            <a:chOff x="7394286" y="4237111"/>
            <a:chExt cx="522744" cy="2504257"/>
          </a:xfrm>
        </p:grpSpPr>
        <p:sp>
          <p:nvSpPr>
            <p:cNvPr id="180" name="Rechteck 179"/>
            <p:cNvSpPr/>
            <p:nvPr/>
          </p:nvSpPr>
          <p:spPr>
            <a:xfrm>
              <a:off x="7409923"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81" name="Rechteck 180"/>
            <p:cNvSpPr/>
            <p:nvPr/>
          </p:nvSpPr>
          <p:spPr>
            <a:xfrm>
              <a:off x="7409923"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82" name="Rechteck 181"/>
            <p:cNvSpPr/>
            <p:nvPr/>
          </p:nvSpPr>
          <p:spPr>
            <a:xfrm>
              <a:off x="7409923"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83" name="Rechteck 182"/>
            <p:cNvSpPr/>
            <p:nvPr/>
          </p:nvSpPr>
          <p:spPr>
            <a:xfrm>
              <a:off x="7406872" y="5085184"/>
              <a:ext cx="504056" cy="216024"/>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84" name="Rechteck 183"/>
            <p:cNvSpPr/>
            <p:nvPr/>
          </p:nvSpPr>
          <p:spPr>
            <a:xfrm>
              <a:off x="7404785" y="5373216"/>
              <a:ext cx="504056" cy="216024"/>
            </a:xfrm>
            <a:prstGeom prst="rect">
              <a:avLst/>
            </a:prstGeom>
            <a:solidFill>
              <a:schemeClr val="accent1">
                <a:alpha val="20000"/>
              </a:schemeClr>
            </a:solidFill>
            <a:ln>
              <a:solidFill>
                <a:srgbClr val="8064A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85" name="Rechteck 184"/>
            <p:cNvSpPr/>
            <p:nvPr/>
          </p:nvSpPr>
          <p:spPr>
            <a:xfrm>
              <a:off x="7412974" y="5658606"/>
              <a:ext cx="504056" cy="216024"/>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86" name="Rechteck 185"/>
            <p:cNvSpPr/>
            <p:nvPr/>
          </p:nvSpPr>
          <p:spPr>
            <a:xfrm>
              <a:off x="7404785" y="5949280"/>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88" name="Rechteck 187"/>
            <p:cNvSpPr/>
            <p:nvPr/>
          </p:nvSpPr>
          <p:spPr>
            <a:xfrm>
              <a:off x="7394286" y="6525344"/>
              <a:ext cx="288032"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205" name="Rechteck 204"/>
            <p:cNvSpPr/>
            <p:nvPr/>
          </p:nvSpPr>
          <p:spPr>
            <a:xfrm>
              <a:off x="7404785" y="6237312"/>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grpSp>
        <p:nvGrpSpPr>
          <p:cNvPr id="91" name="Gruppierung 90"/>
          <p:cNvGrpSpPr/>
          <p:nvPr/>
        </p:nvGrpSpPr>
        <p:grpSpPr>
          <a:xfrm>
            <a:off x="6607234" y="3177834"/>
            <a:ext cx="392058" cy="1878193"/>
            <a:chOff x="7917030" y="4237111"/>
            <a:chExt cx="522744" cy="2504257"/>
          </a:xfrm>
        </p:grpSpPr>
        <p:sp>
          <p:nvSpPr>
            <p:cNvPr id="191" name="Rechteck 190"/>
            <p:cNvSpPr/>
            <p:nvPr/>
          </p:nvSpPr>
          <p:spPr>
            <a:xfrm>
              <a:off x="7932667"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92" name="Rechteck 191"/>
            <p:cNvSpPr/>
            <p:nvPr/>
          </p:nvSpPr>
          <p:spPr>
            <a:xfrm>
              <a:off x="7932667" y="4509120"/>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93" name="Rechteck 192"/>
            <p:cNvSpPr/>
            <p:nvPr/>
          </p:nvSpPr>
          <p:spPr>
            <a:xfrm>
              <a:off x="7932667" y="4797152"/>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94" name="Rechteck 193"/>
            <p:cNvSpPr/>
            <p:nvPr/>
          </p:nvSpPr>
          <p:spPr>
            <a:xfrm>
              <a:off x="7929616" y="5085184"/>
              <a:ext cx="504056" cy="216024"/>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95" name="Rechteck 194"/>
            <p:cNvSpPr/>
            <p:nvPr/>
          </p:nvSpPr>
          <p:spPr>
            <a:xfrm>
              <a:off x="7927529" y="5373216"/>
              <a:ext cx="504056" cy="216024"/>
            </a:xfrm>
            <a:prstGeom prst="rect">
              <a:avLst/>
            </a:prstGeom>
            <a:solidFill>
              <a:schemeClr val="accent1">
                <a:alpha val="20000"/>
              </a:schemeClr>
            </a:solidFill>
            <a:ln>
              <a:solidFill>
                <a:srgbClr val="8064A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96" name="Rechteck 195"/>
            <p:cNvSpPr/>
            <p:nvPr/>
          </p:nvSpPr>
          <p:spPr>
            <a:xfrm>
              <a:off x="7935718" y="5658606"/>
              <a:ext cx="504056" cy="216024"/>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97" name="Rechteck 196"/>
            <p:cNvSpPr/>
            <p:nvPr/>
          </p:nvSpPr>
          <p:spPr>
            <a:xfrm>
              <a:off x="7927529" y="5949280"/>
              <a:ext cx="504056" cy="216024"/>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99" name="Rechteck 198"/>
            <p:cNvSpPr/>
            <p:nvPr/>
          </p:nvSpPr>
          <p:spPr>
            <a:xfrm>
              <a:off x="7917030" y="6525344"/>
              <a:ext cx="288032"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206" name="Rechteck 205"/>
            <p:cNvSpPr/>
            <p:nvPr/>
          </p:nvSpPr>
          <p:spPr>
            <a:xfrm>
              <a:off x="7927529" y="6237312"/>
              <a:ext cx="504056" cy="216024"/>
            </a:xfrm>
            <a:prstGeom prst="rect">
              <a:avLst/>
            </a:prstGeom>
            <a:pattFill prst="dkHorz">
              <a:fgClr>
                <a:schemeClr val="accent1"/>
              </a:fgClr>
              <a:bgClr>
                <a:schemeClr val="accent4"/>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grpSp>
      <p:grpSp>
        <p:nvGrpSpPr>
          <p:cNvPr id="49" name="Gruppierung 48"/>
          <p:cNvGrpSpPr/>
          <p:nvPr/>
        </p:nvGrpSpPr>
        <p:grpSpPr>
          <a:xfrm>
            <a:off x="4320915" y="3177834"/>
            <a:ext cx="380330" cy="798073"/>
            <a:chOff x="4868603" y="4237111"/>
            <a:chExt cx="507107" cy="1064097"/>
          </a:xfrm>
        </p:grpSpPr>
        <p:sp>
          <p:nvSpPr>
            <p:cNvPr id="55" name="Rechteck 54"/>
            <p:cNvSpPr/>
            <p:nvPr/>
          </p:nvSpPr>
          <p:spPr>
            <a:xfrm>
              <a:off x="4871654" y="4237111"/>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56" name="Rechteck 55"/>
            <p:cNvSpPr/>
            <p:nvPr/>
          </p:nvSpPr>
          <p:spPr>
            <a:xfrm>
              <a:off x="4871654" y="4509120"/>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57" name="Rechteck 56"/>
            <p:cNvSpPr/>
            <p:nvPr/>
          </p:nvSpPr>
          <p:spPr>
            <a:xfrm>
              <a:off x="4871654" y="4797152"/>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58" name="Rechteck 57"/>
            <p:cNvSpPr/>
            <p:nvPr/>
          </p:nvSpPr>
          <p:spPr>
            <a:xfrm>
              <a:off x="4868603" y="50851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grpSp>
        <p:nvGrpSpPr>
          <p:cNvPr id="47" name="Gruppierung 46"/>
          <p:cNvGrpSpPr/>
          <p:nvPr/>
        </p:nvGrpSpPr>
        <p:grpSpPr>
          <a:xfrm>
            <a:off x="3333740" y="1010229"/>
            <a:ext cx="934228" cy="967456"/>
            <a:chOff x="3552370" y="1346971"/>
            <a:chExt cx="1245637" cy="1289941"/>
          </a:xfrm>
        </p:grpSpPr>
        <p:sp>
          <p:nvSpPr>
            <p:cNvPr id="106" name="Rechteck 105"/>
            <p:cNvSpPr/>
            <p:nvPr/>
          </p:nvSpPr>
          <p:spPr>
            <a:xfrm>
              <a:off x="4293951" y="1346971"/>
              <a:ext cx="504056"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cxnSp>
          <p:nvCxnSpPr>
            <p:cNvPr id="210" name="Gerade Verbindung mit Pfeil 209"/>
            <p:cNvCxnSpPr/>
            <p:nvPr/>
          </p:nvCxnSpPr>
          <p:spPr>
            <a:xfrm>
              <a:off x="3552370" y="2636912"/>
              <a:ext cx="1215338" cy="0"/>
            </a:xfrm>
            <a:prstGeom prst="straightConnector1">
              <a:avLst/>
            </a:prstGeom>
            <a:ln>
              <a:noFill/>
              <a:headEnd type="arrow"/>
              <a:tailEnd type="arrow"/>
            </a:ln>
          </p:spPr>
          <p:style>
            <a:lnRef idx="2">
              <a:schemeClr val="accent2">
                <a:shade val="50000"/>
              </a:schemeClr>
            </a:lnRef>
            <a:fillRef idx="1">
              <a:schemeClr val="accent2"/>
            </a:fillRef>
            <a:effectRef idx="0">
              <a:schemeClr val="accent2"/>
            </a:effectRef>
            <a:fontRef idx="minor">
              <a:schemeClr val="lt1"/>
            </a:fontRef>
          </p:style>
        </p:cxnSp>
      </p:grpSp>
      <p:cxnSp>
        <p:nvCxnSpPr>
          <p:cNvPr id="148" name="Gerade Verbindung mit Pfeil 147"/>
          <p:cNvCxnSpPr/>
          <p:nvPr/>
        </p:nvCxnSpPr>
        <p:spPr>
          <a:xfrm>
            <a:off x="2353882" y="2215816"/>
            <a:ext cx="1359050" cy="7883"/>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9" name="Textfeld 148"/>
          <p:cNvSpPr txBox="1"/>
          <p:nvPr/>
        </p:nvSpPr>
        <p:spPr>
          <a:xfrm>
            <a:off x="2475282" y="2033633"/>
            <a:ext cx="1263487" cy="207749"/>
          </a:xfrm>
          <a:prstGeom prst="rect">
            <a:avLst/>
          </a:prstGeom>
          <a:noFill/>
        </p:spPr>
        <p:txBody>
          <a:bodyPr wrap="none" rtlCol="0">
            <a:spAutoFit/>
          </a:bodyPr>
          <a:lstStyle/>
          <a:p>
            <a:pPr algn="r" defTabSz="685800"/>
            <a:r>
              <a:rPr lang="de-DE" sz="750" dirty="0" err="1">
                <a:solidFill>
                  <a:srgbClr val="27CED7"/>
                </a:solidFill>
                <a:latin typeface="Tw Cen MT" panose="020B0602020104020603"/>
              </a:rPr>
              <a:t>suggestedPresentationDelay</a:t>
            </a:r>
            <a:endParaRPr lang="de-DE" sz="750" dirty="0">
              <a:solidFill>
                <a:srgbClr val="27CED7"/>
              </a:solidFill>
              <a:latin typeface="Tw Cen MT" panose="020B0602020104020603"/>
            </a:endParaRPr>
          </a:p>
        </p:txBody>
      </p:sp>
      <p:sp>
        <p:nvSpPr>
          <p:cNvPr id="4" name="Footer Placeholder 3"/>
          <p:cNvSpPr>
            <a:spLocks noGrp="1"/>
          </p:cNvSpPr>
          <p:nvPr>
            <p:ph type="ftr" sz="quarter" idx="11"/>
          </p:nvPr>
        </p:nvSpPr>
        <p:spPr/>
        <p:txBody>
          <a:bodyPr/>
          <a:lstStyle/>
          <a:p>
            <a:pPr defTabSz="685800"/>
            <a:r>
              <a:rPr lang="en-US">
                <a:solidFill>
                  <a:prstClr val="black">
                    <a:lumMod val="95000"/>
                    <a:lumOff val="5000"/>
                  </a:prstClr>
                </a:solidFill>
                <a:latin typeface="Tw Cen MT Condensed" panose="020B0606020104020203"/>
              </a:rPr>
              <a:t>DASH-IF Special Session: MPEG-DASH 6th edition</a:t>
            </a:r>
          </a:p>
        </p:txBody>
      </p:sp>
      <p:sp>
        <p:nvSpPr>
          <p:cNvPr id="5" name="Slide Number Placeholder 4"/>
          <p:cNvSpPr>
            <a:spLocks noGrp="1"/>
          </p:cNvSpPr>
          <p:nvPr>
            <p:ph type="sldNum" sz="quarter" idx="12"/>
          </p:nvPr>
        </p:nvSpPr>
        <p:spPr/>
        <p:txBody>
          <a:bodyPr/>
          <a:lstStyle/>
          <a:p>
            <a:pPr defTabSz="685800"/>
            <a:fld id="{19321505-8D2F-A849-9065-C57F9A2F1A62}" type="slidenum">
              <a:rPr lang="en-US">
                <a:solidFill>
                  <a:prstClr val="black">
                    <a:lumMod val="95000"/>
                    <a:lumOff val="5000"/>
                  </a:prstClr>
                </a:solidFill>
                <a:latin typeface="Tw Cen MT Condensed" panose="020B0606020104020203"/>
              </a:rPr>
              <a:pPr defTabSz="685800"/>
              <a:t>10</a:t>
            </a:fld>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0048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8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9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74" grpId="0" animBg="1"/>
      <p:bldP spid="97" grpId="0" animBg="1"/>
      <p:bldP spid="108" grpId="0" animBg="1"/>
      <p:bldP spid="109" grpId="0" animBg="1"/>
      <p:bldP spid="110" grpId="0" animBg="1"/>
      <p:bldP spid="128" grpId="0" animBg="1"/>
      <p:bldP spid="124" grpId="0" animBg="1"/>
      <p:bldP spid="104" grpId="0" animBg="1"/>
      <p:bldP spid="105"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766395" y="1373589"/>
            <a:ext cx="3657473" cy="2816255"/>
          </a:xfrm>
          <a:prstGeom prst="rect">
            <a:avLst/>
          </a:prstGeom>
          <a:noFill/>
        </p:spPr>
      </p:pic>
      <p:pic>
        <p:nvPicPr>
          <p:cNvPr id="9" name="Picture 3">
            <a:extLst>
              <a:ext uri="{FF2B5EF4-FFF2-40B4-BE49-F238E27FC236}">
                <a16:creationId xmlns:a16="http://schemas.microsoft.com/office/drawing/2014/main" id="{9D8435DA-BAB9-4984-8254-113B52602E3A}"/>
              </a:ext>
            </a:extLst>
          </p:cNvPr>
          <p:cNvPicPr>
            <a:picLocks noChangeAspect="1" noChangeArrowheads="1"/>
          </p:cNvPicPr>
          <p:nvPr/>
        </p:nvPicPr>
        <p:blipFill>
          <a:blip r:embed="rId3"/>
          <a:stretch>
            <a:fillRect/>
          </a:stretch>
        </p:blipFill>
        <p:spPr bwMode="auto">
          <a:xfrm>
            <a:off x="4547314" y="2056251"/>
            <a:ext cx="3896436" cy="1227377"/>
          </a:xfrm>
          <a:prstGeom prst="rect">
            <a:avLst/>
          </a:prstGeom>
        </p:spPr>
      </p:pic>
      <p:sp>
        <p:nvSpPr>
          <p:cNvPr id="12" name="Title 11">
            <a:extLst>
              <a:ext uri="{FF2B5EF4-FFF2-40B4-BE49-F238E27FC236}">
                <a16:creationId xmlns:a16="http://schemas.microsoft.com/office/drawing/2014/main" id="{5A1CE583-27E1-4BF6-BCCC-29077B6D4731}"/>
              </a:ext>
            </a:extLst>
          </p:cNvPr>
          <p:cNvSpPr>
            <a:spLocks noGrp="1"/>
          </p:cNvSpPr>
          <p:nvPr>
            <p:ph type="title"/>
          </p:nvPr>
        </p:nvSpPr>
        <p:spPr/>
        <p:txBody>
          <a:bodyPr/>
          <a:lstStyle/>
          <a:p>
            <a:r>
              <a:rPr lang="de-DE" dirty="0"/>
              <a:t>Advanced Client</a:t>
            </a:r>
            <a:endParaRPr lang="en-US" dirty="0"/>
          </a:p>
        </p:txBody>
      </p:sp>
      <p:sp>
        <p:nvSpPr>
          <p:cNvPr id="15" name="Text Placeholder 14">
            <a:extLst>
              <a:ext uri="{FF2B5EF4-FFF2-40B4-BE49-F238E27FC236}">
                <a16:creationId xmlns:a16="http://schemas.microsoft.com/office/drawing/2014/main" id="{64660580-167B-43E2-B3AA-7D8A12639EEC}"/>
              </a:ext>
            </a:extLst>
          </p:cNvPr>
          <p:cNvSpPr>
            <a:spLocks noGrp="1"/>
          </p:cNvSpPr>
          <p:nvPr>
            <p:ph type="body" sz="quarter" idx="13"/>
          </p:nvPr>
        </p:nvSpPr>
        <p:spPr/>
        <p:txBody>
          <a:bodyPr>
            <a:normAutofit fontScale="92500" lnSpcReduction="20000"/>
          </a:bodyPr>
          <a:lstStyle/>
          <a:p>
            <a:endParaRPr lang="en-US"/>
          </a:p>
        </p:txBody>
      </p:sp>
      <p:sp>
        <p:nvSpPr>
          <p:cNvPr id="7" name="Footer Placeholder 6"/>
          <p:cNvSpPr>
            <a:spLocks noGrp="1"/>
          </p:cNvSpPr>
          <p:nvPr>
            <p:ph type="ftr" sz="quarter" idx="11"/>
          </p:nvPr>
        </p:nvSpPr>
        <p:spPr/>
        <p:txBody>
          <a:bodyPr>
            <a:normAutofit/>
          </a:bodyPr>
          <a:lstStyle/>
          <a:p>
            <a:pPr>
              <a:spcAft>
                <a:spcPts val="600"/>
              </a:spcAft>
            </a:pPr>
            <a:r>
              <a:rPr lang="en-US"/>
              <a:t>DASH-IF Special Session: MPEG-DASH 6th edition</a:t>
            </a:r>
          </a:p>
        </p:txBody>
      </p:sp>
      <p:sp>
        <p:nvSpPr>
          <p:cNvPr id="8" name="Slide Number Placeholder 7"/>
          <p:cNvSpPr>
            <a:spLocks noGrp="1"/>
          </p:cNvSpPr>
          <p:nvPr>
            <p:ph type="sldNum" sz="quarter" idx="12"/>
          </p:nvPr>
        </p:nvSpPr>
        <p:spPr/>
        <p:txBody>
          <a:bodyPr>
            <a:normAutofit/>
          </a:bodyPr>
          <a:lstStyle/>
          <a:p>
            <a:pPr>
              <a:spcAft>
                <a:spcPts val="600"/>
              </a:spcAft>
            </a:pPr>
            <a:fld id="{7986E0E3-0C10-4AB1-9C60-C3995D4BF4BF}" type="slidenum">
              <a:rPr lang="en-US" smtClean="0"/>
              <a:pPr>
                <a:spcAft>
                  <a:spcPts val="600"/>
                </a:spcAft>
              </a:pPr>
              <a:t>11</a:t>
            </a:fld>
            <a:endParaRPr lang="en-US"/>
          </a:p>
        </p:txBody>
      </p:sp>
      <p:sp>
        <p:nvSpPr>
          <p:cNvPr id="33" name="Espace réservé du contenu 1">
            <a:extLst>
              <a:ext uri="{FF2B5EF4-FFF2-40B4-BE49-F238E27FC236}">
                <a16:creationId xmlns:a16="http://schemas.microsoft.com/office/drawing/2014/main" id="{CCAB69E0-4F21-4834-88B2-82B5716DB778}"/>
              </a:ext>
            </a:extLst>
          </p:cNvPr>
          <p:cNvSpPr txBox="1">
            <a:spLocks/>
          </p:cNvSpPr>
          <p:nvPr/>
        </p:nvSpPr>
        <p:spPr bwMode="gray">
          <a:xfrm>
            <a:off x="7540689" y="2904869"/>
            <a:ext cx="836916" cy="892710"/>
          </a:xfrm>
          <a:prstGeom prst="rect">
            <a:avLst/>
          </a:prstGeom>
          <a:solidFill>
            <a:schemeClr val="accent1">
              <a:lumMod val="20000"/>
              <a:lumOff val="80000"/>
            </a:schemeClr>
          </a:solidFill>
          <a:ln>
            <a:solidFill>
              <a:schemeClr val="accent1"/>
            </a:solidFill>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5000"/>
              </a:spcAft>
              <a:buChar char="•"/>
              <a:defRPr sz="3200">
                <a:solidFill>
                  <a:srgbClr val="981F40"/>
                </a:solidFill>
                <a:latin typeface="+mn-lt"/>
                <a:ea typeface="+mn-ea"/>
                <a:cs typeface="+mn-cs"/>
              </a:defRPr>
            </a:lvl1pPr>
            <a:lvl2pPr marL="1588" indent="455613" algn="l" rtl="0" eaLnBrk="0" fontAlgn="base" hangingPunct="0">
              <a:lnSpc>
                <a:spcPct val="90000"/>
              </a:lnSpc>
              <a:spcBef>
                <a:spcPct val="20000"/>
              </a:spcBef>
              <a:spcAft>
                <a:spcPct val="0"/>
              </a:spcAft>
              <a:buChar char="–"/>
              <a:defRPr sz="1700">
                <a:solidFill>
                  <a:schemeClr val="tx1"/>
                </a:solidFill>
                <a:latin typeface="Trebuchet MS" pitchFamily="34" charset="0"/>
              </a:defRPr>
            </a:lvl2pPr>
            <a:lvl3pPr marL="185738" indent="-182563" algn="l" rtl="0" eaLnBrk="0" fontAlgn="base" hangingPunct="0">
              <a:spcBef>
                <a:spcPct val="20000"/>
              </a:spcBef>
              <a:spcAft>
                <a:spcPct val="0"/>
              </a:spcAft>
              <a:buClr>
                <a:srgbClr val="981F40"/>
              </a:buClr>
              <a:buChar char="&gt;"/>
              <a:defRPr sz="1500">
                <a:solidFill>
                  <a:schemeClr val="tx1"/>
                </a:solidFill>
                <a:latin typeface="Trebuchet MS" pitchFamily="34" charset="0"/>
              </a:defRPr>
            </a:lvl3pPr>
            <a:lvl4pPr marL="423863" indent="-236538" algn="l" rtl="0" eaLnBrk="0" fontAlgn="base" hangingPunct="0">
              <a:spcBef>
                <a:spcPct val="20000"/>
              </a:spcBef>
              <a:spcAft>
                <a:spcPct val="0"/>
              </a:spcAft>
              <a:buClr>
                <a:srgbClr val="981F40"/>
              </a:buClr>
              <a:buChar char="&gt;"/>
              <a:defRPr sz="1200">
                <a:solidFill>
                  <a:schemeClr val="tx1"/>
                </a:solidFill>
                <a:latin typeface="Trebuchet MS" pitchFamily="34" charset="0"/>
              </a:defRPr>
            </a:lvl4pPr>
            <a:lvl5pPr marL="425450" indent="1403350" algn="l" rtl="0" eaLnBrk="0" fontAlgn="base" hangingPunct="0">
              <a:spcBef>
                <a:spcPct val="20000"/>
              </a:spcBef>
              <a:spcAft>
                <a:spcPct val="0"/>
              </a:spcAft>
              <a:buClr>
                <a:srgbClr val="EE7F00"/>
              </a:buClr>
              <a:buChar char="»"/>
              <a:defRPr sz="1200">
                <a:solidFill>
                  <a:schemeClr val="accent2"/>
                </a:solidFill>
                <a:latin typeface="Trebuchet MS" pitchFamily="34" charset="0"/>
              </a:defRPr>
            </a:lvl5pPr>
            <a:lvl6pPr marL="882650" algn="l" rtl="0" eaLnBrk="1" fontAlgn="base" hangingPunct="1">
              <a:spcBef>
                <a:spcPct val="20000"/>
              </a:spcBef>
              <a:spcAft>
                <a:spcPct val="0"/>
              </a:spcAft>
              <a:defRPr sz="1200">
                <a:solidFill>
                  <a:schemeClr val="accent2"/>
                </a:solidFill>
                <a:latin typeface="Trebuchet MS" pitchFamily="34" charset="0"/>
              </a:defRPr>
            </a:lvl6pPr>
            <a:lvl7pPr marL="1339850" algn="l" rtl="0" eaLnBrk="1" fontAlgn="base" hangingPunct="1">
              <a:spcBef>
                <a:spcPct val="20000"/>
              </a:spcBef>
              <a:spcAft>
                <a:spcPct val="0"/>
              </a:spcAft>
              <a:defRPr sz="1200">
                <a:solidFill>
                  <a:schemeClr val="accent2"/>
                </a:solidFill>
                <a:latin typeface="Trebuchet MS" pitchFamily="34" charset="0"/>
              </a:defRPr>
            </a:lvl7pPr>
            <a:lvl8pPr marL="1797050" algn="l" rtl="0" eaLnBrk="1" fontAlgn="base" hangingPunct="1">
              <a:spcBef>
                <a:spcPct val="20000"/>
              </a:spcBef>
              <a:spcAft>
                <a:spcPct val="0"/>
              </a:spcAft>
              <a:defRPr sz="1200">
                <a:solidFill>
                  <a:schemeClr val="accent2"/>
                </a:solidFill>
                <a:latin typeface="Trebuchet MS" pitchFamily="34" charset="0"/>
              </a:defRPr>
            </a:lvl8pPr>
            <a:lvl9pPr marL="2254250" algn="l" rtl="0" eaLnBrk="1" fontAlgn="base" hangingPunct="1">
              <a:spcBef>
                <a:spcPct val="20000"/>
              </a:spcBef>
              <a:spcAft>
                <a:spcPct val="0"/>
              </a:spcAft>
              <a:defRPr sz="1200">
                <a:solidFill>
                  <a:schemeClr val="accent2"/>
                </a:solidFill>
                <a:latin typeface="Trebuchet MS" pitchFamily="34" charset="0"/>
              </a:defRPr>
            </a:lvl9pPr>
          </a:lstStyle>
          <a:p>
            <a:pPr marL="233089" indent="-223171" algn="ctr" defTabSz="280203">
              <a:buClr>
                <a:srgbClr val="A2023E"/>
              </a:buClr>
              <a:buNone/>
              <a:defRPr/>
            </a:pPr>
            <a:r>
              <a:rPr lang="fr-FR" sz="1093" kern="0" dirty="0">
                <a:solidFill>
                  <a:srgbClr val="000000"/>
                </a:solidFill>
                <a:latin typeface="Trebuchet MS" panose="020B0603020202020204" pitchFamily="34" charset="0"/>
              </a:rPr>
              <a:t>Segment-0</a:t>
            </a:r>
          </a:p>
          <a:p>
            <a:pPr marL="233089" indent="-223171" algn="ctr" defTabSz="280203">
              <a:buClr>
                <a:srgbClr val="A2023E"/>
              </a:buClr>
              <a:buNone/>
              <a:defRPr/>
            </a:pPr>
            <a:r>
              <a:rPr lang="fr-FR" sz="1093" kern="0" dirty="0">
                <a:solidFill>
                  <a:srgbClr val="000000"/>
                </a:solidFill>
                <a:latin typeface="Trebuchet MS" panose="020B0603020202020204" pitchFamily="34" charset="0"/>
              </a:rPr>
              <a:t>Segment-48</a:t>
            </a:r>
          </a:p>
          <a:p>
            <a:pPr marL="233089" indent="-223171" algn="ctr" defTabSz="280203">
              <a:buClr>
                <a:srgbClr val="A2023E"/>
              </a:buClr>
              <a:buNone/>
              <a:defRPr/>
            </a:pPr>
            <a:r>
              <a:rPr lang="fr-FR" sz="1093" kern="0" dirty="0">
                <a:solidFill>
                  <a:srgbClr val="000000"/>
                </a:solidFill>
                <a:latin typeface="Trebuchet MS" panose="020B0603020202020204" pitchFamily="34" charset="0"/>
              </a:rPr>
              <a:t>Segment-92</a:t>
            </a:r>
          </a:p>
          <a:p>
            <a:pPr marL="233089" indent="-223171" algn="ctr" defTabSz="280203">
              <a:buClr>
                <a:srgbClr val="A2023E"/>
              </a:buClr>
              <a:buNone/>
              <a:defRPr/>
            </a:pPr>
            <a:r>
              <a:rPr lang="fr-FR" sz="1093" kern="0" dirty="0">
                <a:solidFill>
                  <a:srgbClr val="000000"/>
                </a:solidFill>
                <a:latin typeface="Trebuchet MS" panose="020B0603020202020204" pitchFamily="34" charset="0"/>
              </a:rPr>
              <a:t>......</a:t>
            </a:r>
          </a:p>
        </p:txBody>
      </p:sp>
      <p:sp>
        <p:nvSpPr>
          <p:cNvPr id="11" name="TextBox 10">
            <a:extLst>
              <a:ext uri="{FF2B5EF4-FFF2-40B4-BE49-F238E27FC236}">
                <a16:creationId xmlns:a16="http://schemas.microsoft.com/office/drawing/2014/main" id="{8F657C88-046F-4BD6-AE3B-7A8B4E47A00E}"/>
              </a:ext>
            </a:extLst>
          </p:cNvPr>
          <p:cNvSpPr txBox="1"/>
          <p:nvPr/>
        </p:nvSpPr>
        <p:spPr>
          <a:xfrm>
            <a:off x="4423868" y="1632749"/>
            <a:ext cx="4035528" cy="338554"/>
          </a:xfrm>
          <a:prstGeom prst="rect">
            <a:avLst/>
          </a:prstGeom>
          <a:noFill/>
        </p:spPr>
        <p:txBody>
          <a:bodyPr wrap="none" rtlCol="0">
            <a:spAutoFit/>
          </a:bodyPr>
          <a:lstStyle/>
          <a:p>
            <a:r>
              <a:rPr lang="de-DE" sz="1600" dirty="0"/>
              <a:t>&lt;InbandEventStream MPD Validity Expiration&gt;</a:t>
            </a:r>
            <a:endParaRPr lang="en-US" sz="1600" dirty="0"/>
          </a:p>
        </p:txBody>
      </p:sp>
    </p:spTree>
    <p:extLst>
      <p:ext uri="{BB962C8B-B14F-4D97-AF65-F5344CB8AC3E}">
        <p14:creationId xmlns:p14="http://schemas.microsoft.com/office/powerpoint/2010/main" val="269319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mit Pfeil 1"/>
          <p:cNvCxnSpPr/>
          <p:nvPr/>
        </p:nvCxnSpPr>
        <p:spPr>
          <a:xfrm>
            <a:off x="1471155" y="2522333"/>
            <a:ext cx="586264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1" name="Gruppierung 30"/>
          <p:cNvGrpSpPr/>
          <p:nvPr/>
        </p:nvGrpSpPr>
        <p:grpSpPr>
          <a:xfrm>
            <a:off x="2419255" y="2303322"/>
            <a:ext cx="1519655" cy="162018"/>
            <a:chOff x="2267744" y="3284984"/>
            <a:chExt cx="2026207" cy="216024"/>
          </a:xfrm>
        </p:grpSpPr>
        <p:sp>
          <p:nvSpPr>
            <p:cNvPr id="8" name="Rechteck 7"/>
            <p:cNvSpPr/>
            <p:nvPr/>
          </p:nvSpPr>
          <p:spPr>
            <a:xfrm>
              <a:off x="2267744"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9" name="Rechteck 8"/>
            <p:cNvSpPr/>
            <p:nvPr/>
          </p:nvSpPr>
          <p:spPr>
            <a:xfrm>
              <a:off x="2780376"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sp>
          <p:nvSpPr>
            <p:cNvPr id="10" name="Rechteck 9"/>
            <p:cNvSpPr/>
            <p:nvPr/>
          </p:nvSpPr>
          <p:spPr>
            <a:xfrm>
              <a:off x="3285839"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1" name="Rechteck 10"/>
            <p:cNvSpPr/>
            <p:nvPr/>
          </p:nvSpPr>
          <p:spPr>
            <a:xfrm>
              <a:off x="3789895"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sp>
        <p:nvSpPr>
          <p:cNvPr id="13" name="Rechteck 12"/>
          <p:cNvSpPr/>
          <p:nvPr/>
        </p:nvSpPr>
        <p:spPr>
          <a:xfrm>
            <a:off x="3229344" y="3177833"/>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4" name="Rechteck 13"/>
          <p:cNvSpPr/>
          <p:nvPr/>
        </p:nvSpPr>
        <p:spPr>
          <a:xfrm>
            <a:off x="3229344" y="338184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5" name="Rechteck 14"/>
          <p:cNvSpPr/>
          <p:nvPr/>
        </p:nvSpPr>
        <p:spPr>
          <a:xfrm>
            <a:off x="3229344"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6" name="Rechteck 15"/>
          <p:cNvSpPr/>
          <p:nvPr/>
        </p:nvSpPr>
        <p:spPr>
          <a:xfrm>
            <a:off x="3227056" y="3813888"/>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8" name="Rechteck 17"/>
          <p:cNvSpPr/>
          <p:nvPr/>
        </p:nvSpPr>
        <p:spPr>
          <a:xfrm>
            <a:off x="3815923" y="1982273"/>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9" name="Rechteck 18"/>
          <p:cNvSpPr/>
          <p:nvPr/>
        </p:nvSpPr>
        <p:spPr>
          <a:xfrm>
            <a:off x="4200397" y="1982273"/>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sp>
        <p:nvSpPr>
          <p:cNvPr id="20" name="Rechteck 19"/>
          <p:cNvSpPr/>
          <p:nvPr/>
        </p:nvSpPr>
        <p:spPr>
          <a:xfrm>
            <a:off x="4579494" y="1982273"/>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22" name="Rechteck 21"/>
          <p:cNvSpPr/>
          <p:nvPr/>
        </p:nvSpPr>
        <p:spPr>
          <a:xfrm>
            <a:off x="5335578" y="1979286"/>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cxnSp>
        <p:nvCxnSpPr>
          <p:cNvPr id="30" name="Gerade Verbindung mit Pfeil 29"/>
          <p:cNvCxnSpPr/>
          <p:nvPr/>
        </p:nvCxnSpPr>
        <p:spPr>
          <a:xfrm>
            <a:off x="1471155" y="1115190"/>
            <a:ext cx="585806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3" name="Gruppierung 32"/>
          <p:cNvGrpSpPr/>
          <p:nvPr/>
        </p:nvGrpSpPr>
        <p:grpSpPr>
          <a:xfrm>
            <a:off x="3605099" y="3177834"/>
            <a:ext cx="380330" cy="798073"/>
            <a:chOff x="3848869" y="4237111"/>
            <a:chExt cx="507107" cy="1064097"/>
          </a:xfrm>
        </p:grpSpPr>
        <p:sp>
          <p:nvSpPr>
            <p:cNvPr id="40" name="Rechteck 39"/>
            <p:cNvSpPr/>
            <p:nvPr/>
          </p:nvSpPr>
          <p:spPr>
            <a:xfrm>
              <a:off x="3851920" y="4237111"/>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41" name="Rechteck 40"/>
            <p:cNvSpPr/>
            <p:nvPr/>
          </p:nvSpPr>
          <p:spPr>
            <a:xfrm>
              <a:off x="3851920" y="4509120"/>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42" name="Rechteck 41"/>
            <p:cNvSpPr/>
            <p:nvPr/>
          </p:nvSpPr>
          <p:spPr>
            <a:xfrm>
              <a:off x="3851920" y="4797152"/>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43" name="Rechteck 42"/>
            <p:cNvSpPr/>
            <p:nvPr/>
          </p:nvSpPr>
          <p:spPr>
            <a:xfrm>
              <a:off x="3848869" y="5085184"/>
              <a:ext cx="504056" cy="216024"/>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sp>
        <p:nvSpPr>
          <p:cNvPr id="50" name="Rechteck 49"/>
          <p:cNvSpPr/>
          <p:nvPr/>
        </p:nvSpPr>
        <p:spPr>
          <a:xfrm>
            <a:off x="3985428" y="3177833"/>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51" name="Rechteck 50"/>
          <p:cNvSpPr/>
          <p:nvPr/>
        </p:nvSpPr>
        <p:spPr>
          <a:xfrm>
            <a:off x="3985428" y="338184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52" name="Rechteck 51"/>
          <p:cNvSpPr/>
          <p:nvPr/>
        </p:nvSpPr>
        <p:spPr>
          <a:xfrm>
            <a:off x="3985428" y="3597864"/>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53" name="Rechteck 52"/>
          <p:cNvSpPr/>
          <p:nvPr/>
        </p:nvSpPr>
        <p:spPr>
          <a:xfrm>
            <a:off x="3983140" y="3813888"/>
            <a:ext cx="378042" cy="16201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74" name="Rechteck 73"/>
          <p:cNvSpPr/>
          <p:nvPr/>
        </p:nvSpPr>
        <p:spPr>
          <a:xfrm>
            <a:off x="5713620" y="1979286"/>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97" name="Rechteck 96"/>
          <p:cNvSpPr/>
          <p:nvPr/>
        </p:nvSpPr>
        <p:spPr>
          <a:xfrm>
            <a:off x="6469704" y="1982273"/>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75" name="Rechteck 74"/>
          <p:cNvSpPr/>
          <p:nvPr/>
        </p:nvSpPr>
        <p:spPr>
          <a:xfrm>
            <a:off x="6092886" y="1979286"/>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cxnSp>
        <p:nvCxnSpPr>
          <p:cNvPr id="76" name="Gerade Verbindung mit Pfeil 75"/>
          <p:cNvCxnSpPr/>
          <p:nvPr/>
        </p:nvCxnSpPr>
        <p:spPr>
          <a:xfrm>
            <a:off x="5871061" y="2195310"/>
            <a:ext cx="599867" cy="0"/>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00" name="Textfeld 99"/>
          <p:cNvSpPr txBox="1"/>
          <p:nvPr/>
        </p:nvSpPr>
        <p:spPr>
          <a:xfrm>
            <a:off x="5954169" y="2581345"/>
            <a:ext cx="766557" cy="230832"/>
          </a:xfrm>
          <a:prstGeom prst="rect">
            <a:avLst/>
          </a:prstGeom>
          <a:noFill/>
        </p:spPr>
        <p:txBody>
          <a:bodyPr wrap="none" rtlCol="0">
            <a:spAutoFit/>
          </a:bodyPr>
          <a:lstStyle/>
          <a:p>
            <a:pPr algn="ctr" defTabSz="685800"/>
            <a:r>
              <a:rPr lang="de-DE" sz="900" dirty="0" err="1">
                <a:solidFill>
                  <a:srgbClr val="42BA97"/>
                </a:solidFill>
                <a:latin typeface="Tw Cen MT" panose="020B0602020104020603"/>
              </a:rPr>
              <a:t>FetchMPD</a:t>
            </a:r>
            <a:r>
              <a:rPr lang="de-DE" sz="900" dirty="0">
                <a:solidFill>
                  <a:srgbClr val="42BA97"/>
                </a:solidFill>
                <a:latin typeface="Tw Cen MT" panose="020B0602020104020603"/>
              </a:rPr>
              <a:t>(2)</a:t>
            </a:r>
          </a:p>
        </p:txBody>
      </p:sp>
      <p:sp>
        <p:nvSpPr>
          <p:cNvPr id="108" name="Rechteck 107"/>
          <p:cNvSpPr/>
          <p:nvPr/>
        </p:nvSpPr>
        <p:spPr>
          <a:xfrm>
            <a:off x="4304888" y="849812"/>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09" name="Rechteck 108"/>
          <p:cNvSpPr/>
          <p:nvPr/>
        </p:nvSpPr>
        <p:spPr>
          <a:xfrm>
            <a:off x="4684100" y="849812"/>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10" name="Rechteck 109"/>
          <p:cNvSpPr/>
          <p:nvPr/>
        </p:nvSpPr>
        <p:spPr>
          <a:xfrm>
            <a:off x="5062142" y="84516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128" name="Rechteck 127"/>
          <p:cNvSpPr/>
          <p:nvPr/>
        </p:nvSpPr>
        <p:spPr>
          <a:xfrm>
            <a:off x="6847746" y="1982273"/>
            <a:ext cx="216024"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135" name="Textfeld 134"/>
          <p:cNvSpPr txBox="1"/>
          <p:nvPr/>
        </p:nvSpPr>
        <p:spPr>
          <a:xfrm>
            <a:off x="3399481" y="305101"/>
            <a:ext cx="1426994" cy="230832"/>
          </a:xfrm>
          <a:prstGeom prst="rect">
            <a:avLst/>
          </a:prstGeom>
          <a:noFill/>
        </p:spPr>
        <p:txBody>
          <a:bodyPr wrap="none" rtlCol="0">
            <a:spAutoFit/>
          </a:bodyPr>
          <a:lstStyle/>
          <a:p>
            <a:pPr algn="r" defTabSz="685800"/>
            <a:r>
              <a:rPr lang="de-DE" sz="900" dirty="0" err="1">
                <a:solidFill>
                  <a:srgbClr val="42BA97"/>
                </a:solidFill>
                <a:latin typeface="Tw Cen MT" panose="020B0602020104020603"/>
              </a:rPr>
              <a:t>mediaPresentationDuration</a:t>
            </a:r>
            <a:endParaRPr lang="de-DE" sz="900" dirty="0">
              <a:solidFill>
                <a:srgbClr val="42BA97"/>
              </a:solidFill>
              <a:latin typeface="Tw Cen MT" panose="020B0602020104020603"/>
            </a:endParaRPr>
          </a:p>
        </p:txBody>
      </p:sp>
      <p:grpSp>
        <p:nvGrpSpPr>
          <p:cNvPr id="85" name="Gruppierung 84"/>
          <p:cNvGrpSpPr/>
          <p:nvPr/>
        </p:nvGrpSpPr>
        <p:grpSpPr>
          <a:xfrm>
            <a:off x="2434859" y="238432"/>
            <a:ext cx="5159202" cy="1215603"/>
            <a:chOff x="1716412" y="531796"/>
            <a:chExt cx="5159202" cy="1620804"/>
          </a:xfrm>
        </p:grpSpPr>
        <p:sp>
          <p:nvSpPr>
            <p:cNvPr id="137" name="Textfeld 136"/>
            <p:cNvSpPr txBox="1"/>
            <p:nvPr/>
          </p:nvSpPr>
          <p:spPr>
            <a:xfrm>
              <a:off x="3618751" y="1844824"/>
              <a:ext cx="529312" cy="307776"/>
            </a:xfrm>
            <a:prstGeom prst="rect">
              <a:avLst/>
            </a:prstGeom>
            <a:noFill/>
          </p:spPr>
          <p:txBody>
            <a:bodyPr wrap="none" rtlCol="0">
              <a:spAutoFit/>
            </a:bodyPr>
            <a:lstStyle/>
            <a:p>
              <a:pPr algn="ctr" defTabSz="685800"/>
              <a:r>
                <a:rPr lang="de-DE" sz="900" dirty="0">
                  <a:solidFill>
                    <a:srgbClr val="8064A2"/>
                  </a:solidFill>
                  <a:latin typeface="Tw Cen MT" panose="020B0602020104020603"/>
                </a:rPr>
                <a:t>MPD(2)</a:t>
              </a:r>
            </a:p>
          </p:txBody>
        </p:sp>
        <p:sp>
          <p:nvSpPr>
            <p:cNvPr id="125" name="Rechteck 124"/>
            <p:cNvSpPr/>
            <p:nvPr/>
          </p:nvSpPr>
          <p:spPr>
            <a:xfrm>
              <a:off x="4728026" y="13407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cxnSp>
          <p:nvCxnSpPr>
            <p:cNvPr id="134" name="Gerade Verbindung mit Pfeil 133"/>
            <p:cNvCxnSpPr/>
            <p:nvPr/>
          </p:nvCxnSpPr>
          <p:spPr>
            <a:xfrm>
              <a:off x="1716412" y="912543"/>
              <a:ext cx="3227638"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6" name="Gerade Verbindung 135"/>
            <p:cNvCxnSpPr/>
            <p:nvPr/>
          </p:nvCxnSpPr>
          <p:spPr>
            <a:xfrm>
              <a:off x="3689262" y="1566979"/>
              <a:ext cx="0" cy="3244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Gerade Verbindung 155"/>
            <p:cNvCxnSpPr/>
            <p:nvPr/>
          </p:nvCxnSpPr>
          <p:spPr>
            <a:xfrm flipH="1">
              <a:off x="6442087" y="1061120"/>
              <a:ext cx="0" cy="95866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157" name="Gerade Verbindung mit Pfeil 156"/>
            <p:cNvCxnSpPr/>
            <p:nvPr/>
          </p:nvCxnSpPr>
          <p:spPr>
            <a:xfrm flipV="1">
              <a:off x="4926513" y="1063743"/>
              <a:ext cx="1515965" cy="232"/>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59" name="Textfeld 158"/>
            <p:cNvSpPr txBox="1"/>
            <p:nvPr/>
          </p:nvSpPr>
          <p:spPr>
            <a:xfrm>
              <a:off x="5187011" y="759187"/>
              <a:ext cx="1138453" cy="307776"/>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timeShiftBufferDepth</a:t>
              </a:r>
              <a:endParaRPr lang="de-DE" sz="900" dirty="0">
                <a:solidFill>
                  <a:prstClr val="black"/>
                </a:solidFill>
                <a:latin typeface="Tw Cen MT" panose="020B0602020104020603"/>
              </a:endParaRPr>
            </a:p>
          </p:txBody>
        </p:sp>
        <p:sp>
          <p:nvSpPr>
            <p:cNvPr id="160" name="Textfeld 159"/>
            <p:cNvSpPr txBox="1"/>
            <p:nvPr/>
          </p:nvSpPr>
          <p:spPr>
            <a:xfrm>
              <a:off x="5786853" y="531796"/>
              <a:ext cx="1088761" cy="307776"/>
            </a:xfrm>
            <a:prstGeom prst="rect">
              <a:avLst/>
            </a:prstGeom>
            <a:noFill/>
            <a:ln>
              <a:solidFill>
                <a:srgbClr val="8064A2"/>
              </a:solidFill>
            </a:ln>
          </p:spPr>
          <p:txBody>
            <a:bodyPr wrap="none" rtlCol="0">
              <a:spAutoFit/>
            </a:bodyPr>
            <a:lstStyle/>
            <a:p>
              <a:pPr algn="r" defTabSz="685800"/>
              <a:r>
                <a:rPr lang="de-DE" sz="900" dirty="0" err="1">
                  <a:solidFill>
                    <a:srgbClr val="42BA97"/>
                  </a:solidFill>
                  <a:latin typeface="Tw Cen MT" panose="020B0602020104020603"/>
                </a:rPr>
                <a:t>availabilityEndTime</a:t>
              </a:r>
              <a:endParaRPr lang="de-DE" sz="900" dirty="0">
                <a:solidFill>
                  <a:srgbClr val="42BA97"/>
                </a:solidFill>
                <a:latin typeface="Tw Cen MT" panose="020B0602020104020603"/>
              </a:endParaRPr>
            </a:p>
          </p:txBody>
        </p:sp>
        <p:cxnSp>
          <p:nvCxnSpPr>
            <p:cNvPr id="132" name="Gerade Verbindung 131"/>
            <p:cNvCxnSpPr/>
            <p:nvPr/>
          </p:nvCxnSpPr>
          <p:spPr>
            <a:xfrm>
              <a:off x="6583683" y="1042864"/>
              <a:ext cx="0" cy="9586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3" name="Textfeld 142"/>
          <p:cNvSpPr txBox="1"/>
          <p:nvPr/>
        </p:nvSpPr>
        <p:spPr>
          <a:xfrm>
            <a:off x="256569" y="61047"/>
            <a:ext cx="690254"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Server</a:t>
            </a:r>
          </a:p>
        </p:txBody>
      </p:sp>
      <p:sp>
        <p:nvSpPr>
          <p:cNvPr id="144" name="Textfeld 143"/>
          <p:cNvSpPr txBox="1"/>
          <p:nvPr/>
        </p:nvSpPr>
        <p:spPr>
          <a:xfrm>
            <a:off x="280926" y="1494345"/>
            <a:ext cx="617477"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Client</a:t>
            </a:r>
          </a:p>
        </p:txBody>
      </p:sp>
      <p:sp>
        <p:nvSpPr>
          <p:cNvPr id="145" name="Textfeld 144"/>
          <p:cNvSpPr txBox="1"/>
          <p:nvPr/>
        </p:nvSpPr>
        <p:spPr>
          <a:xfrm>
            <a:off x="1522802" y="1910769"/>
            <a:ext cx="748988" cy="323165"/>
          </a:xfrm>
          <a:prstGeom prst="rect">
            <a:avLst/>
          </a:prstGeom>
          <a:noFill/>
        </p:spPr>
        <p:txBody>
          <a:bodyPr wrap="none" rtlCol="0">
            <a:spAutoFit/>
          </a:bodyPr>
          <a:lstStyle/>
          <a:p>
            <a:pPr defTabSz="685800"/>
            <a:r>
              <a:rPr lang="de-DE" sz="1500" dirty="0" err="1">
                <a:solidFill>
                  <a:prstClr val="black"/>
                </a:solidFill>
                <a:latin typeface="Tw Cen MT" panose="020B0602020104020603"/>
              </a:rPr>
              <a:t>Playout</a:t>
            </a:r>
            <a:endParaRPr lang="de-DE" sz="1500" dirty="0">
              <a:solidFill>
                <a:prstClr val="black"/>
              </a:solidFill>
              <a:latin typeface="Tw Cen MT" panose="020B0602020104020603"/>
            </a:endParaRPr>
          </a:p>
        </p:txBody>
      </p:sp>
      <p:sp>
        <p:nvSpPr>
          <p:cNvPr id="146" name="Textfeld 145"/>
          <p:cNvSpPr txBox="1"/>
          <p:nvPr/>
        </p:nvSpPr>
        <p:spPr>
          <a:xfrm>
            <a:off x="1522802" y="2195310"/>
            <a:ext cx="881332"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MPD Info</a:t>
            </a:r>
          </a:p>
        </p:txBody>
      </p:sp>
      <p:sp>
        <p:nvSpPr>
          <p:cNvPr id="12" name="Rechteck 11"/>
          <p:cNvSpPr/>
          <p:nvPr/>
        </p:nvSpPr>
        <p:spPr>
          <a:xfrm>
            <a:off x="3938909" y="23003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92" name="Rechteck 91"/>
          <p:cNvSpPr/>
          <p:nvPr/>
        </p:nvSpPr>
        <p:spPr>
          <a:xfrm>
            <a:off x="4304888" y="23003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93" name="Rechteck 92"/>
          <p:cNvSpPr/>
          <p:nvPr/>
        </p:nvSpPr>
        <p:spPr>
          <a:xfrm>
            <a:off x="4684100" y="23003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96" name="Rechteck 95"/>
          <p:cNvSpPr/>
          <p:nvPr/>
        </p:nvSpPr>
        <p:spPr>
          <a:xfrm>
            <a:off x="5065548" y="2296498"/>
            <a:ext cx="378042" cy="16201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124" name="Rechteck 123"/>
          <p:cNvSpPr/>
          <p:nvPr/>
        </p:nvSpPr>
        <p:spPr>
          <a:xfrm>
            <a:off x="5440184" y="2296498"/>
            <a:ext cx="216024" cy="1620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60" name="Rechteck 59"/>
          <p:cNvSpPr/>
          <p:nvPr/>
        </p:nvSpPr>
        <p:spPr>
          <a:xfrm>
            <a:off x="4747940"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61" name="Rechteck 60"/>
          <p:cNvSpPr/>
          <p:nvPr/>
        </p:nvSpPr>
        <p:spPr>
          <a:xfrm>
            <a:off x="4747940"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62" name="Rechteck 61"/>
          <p:cNvSpPr/>
          <p:nvPr/>
        </p:nvSpPr>
        <p:spPr>
          <a:xfrm>
            <a:off x="4747940" y="3597864"/>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63" name="Rechteck 62"/>
          <p:cNvSpPr/>
          <p:nvPr/>
        </p:nvSpPr>
        <p:spPr>
          <a:xfrm>
            <a:off x="4745652" y="3813888"/>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04" name="Rechteck 103"/>
          <p:cNvSpPr/>
          <p:nvPr/>
        </p:nvSpPr>
        <p:spPr>
          <a:xfrm>
            <a:off x="3182825" y="85280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05" name="Rechteck 104"/>
          <p:cNvSpPr/>
          <p:nvPr/>
        </p:nvSpPr>
        <p:spPr>
          <a:xfrm>
            <a:off x="3560867" y="85280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53" name="Textfeld 152"/>
          <p:cNvSpPr txBox="1"/>
          <p:nvPr/>
        </p:nvSpPr>
        <p:spPr>
          <a:xfrm>
            <a:off x="953921" y="409084"/>
            <a:ext cx="1279517" cy="230832"/>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timeShiftBufferDepth</a:t>
            </a:r>
            <a:r>
              <a:rPr lang="de-DE" sz="900" dirty="0">
                <a:solidFill>
                  <a:prstClr val="black"/>
                </a:solidFill>
                <a:latin typeface="Tw Cen MT" panose="020B0602020104020603"/>
              </a:rPr>
              <a:t>=4</a:t>
            </a:r>
          </a:p>
        </p:txBody>
      </p:sp>
      <p:sp>
        <p:nvSpPr>
          <p:cNvPr id="111" name="Textfeld 110"/>
          <p:cNvSpPr txBox="1"/>
          <p:nvPr/>
        </p:nvSpPr>
        <p:spPr>
          <a:xfrm>
            <a:off x="2150634" y="1223203"/>
            <a:ext cx="529312" cy="230832"/>
          </a:xfrm>
          <a:prstGeom prst="rect">
            <a:avLst/>
          </a:prstGeom>
          <a:noFill/>
        </p:spPr>
        <p:txBody>
          <a:bodyPr wrap="none" rtlCol="0">
            <a:spAutoFit/>
          </a:bodyPr>
          <a:lstStyle/>
          <a:p>
            <a:pPr algn="ctr" defTabSz="685800"/>
            <a:r>
              <a:rPr lang="de-DE" sz="900" dirty="0">
                <a:solidFill>
                  <a:srgbClr val="C0504D"/>
                </a:solidFill>
                <a:latin typeface="Tw Cen MT" panose="020B0602020104020603"/>
              </a:rPr>
              <a:t>MPD(1)</a:t>
            </a:r>
          </a:p>
        </p:txBody>
      </p:sp>
      <p:sp>
        <p:nvSpPr>
          <p:cNvPr id="102" name="Rechteck 101"/>
          <p:cNvSpPr/>
          <p:nvPr/>
        </p:nvSpPr>
        <p:spPr>
          <a:xfrm>
            <a:off x="2419254" y="85280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03" name="Rechteck 102"/>
          <p:cNvSpPr/>
          <p:nvPr/>
        </p:nvSpPr>
        <p:spPr>
          <a:xfrm>
            <a:off x="2803728" y="85280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cxnSp>
        <p:nvCxnSpPr>
          <p:cNvPr id="112" name="Gerade Verbindung 111"/>
          <p:cNvCxnSpPr/>
          <p:nvPr/>
        </p:nvCxnSpPr>
        <p:spPr>
          <a:xfrm flipH="1">
            <a:off x="2408006" y="521125"/>
            <a:ext cx="0" cy="7189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Gerade Verbindung mit Pfeil 150"/>
          <p:cNvCxnSpPr/>
          <p:nvPr/>
        </p:nvCxnSpPr>
        <p:spPr>
          <a:xfrm flipV="1">
            <a:off x="903290" y="736974"/>
            <a:ext cx="1515965" cy="174"/>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 name="Gerade Verbindung 5"/>
          <p:cNvCxnSpPr/>
          <p:nvPr/>
        </p:nvCxnSpPr>
        <p:spPr>
          <a:xfrm>
            <a:off x="3283350" y="2468327"/>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hteck 20"/>
          <p:cNvSpPr/>
          <p:nvPr/>
        </p:nvSpPr>
        <p:spPr>
          <a:xfrm>
            <a:off x="4956312" y="1982273"/>
            <a:ext cx="378042" cy="162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cxnSp>
        <p:nvCxnSpPr>
          <p:cNvPr id="24" name="Gerade Verbindung mit Pfeil 23"/>
          <p:cNvCxnSpPr/>
          <p:nvPr/>
        </p:nvCxnSpPr>
        <p:spPr>
          <a:xfrm>
            <a:off x="4750228" y="2195310"/>
            <a:ext cx="584738" cy="0"/>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67" name="Rechteck 66"/>
          <p:cNvSpPr/>
          <p:nvPr/>
        </p:nvSpPr>
        <p:spPr>
          <a:xfrm>
            <a:off x="5124417"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68" name="Rechteck 67"/>
          <p:cNvSpPr/>
          <p:nvPr/>
        </p:nvSpPr>
        <p:spPr>
          <a:xfrm>
            <a:off x="5124417"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69" name="Rechteck 68"/>
          <p:cNvSpPr/>
          <p:nvPr/>
        </p:nvSpPr>
        <p:spPr>
          <a:xfrm>
            <a:off x="5124417"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70" name="Rechteck 69"/>
          <p:cNvSpPr/>
          <p:nvPr/>
        </p:nvSpPr>
        <p:spPr>
          <a:xfrm>
            <a:off x="5122129" y="3813888"/>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71" name="Rechteck 70"/>
          <p:cNvSpPr/>
          <p:nvPr/>
        </p:nvSpPr>
        <p:spPr>
          <a:xfrm>
            <a:off x="5120564" y="4029912"/>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78" name="Rechteck 77"/>
          <p:cNvSpPr/>
          <p:nvPr/>
        </p:nvSpPr>
        <p:spPr>
          <a:xfrm>
            <a:off x="5504747"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79" name="Rechteck 78"/>
          <p:cNvSpPr/>
          <p:nvPr/>
        </p:nvSpPr>
        <p:spPr>
          <a:xfrm>
            <a:off x="5504747"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80" name="Rechteck 79"/>
          <p:cNvSpPr/>
          <p:nvPr/>
        </p:nvSpPr>
        <p:spPr>
          <a:xfrm>
            <a:off x="5504747"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81" name="Rechteck 80"/>
          <p:cNvSpPr/>
          <p:nvPr/>
        </p:nvSpPr>
        <p:spPr>
          <a:xfrm>
            <a:off x="5502459" y="3813888"/>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82" name="Rechteck 81"/>
          <p:cNvSpPr/>
          <p:nvPr/>
        </p:nvSpPr>
        <p:spPr>
          <a:xfrm>
            <a:off x="5500894" y="4029912"/>
            <a:ext cx="378042" cy="16201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83" name="Rechteck 82"/>
          <p:cNvSpPr/>
          <p:nvPr/>
        </p:nvSpPr>
        <p:spPr>
          <a:xfrm>
            <a:off x="5507036" y="424395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15" name="Rechteck 114"/>
          <p:cNvSpPr/>
          <p:nvPr/>
        </p:nvSpPr>
        <p:spPr>
          <a:xfrm>
            <a:off x="5882789"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16" name="Rechteck 115"/>
          <p:cNvSpPr/>
          <p:nvPr/>
        </p:nvSpPr>
        <p:spPr>
          <a:xfrm>
            <a:off x="5882789"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17" name="Rechteck 116"/>
          <p:cNvSpPr/>
          <p:nvPr/>
        </p:nvSpPr>
        <p:spPr>
          <a:xfrm>
            <a:off x="5882789"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18" name="Rechteck 117"/>
          <p:cNvSpPr/>
          <p:nvPr/>
        </p:nvSpPr>
        <p:spPr>
          <a:xfrm>
            <a:off x="5880501" y="3813888"/>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19" name="Rechteck 118"/>
          <p:cNvSpPr/>
          <p:nvPr/>
        </p:nvSpPr>
        <p:spPr>
          <a:xfrm>
            <a:off x="5878936" y="4029912"/>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20" name="Rechteck 119"/>
          <p:cNvSpPr/>
          <p:nvPr/>
        </p:nvSpPr>
        <p:spPr>
          <a:xfrm>
            <a:off x="5885078" y="424395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21" name="Rechteck 120"/>
          <p:cNvSpPr/>
          <p:nvPr/>
        </p:nvSpPr>
        <p:spPr>
          <a:xfrm>
            <a:off x="5878936" y="446196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80" name="Rechteck 179"/>
          <p:cNvSpPr/>
          <p:nvPr/>
        </p:nvSpPr>
        <p:spPr>
          <a:xfrm>
            <a:off x="6275888"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81" name="Rechteck 180"/>
          <p:cNvSpPr/>
          <p:nvPr/>
        </p:nvSpPr>
        <p:spPr>
          <a:xfrm>
            <a:off x="6275888"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82" name="Rechteck 181"/>
          <p:cNvSpPr/>
          <p:nvPr/>
        </p:nvSpPr>
        <p:spPr>
          <a:xfrm>
            <a:off x="6275888"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83" name="Rechteck 182"/>
          <p:cNvSpPr/>
          <p:nvPr/>
        </p:nvSpPr>
        <p:spPr>
          <a:xfrm>
            <a:off x="6273600" y="3813888"/>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84" name="Rechteck 183"/>
          <p:cNvSpPr/>
          <p:nvPr/>
        </p:nvSpPr>
        <p:spPr>
          <a:xfrm>
            <a:off x="6272035" y="4029912"/>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85" name="Rechteck 184"/>
          <p:cNvSpPr/>
          <p:nvPr/>
        </p:nvSpPr>
        <p:spPr>
          <a:xfrm>
            <a:off x="6278177" y="4243955"/>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86" name="Rechteck 185"/>
          <p:cNvSpPr/>
          <p:nvPr/>
        </p:nvSpPr>
        <p:spPr>
          <a:xfrm>
            <a:off x="6272035" y="446196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205" name="Rechteck 204"/>
          <p:cNvSpPr/>
          <p:nvPr/>
        </p:nvSpPr>
        <p:spPr>
          <a:xfrm>
            <a:off x="6272035" y="4677984"/>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191" name="Rechteck 190"/>
          <p:cNvSpPr/>
          <p:nvPr/>
        </p:nvSpPr>
        <p:spPr>
          <a:xfrm>
            <a:off x="6667946"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192" name="Rechteck 191"/>
          <p:cNvSpPr/>
          <p:nvPr/>
        </p:nvSpPr>
        <p:spPr>
          <a:xfrm>
            <a:off x="6667946" y="3381840"/>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193" name="Rechteck 192"/>
          <p:cNvSpPr/>
          <p:nvPr/>
        </p:nvSpPr>
        <p:spPr>
          <a:xfrm>
            <a:off x="6667946" y="3597864"/>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194" name="Rechteck 193"/>
          <p:cNvSpPr/>
          <p:nvPr/>
        </p:nvSpPr>
        <p:spPr>
          <a:xfrm>
            <a:off x="6665658" y="3813888"/>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sp>
        <p:nvSpPr>
          <p:cNvPr id="195" name="Rechteck 194"/>
          <p:cNvSpPr/>
          <p:nvPr/>
        </p:nvSpPr>
        <p:spPr>
          <a:xfrm>
            <a:off x="6664093" y="4029912"/>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196" name="Rechteck 195"/>
          <p:cNvSpPr/>
          <p:nvPr/>
        </p:nvSpPr>
        <p:spPr>
          <a:xfrm>
            <a:off x="6670235" y="4243955"/>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197" name="Rechteck 196"/>
          <p:cNvSpPr/>
          <p:nvPr/>
        </p:nvSpPr>
        <p:spPr>
          <a:xfrm>
            <a:off x="6664093" y="4461960"/>
            <a:ext cx="378042" cy="162018"/>
          </a:xfrm>
          <a:prstGeom prst="rect">
            <a:avLst/>
          </a:prstGeom>
          <a:solidFill>
            <a:schemeClr val="accent1">
              <a:alpha val="2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199" name="Rechteck 198"/>
          <p:cNvSpPr/>
          <p:nvPr/>
        </p:nvSpPr>
        <p:spPr>
          <a:xfrm>
            <a:off x="6656219" y="4894008"/>
            <a:ext cx="216024" cy="1620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206" name="Rechteck 205"/>
          <p:cNvSpPr/>
          <p:nvPr/>
        </p:nvSpPr>
        <p:spPr>
          <a:xfrm>
            <a:off x="6664093" y="4677984"/>
            <a:ext cx="378042" cy="162018"/>
          </a:xfrm>
          <a:prstGeom prst="rect">
            <a:avLst/>
          </a:prstGeom>
          <a:pattFill prst="dkHorz">
            <a:fgClr>
              <a:schemeClr val="accent4"/>
            </a:fgClr>
            <a:bgClr>
              <a:schemeClr val="accent2"/>
            </a:bgClr>
          </a:patt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55" name="Rechteck 54"/>
          <p:cNvSpPr/>
          <p:nvPr/>
        </p:nvSpPr>
        <p:spPr>
          <a:xfrm>
            <a:off x="4372187" y="3177833"/>
            <a:ext cx="378042" cy="162018"/>
          </a:xfrm>
          <a:prstGeom prst="rect">
            <a:avLst/>
          </a:pr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56" name="Rechteck 55"/>
          <p:cNvSpPr/>
          <p:nvPr/>
        </p:nvSpPr>
        <p:spPr>
          <a:xfrm>
            <a:off x="4372187" y="3381840"/>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2</a:t>
            </a:r>
          </a:p>
        </p:txBody>
      </p:sp>
      <p:sp>
        <p:nvSpPr>
          <p:cNvPr id="57" name="Rechteck 56"/>
          <p:cNvSpPr/>
          <p:nvPr/>
        </p:nvSpPr>
        <p:spPr>
          <a:xfrm>
            <a:off x="4372187" y="3597864"/>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58" name="Rechteck 57"/>
          <p:cNvSpPr/>
          <p:nvPr/>
        </p:nvSpPr>
        <p:spPr>
          <a:xfrm>
            <a:off x="4369898" y="3813888"/>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nvGrpSpPr>
          <p:cNvPr id="47" name="Gruppierung 46"/>
          <p:cNvGrpSpPr/>
          <p:nvPr/>
        </p:nvGrpSpPr>
        <p:grpSpPr>
          <a:xfrm>
            <a:off x="3382725" y="849813"/>
            <a:ext cx="934228" cy="967456"/>
            <a:chOff x="3552370" y="1346971"/>
            <a:chExt cx="1245637" cy="1289941"/>
          </a:xfrm>
        </p:grpSpPr>
        <p:sp>
          <p:nvSpPr>
            <p:cNvPr id="106" name="Rechteck 105"/>
            <p:cNvSpPr/>
            <p:nvPr/>
          </p:nvSpPr>
          <p:spPr>
            <a:xfrm>
              <a:off x="4293951" y="1346971"/>
              <a:ext cx="504056"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cxnSp>
          <p:nvCxnSpPr>
            <p:cNvPr id="210" name="Gerade Verbindung mit Pfeil 209"/>
            <p:cNvCxnSpPr/>
            <p:nvPr/>
          </p:nvCxnSpPr>
          <p:spPr>
            <a:xfrm>
              <a:off x="3552370" y="2636912"/>
              <a:ext cx="1215338" cy="0"/>
            </a:xfrm>
            <a:prstGeom prst="straightConnector1">
              <a:avLst/>
            </a:prstGeom>
            <a:ln>
              <a:noFill/>
              <a:headEnd type="arrow"/>
              <a:tailEnd type="arrow"/>
            </a:ln>
          </p:spPr>
          <p:style>
            <a:lnRef idx="2">
              <a:schemeClr val="accent2">
                <a:shade val="50000"/>
              </a:schemeClr>
            </a:lnRef>
            <a:fillRef idx="1">
              <a:schemeClr val="accent2"/>
            </a:fillRef>
            <a:effectRef idx="0">
              <a:schemeClr val="accent2"/>
            </a:effectRef>
            <a:fontRef idx="minor">
              <a:schemeClr val="lt1"/>
            </a:fontRef>
          </p:style>
        </p:cxnSp>
      </p:grpSp>
      <p:cxnSp>
        <p:nvCxnSpPr>
          <p:cNvPr id="148" name="Gerade Verbindung mit Pfeil 147"/>
          <p:cNvCxnSpPr/>
          <p:nvPr/>
        </p:nvCxnSpPr>
        <p:spPr>
          <a:xfrm>
            <a:off x="2402867" y="2055400"/>
            <a:ext cx="1359050" cy="7883"/>
          </a:xfrm>
          <a:prstGeom prst="straightConnector1">
            <a:avLst/>
          </a:prstGeom>
          <a:ln>
            <a:solidFill>
              <a:schemeClr val="accent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9" name="Textfeld 148"/>
          <p:cNvSpPr txBox="1"/>
          <p:nvPr/>
        </p:nvSpPr>
        <p:spPr>
          <a:xfrm>
            <a:off x="2524267" y="1873217"/>
            <a:ext cx="1263487" cy="207749"/>
          </a:xfrm>
          <a:prstGeom prst="rect">
            <a:avLst/>
          </a:prstGeom>
          <a:noFill/>
        </p:spPr>
        <p:txBody>
          <a:bodyPr wrap="none" rtlCol="0">
            <a:spAutoFit/>
          </a:bodyPr>
          <a:lstStyle/>
          <a:p>
            <a:pPr algn="r" defTabSz="685800"/>
            <a:r>
              <a:rPr lang="de-DE" sz="750" dirty="0" err="1">
                <a:solidFill>
                  <a:srgbClr val="27CED7"/>
                </a:solidFill>
                <a:latin typeface="Tw Cen MT" panose="020B0602020104020603"/>
              </a:rPr>
              <a:t>suggestedPresentationDelay</a:t>
            </a:r>
            <a:endParaRPr lang="de-DE" sz="750" dirty="0">
              <a:solidFill>
                <a:srgbClr val="27CED7"/>
              </a:solidFill>
              <a:latin typeface="Tw Cen MT" panose="020B0602020104020603"/>
            </a:endParaRPr>
          </a:p>
        </p:txBody>
      </p:sp>
      <p:sp>
        <p:nvSpPr>
          <p:cNvPr id="150" name="Rechteck 149"/>
          <p:cNvSpPr/>
          <p:nvPr/>
        </p:nvSpPr>
        <p:spPr>
          <a:xfrm>
            <a:off x="4692221" y="852242"/>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sp>
        <p:nvSpPr>
          <p:cNvPr id="155" name="Rechteck 154"/>
          <p:cNvSpPr/>
          <p:nvPr/>
        </p:nvSpPr>
        <p:spPr>
          <a:xfrm>
            <a:off x="5057180" y="846227"/>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cxnSp>
        <p:nvCxnSpPr>
          <p:cNvPr id="167" name="Gerade Verbindung mit Pfeil 166"/>
          <p:cNvCxnSpPr/>
          <p:nvPr/>
        </p:nvCxnSpPr>
        <p:spPr>
          <a:xfrm flipV="1">
            <a:off x="4759053" y="1493927"/>
            <a:ext cx="661736" cy="10027"/>
          </a:xfrm>
          <a:prstGeom prst="straightConnector1">
            <a:avLst/>
          </a:prstGeom>
          <a:ln>
            <a:solidFill>
              <a:schemeClr val="accent4"/>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69" name="Gerade Verbindung 168"/>
          <p:cNvCxnSpPr>
            <a:stCxn id="150" idx="2"/>
          </p:cNvCxnSpPr>
          <p:nvPr/>
        </p:nvCxnSpPr>
        <p:spPr>
          <a:xfrm>
            <a:off x="4740676" y="1015537"/>
            <a:ext cx="8349" cy="5786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Gerade Verbindung mit Pfeil 169"/>
          <p:cNvCxnSpPr/>
          <p:nvPr/>
        </p:nvCxnSpPr>
        <p:spPr>
          <a:xfrm flipV="1">
            <a:off x="5109973" y="1614242"/>
            <a:ext cx="300790" cy="10028"/>
          </a:xfrm>
          <a:prstGeom prst="straightConnector1">
            <a:avLst/>
          </a:prstGeom>
          <a:ln>
            <a:solidFill>
              <a:schemeClr val="accent4"/>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71" name="Gerade Verbindung 170"/>
          <p:cNvCxnSpPr/>
          <p:nvPr/>
        </p:nvCxnSpPr>
        <p:spPr>
          <a:xfrm>
            <a:off x="5105633" y="999495"/>
            <a:ext cx="0" cy="7751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Gerade Verbindung 176"/>
          <p:cNvCxnSpPr/>
          <p:nvPr/>
        </p:nvCxnSpPr>
        <p:spPr>
          <a:xfrm>
            <a:off x="5410435" y="1013532"/>
            <a:ext cx="0" cy="7751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8" name="Rechteck 177"/>
          <p:cNvSpPr/>
          <p:nvPr/>
        </p:nvSpPr>
        <p:spPr>
          <a:xfrm>
            <a:off x="4676179" y="2300042"/>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sp>
        <p:nvSpPr>
          <p:cNvPr id="187" name="Rechteck 186"/>
          <p:cNvSpPr/>
          <p:nvPr/>
        </p:nvSpPr>
        <p:spPr>
          <a:xfrm>
            <a:off x="5041137" y="2297229"/>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grpSp>
        <p:nvGrpSpPr>
          <p:cNvPr id="189" name="Gruppierung 188"/>
          <p:cNvGrpSpPr/>
          <p:nvPr/>
        </p:nvGrpSpPr>
        <p:grpSpPr>
          <a:xfrm>
            <a:off x="903290" y="261855"/>
            <a:ext cx="3008273" cy="1219524"/>
            <a:chOff x="246457" y="563027"/>
            <a:chExt cx="4011031" cy="1626032"/>
          </a:xfrm>
        </p:grpSpPr>
        <p:sp>
          <p:nvSpPr>
            <p:cNvPr id="190" name="Textfeld 189"/>
            <p:cNvSpPr txBox="1"/>
            <p:nvPr/>
          </p:nvSpPr>
          <p:spPr>
            <a:xfrm>
              <a:off x="759926" y="563027"/>
              <a:ext cx="1528624" cy="307776"/>
            </a:xfrm>
            <a:prstGeom prst="rect">
              <a:avLst/>
            </a:prstGeom>
            <a:noFill/>
          </p:spPr>
          <p:txBody>
            <a:bodyPr wrap="none" rtlCol="0">
              <a:spAutoFit/>
            </a:bodyPr>
            <a:lstStyle/>
            <a:p>
              <a:pPr algn="r" defTabSz="685800"/>
              <a:r>
                <a:rPr lang="de-DE" sz="900" dirty="0" err="1">
                  <a:solidFill>
                    <a:prstClr val="black"/>
                  </a:solidFill>
                  <a:latin typeface="Tw Cen MT" panose="020B0602020104020603"/>
                </a:rPr>
                <a:t>availabilityStartTime</a:t>
              </a:r>
              <a:endParaRPr lang="de-DE" sz="900" dirty="0">
                <a:solidFill>
                  <a:prstClr val="black"/>
                </a:solidFill>
                <a:latin typeface="Tw Cen MT" panose="020B0602020104020603"/>
              </a:endParaRPr>
            </a:p>
          </p:txBody>
        </p:sp>
        <p:sp>
          <p:nvSpPr>
            <p:cNvPr id="198" name="Textfeld 197"/>
            <p:cNvSpPr txBox="1"/>
            <p:nvPr/>
          </p:nvSpPr>
          <p:spPr>
            <a:xfrm>
              <a:off x="1909582" y="1844824"/>
              <a:ext cx="705749" cy="307776"/>
            </a:xfrm>
            <a:prstGeom prst="rect">
              <a:avLst/>
            </a:prstGeom>
            <a:noFill/>
          </p:spPr>
          <p:txBody>
            <a:bodyPr wrap="none" rtlCol="0">
              <a:spAutoFit/>
            </a:bodyPr>
            <a:lstStyle/>
            <a:p>
              <a:pPr algn="ctr" defTabSz="685800"/>
              <a:r>
                <a:rPr lang="de-DE" sz="900" dirty="0">
                  <a:solidFill>
                    <a:srgbClr val="C0504D"/>
                  </a:solidFill>
                  <a:latin typeface="Tw Cen MT" panose="020B0602020104020603"/>
                </a:rPr>
                <a:t>MPD(1)</a:t>
              </a:r>
            </a:p>
          </p:txBody>
        </p:sp>
        <p:sp>
          <p:nvSpPr>
            <p:cNvPr id="200" name="Rechteck 199"/>
            <p:cNvSpPr/>
            <p:nvPr/>
          </p:nvSpPr>
          <p:spPr>
            <a:xfrm>
              <a:off x="2267744" y="135095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207" name="Rechteck 206"/>
            <p:cNvSpPr/>
            <p:nvPr/>
          </p:nvSpPr>
          <p:spPr>
            <a:xfrm>
              <a:off x="2780376" y="135095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cxnSp>
          <p:nvCxnSpPr>
            <p:cNvPr id="208" name="Gerade Verbindung 207"/>
            <p:cNvCxnSpPr/>
            <p:nvPr/>
          </p:nvCxnSpPr>
          <p:spPr>
            <a:xfrm flipH="1">
              <a:off x="2252746" y="908720"/>
              <a:ext cx="0" cy="9586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9" name="Gerade Verbindung mit Pfeil 208"/>
            <p:cNvCxnSpPr/>
            <p:nvPr/>
          </p:nvCxnSpPr>
          <p:spPr>
            <a:xfrm flipV="1">
              <a:off x="246457" y="1196520"/>
              <a:ext cx="2021287" cy="232"/>
            </a:xfrm>
            <a:prstGeom prst="straightConnector1">
              <a:avLst/>
            </a:prstGeom>
            <a:ln>
              <a:solidFill>
                <a:srgbClr val="000000"/>
              </a:solidFill>
              <a:headEnd type="arrow"/>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12" name="Textfeld 211"/>
            <p:cNvSpPr txBox="1"/>
            <p:nvPr/>
          </p:nvSpPr>
          <p:spPr>
            <a:xfrm>
              <a:off x="2354829" y="1881283"/>
              <a:ext cx="1902659" cy="307776"/>
            </a:xfrm>
            <a:prstGeom prst="rect">
              <a:avLst/>
            </a:prstGeom>
            <a:noFill/>
            <a:ln>
              <a:noFill/>
            </a:ln>
          </p:spPr>
          <p:txBody>
            <a:bodyPr wrap="none" rtlCol="0">
              <a:spAutoFit/>
            </a:bodyPr>
            <a:lstStyle/>
            <a:p>
              <a:pPr algn="r" defTabSz="685800"/>
              <a:r>
                <a:rPr lang="de-DE" sz="900" dirty="0" err="1">
                  <a:solidFill>
                    <a:srgbClr val="2683C6"/>
                  </a:solidFill>
                  <a:latin typeface="Tw Cen MT" panose="020B0602020104020603"/>
                </a:rPr>
                <a:t>minimumUpdatePeriod</a:t>
              </a:r>
              <a:r>
                <a:rPr lang="de-DE" sz="900" dirty="0">
                  <a:solidFill>
                    <a:srgbClr val="2683C6"/>
                  </a:solidFill>
                  <a:latin typeface="Tw Cen MT" panose="020B0602020104020603"/>
                </a:rPr>
                <a:t> = 0</a:t>
              </a:r>
            </a:p>
          </p:txBody>
        </p:sp>
      </p:grpSp>
      <p:grpSp>
        <p:nvGrpSpPr>
          <p:cNvPr id="213" name="Gruppierung 212"/>
          <p:cNvGrpSpPr/>
          <p:nvPr/>
        </p:nvGrpSpPr>
        <p:grpSpPr>
          <a:xfrm>
            <a:off x="2908613" y="2468328"/>
            <a:ext cx="766557" cy="446856"/>
            <a:chOff x="2920220" y="3504991"/>
            <a:chExt cx="1022076" cy="595808"/>
          </a:xfrm>
        </p:grpSpPr>
        <p:cxnSp>
          <p:nvCxnSpPr>
            <p:cNvPr id="214" name="Gerade Verbindung 213"/>
            <p:cNvCxnSpPr/>
            <p:nvPr/>
          </p:nvCxnSpPr>
          <p:spPr>
            <a:xfrm>
              <a:off x="3419872" y="3504991"/>
              <a:ext cx="0" cy="288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5" name="Textfeld 214"/>
            <p:cNvSpPr txBox="1"/>
            <p:nvPr/>
          </p:nvSpPr>
          <p:spPr>
            <a:xfrm>
              <a:off x="2920220" y="3793023"/>
              <a:ext cx="1022076" cy="307776"/>
            </a:xfrm>
            <a:prstGeom prst="rect">
              <a:avLst/>
            </a:prstGeom>
            <a:noFill/>
          </p:spPr>
          <p:txBody>
            <a:bodyPr wrap="none" rtlCol="0">
              <a:spAutoFit/>
            </a:bodyPr>
            <a:lstStyle/>
            <a:p>
              <a:pPr algn="ctr" defTabSz="685800"/>
              <a:r>
                <a:rPr lang="de-DE" sz="900" dirty="0" err="1">
                  <a:solidFill>
                    <a:srgbClr val="C0504D"/>
                  </a:solidFill>
                  <a:latin typeface="Tw Cen MT" panose="020B0602020104020603"/>
                </a:rPr>
                <a:t>FetchMPD</a:t>
              </a:r>
              <a:r>
                <a:rPr lang="de-DE" sz="900" dirty="0">
                  <a:solidFill>
                    <a:srgbClr val="C0504D"/>
                  </a:solidFill>
                  <a:latin typeface="Tw Cen MT" panose="020B0602020104020603"/>
                </a:rPr>
                <a:t>(1)</a:t>
              </a:r>
            </a:p>
          </p:txBody>
        </p:sp>
      </p:grpSp>
      <p:grpSp>
        <p:nvGrpSpPr>
          <p:cNvPr id="220" name="Gruppierung 219"/>
          <p:cNvGrpSpPr/>
          <p:nvPr/>
        </p:nvGrpSpPr>
        <p:grpSpPr>
          <a:xfrm>
            <a:off x="3556242" y="2918922"/>
            <a:ext cx="1519655" cy="162018"/>
            <a:chOff x="2267744" y="3284984"/>
            <a:chExt cx="2026207" cy="216024"/>
          </a:xfrm>
        </p:grpSpPr>
        <p:sp>
          <p:nvSpPr>
            <p:cNvPr id="221" name="Rechteck 220"/>
            <p:cNvSpPr/>
            <p:nvPr/>
          </p:nvSpPr>
          <p:spPr>
            <a:xfrm>
              <a:off x="2267744"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1</a:t>
              </a:r>
            </a:p>
          </p:txBody>
        </p:sp>
        <p:sp>
          <p:nvSpPr>
            <p:cNvPr id="222" name="Rechteck 221"/>
            <p:cNvSpPr/>
            <p:nvPr/>
          </p:nvSpPr>
          <p:spPr>
            <a:xfrm>
              <a:off x="2780376"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a:p>
              <a:pPr algn="ctr" defTabSz="685800"/>
              <a:r>
                <a:rPr lang="de-DE" sz="1200" dirty="0">
                  <a:solidFill>
                    <a:prstClr val="white"/>
                  </a:solidFill>
                  <a:latin typeface="Tw Cen MT" panose="020B0602020104020603"/>
                </a:rPr>
                <a:t>2	</a:t>
              </a:r>
            </a:p>
          </p:txBody>
        </p:sp>
        <p:sp>
          <p:nvSpPr>
            <p:cNvPr id="223" name="Rechteck 222"/>
            <p:cNvSpPr/>
            <p:nvPr/>
          </p:nvSpPr>
          <p:spPr>
            <a:xfrm>
              <a:off x="3285839"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3</a:t>
              </a:r>
            </a:p>
          </p:txBody>
        </p:sp>
        <p:sp>
          <p:nvSpPr>
            <p:cNvPr id="224" name="Rechteck 223"/>
            <p:cNvSpPr/>
            <p:nvPr/>
          </p:nvSpPr>
          <p:spPr>
            <a:xfrm>
              <a:off x="3789895" y="3284984"/>
              <a:ext cx="504056"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4</a:t>
              </a:r>
            </a:p>
          </p:txBody>
        </p:sp>
      </p:grpSp>
      <p:sp>
        <p:nvSpPr>
          <p:cNvPr id="225" name="Rechteck 224"/>
          <p:cNvSpPr/>
          <p:nvPr/>
        </p:nvSpPr>
        <p:spPr>
          <a:xfrm>
            <a:off x="5075896" y="29159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5</a:t>
            </a:r>
          </a:p>
        </p:txBody>
      </p:sp>
      <p:sp>
        <p:nvSpPr>
          <p:cNvPr id="226" name="Rechteck 225"/>
          <p:cNvSpPr/>
          <p:nvPr/>
        </p:nvSpPr>
        <p:spPr>
          <a:xfrm>
            <a:off x="5441874" y="29159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6</a:t>
            </a:r>
          </a:p>
        </p:txBody>
      </p:sp>
      <p:sp>
        <p:nvSpPr>
          <p:cNvPr id="227" name="Rechteck 226"/>
          <p:cNvSpPr/>
          <p:nvPr/>
        </p:nvSpPr>
        <p:spPr>
          <a:xfrm>
            <a:off x="5821087" y="2915935"/>
            <a:ext cx="378042" cy="162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7</a:t>
            </a:r>
          </a:p>
        </p:txBody>
      </p:sp>
      <p:sp>
        <p:nvSpPr>
          <p:cNvPr id="228" name="Rechteck 227"/>
          <p:cNvSpPr/>
          <p:nvPr/>
        </p:nvSpPr>
        <p:spPr>
          <a:xfrm>
            <a:off x="6202535" y="2918922"/>
            <a:ext cx="378042" cy="16201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de-DE" sz="1200" dirty="0">
                <a:solidFill>
                  <a:prstClr val="white"/>
                </a:solidFill>
                <a:latin typeface="Tw Cen MT" panose="020B0602020104020603"/>
              </a:rPr>
              <a:t>8</a:t>
            </a:r>
          </a:p>
        </p:txBody>
      </p:sp>
      <p:sp>
        <p:nvSpPr>
          <p:cNvPr id="229" name="Rechteck 228"/>
          <p:cNvSpPr/>
          <p:nvPr/>
        </p:nvSpPr>
        <p:spPr>
          <a:xfrm>
            <a:off x="6577171" y="2918922"/>
            <a:ext cx="216024" cy="1620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a:solidFill>
                  <a:prstClr val="white"/>
                </a:solidFill>
                <a:latin typeface="Tw Cen MT" panose="020B0602020104020603"/>
              </a:rPr>
              <a:t>9</a:t>
            </a:r>
          </a:p>
        </p:txBody>
      </p:sp>
      <p:sp>
        <p:nvSpPr>
          <p:cNvPr id="230" name="Rechteck 229"/>
          <p:cNvSpPr/>
          <p:nvPr/>
        </p:nvSpPr>
        <p:spPr>
          <a:xfrm>
            <a:off x="5813165" y="2915642"/>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sp>
        <p:nvSpPr>
          <p:cNvPr id="231" name="Rechteck 230"/>
          <p:cNvSpPr/>
          <p:nvPr/>
        </p:nvSpPr>
        <p:spPr>
          <a:xfrm>
            <a:off x="6178124" y="2912829"/>
            <a:ext cx="96909" cy="1632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endParaRPr lang="de-DE" sz="1200" dirty="0">
              <a:solidFill>
                <a:prstClr val="white"/>
              </a:solidFill>
              <a:latin typeface="Tw Cen MT" panose="020B0602020104020603"/>
            </a:endParaRPr>
          </a:p>
        </p:txBody>
      </p:sp>
      <p:sp>
        <p:nvSpPr>
          <p:cNvPr id="244" name="Textfeld 243"/>
          <p:cNvSpPr txBox="1"/>
          <p:nvPr/>
        </p:nvSpPr>
        <p:spPr>
          <a:xfrm>
            <a:off x="1586970" y="2837201"/>
            <a:ext cx="953210" cy="323165"/>
          </a:xfrm>
          <a:prstGeom prst="rect">
            <a:avLst/>
          </a:prstGeom>
          <a:noFill/>
        </p:spPr>
        <p:txBody>
          <a:bodyPr wrap="none" rtlCol="0">
            <a:spAutoFit/>
          </a:bodyPr>
          <a:lstStyle/>
          <a:p>
            <a:pPr defTabSz="685800"/>
            <a:r>
              <a:rPr lang="de-DE" sz="1500" dirty="0">
                <a:solidFill>
                  <a:prstClr val="black"/>
                </a:solidFill>
                <a:latin typeface="Tw Cen MT" panose="020B0602020104020603"/>
              </a:rPr>
              <a:t>Download</a:t>
            </a:r>
          </a:p>
        </p:txBody>
      </p:sp>
      <p:cxnSp>
        <p:nvCxnSpPr>
          <p:cNvPr id="245" name="Gerade Verbindung 244"/>
          <p:cNvCxnSpPr>
            <a:stCxn id="100" idx="2"/>
          </p:cNvCxnSpPr>
          <p:nvPr/>
        </p:nvCxnSpPr>
        <p:spPr>
          <a:xfrm flipH="1">
            <a:off x="6337447" y="2812177"/>
            <a:ext cx="1" cy="33608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52" name="Rechteck 149"/>
          <p:cNvSpPr/>
          <p:nvPr/>
        </p:nvSpPr>
        <p:spPr>
          <a:xfrm>
            <a:off x="123791" y="999494"/>
            <a:ext cx="1161098" cy="223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de-DE" sz="1200" dirty="0" err="1">
                <a:solidFill>
                  <a:prstClr val="black"/>
                </a:solidFill>
                <a:latin typeface="Tw Cen MT" panose="020B0602020104020603"/>
              </a:rPr>
              <a:t>Inband</a:t>
            </a:r>
            <a:r>
              <a:rPr lang="de-DE" sz="1200" dirty="0">
                <a:solidFill>
                  <a:prstClr val="black"/>
                </a:solidFill>
                <a:latin typeface="Tw Cen MT" panose="020B0602020104020603"/>
              </a:rPr>
              <a:t> Events</a:t>
            </a:r>
          </a:p>
        </p:txBody>
      </p:sp>
      <p:sp>
        <p:nvSpPr>
          <p:cNvPr id="4" name="Footer Placeholder 3"/>
          <p:cNvSpPr>
            <a:spLocks noGrp="1"/>
          </p:cNvSpPr>
          <p:nvPr>
            <p:ph type="ftr" sz="quarter" idx="11"/>
          </p:nvPr>
        </p:nvSpPr>
        <p:spPr/>
        <p:txBody>
          <a:bodyPr/>
          <a:lstStyle/>
          <a:p>
            <a:pPr defTabSz="685800"/>
            <a:r>
              <a:rPr lang="en-US">
                <a:solidFill>
                  <a:prstClr val="black">
                    <a:lumMod val="95000"/>
                    <a:lumOff val="5000"/>
                  </a:prstClr>
                </a:solidFill>
                <a:latin typeface="Tw Cen MT Condensed" panose="020B0606020104020203"/>
              </a:rPr>
              <a:t>DASH-IF Special Session: MPEG-DASH 6th edition</a:t>
            </a:r>
          </a:p>
        </p:txBody>
      </p:sp>
      <p:sp>
        <p:nvSpPr>
          <p:cNvPr id="5" name="Slide Number Placeholder 4"/>
          <p:cNvSpPr>
            <a:spLocks noGrp="1"/>
          </p:cNvSpPr>
          <p:nvPr>
            <p:ph type="sldNum" sz="quarter" idx="12"/>
          </p:nvPr>
        </p:nvSpPr>
        <p:spPr/>
        <p:txBody>
          <a:bodyPr/>
          <a:lstStyle/>
          <a:p>
            <a:pPr defTabSz="685800"/>
            <a:fld id="{19321505-8D2F-A849-9065-C57F9A2F1A62}" type="slidenum">
              <a:rPr lang="en-US">
                <a:solidFill>
                  <a:prstClr val="black">
                    <a:lumMod val="95000"/>
                    <a:lumOff val="5000"/>
                  </a:prstClr>
                </a:solidFill>
                <a:latin typeface="Tw Cen MT Condensed" panose="020B0606020104020203"/>
              </a:rPr>
              <a:pPr defTabSz="685800"/>
              <a:t>12</a:t>
            </a:fld>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200466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CCA7C4-33C9-488E-8A37-8A5C372DB556}"/>
              </a:ext>
            </a:extLst>
          </p:cNvPr>
          <p:cNvSpPr>
            <a:spLocks noGrp="1"/>
          </p:cNvSpPr>
          <p:nvPr>
            <p:ph type="title"/>
          </p:nvPr>
        </p:nvSpPr>
        <p:spPr/>
        <p:txBody>
          <a:bodyPr/>
          <a:lstStyle/>
          <a:p>
            <a:r>
              <a:rPr lang="de-DE" dirty="0"/>
              <a:t>Segment Timeline</a:t>
            </a:r>
            <a:endParaRPr lang="en-US" dirty="0"/>
          </a:p>
        </p:txBody>
      </p:sp>
      <p:sp>
        <p:nvSpPr>
          <p:cNvPr id="3" name="Footer Placeholder 2">
            <a:extLst>
              <a:ext uri="{FF2B5EF4-FFF2-40B4-BE49-F238E27FC236}">
                <a16:creationId xmlns:a16="http://schemas.microsoft.com/office/drawing/2014/main" id="{41170C4D-B18D-4268-9F51-683B10F3894F}"/>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DASH-IF Special Session: MPEG-DASH 6th edition</a:t>
            </a:r>
          </a:p>
        </p:txBody>
      </p:sp>
      <p:sp>
        <p:nvSpPr>
          <p:cNvPr id="4" name="Slide Number Placeholder 3">
            <a:extLst>
              <a:ext uri="{FF2B5EF4-FFF2-40B4-BE49-F238E27FC236}">
                <a16:creationId xmlns:a16="http://schemas.microsoft.com/office/drawing/2014/main" id="{F748CE64-223B-45C1-9B6A-96BACFB188F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9321505-8D2F-A849-9065-C57F9A2F1A62}" type="slidenum">
              <a:rPr kumimoji="0" lang="en-US"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6" name="Picture 5">
            <a:extLst>
              <a:ext uri="{FF2B5EF4-FFF2-40B4-BE49-F238E27FC236}">
                <a16:creationId xmlns:a16="http://schemas.microsoft.com/office/drawing/2014/main" id="{B72A0786-5D1B-4124-9948-CE811079CB1B}"/>
              </a:ext>
            </a:extLst>
          </p:cNvPr>
          <p:cNvPicPr>
            <a:picLocks noChangeAspect="1"/>
          </p:cNvPicPr>
          <p:nvPr/>
        </p:nvPicPr>
        <p:blipFill>
          <a:blip r:embed="rId2"/>
          <a:stretch>
            <a:fillRect/>
          </a:stretch>
        </p:blipFill>
        <p:spPr>
          <a:xfrm>
            <a:off x="810541" y="1039701"/>
            <a:ext cx="7522918" cy="3649978"/>
          </a:xfrm>
          <a:prstGeom prst="rect">
            <a:avLst/>
          </a:prstGeom>
        </p:spPr>
      </p:pic>
    </p:spTree>
    <p:extLst>
      <p:ext uri="{BB962C8B-B14F-4D97-AF65-F5344CB8AC3E}">
        <p14:creationId xmlns:p14="http://schemas.microsoft.com/office/powerpoint/2010/main" val="44628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A44D5-10FA-4E5A-8C13-9E682987B580}"/>
              </a:ext>
            </a:extLst>
          </p:cNvPr>
          <p:cNvSpPr>
            <a:spLocks noGrp="1"/>
          </p:cNvSpPr>
          <p:nvPr>
            <p:ph type="title"/>
          </p:nvPr>
        </p:nvSpPr>
        <p:spPr/>
        <p:txBody>
          <a:bodyPr/>
          <a:lstStyle/>
          <a:p>
            <a:r>
              <a:rPr lang="en-US" dirty="0"/>
              <a:t>Low-Latency Streaming with Chunking</a:t>
            </a:r>
          </a:p>
        </p:txBody>
      </p:sp>
      <p:sp>
        <p:nvSpPr>
          <p:cNvPr id="7" name="Rectangle 2">
            <a:extLst>
              <a:ext uri="{FF2B5EF4-FFF2-40B4-BE49-F238E27FC236}">
                <a16:creationId xmlns:a16="http://schemas.microsoft.com/office/drawing/2014/main" id="{B561FEB6-8BCD-427B-A960-32ABF9042A3F}"/>
              </a:ext>
            </a:extLst>
          </p:cNvPr>
          <p:cNvSpPr>
            <a:spLocks noChangeArrowheads="1"/>
          </p:cNvSpPr>
          <p:nvPr/>
        </p:nvSpPr>
        <p:spPr bwMode="auto">
          <a:xfrm>
            <a:off x="5094072" y="238601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7091F93-9F5A-49F5-99CB-3A121C13CA75}"/>
              </a:ext>
            </a:extLst>
          </p:cNvPr>
          <p:cNvSpPr/>
          <p:nvPr/>
        </p:nvSpPr>
        <p:spPr>
          <a:xfrm>
            <a:off x="4179289" y="1534784"/>
            <a:ext cx="992522" cy="122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Tw Cen MT" panose="020B0602020104020603"/>
                <a:ea typeface="+mn-ea"/>
                <a:cs typeface="+mn-cs"/>
              </a:rPr>
              <a:t>DASH Packager</a:t>
            </a:r>
          </a:p>
        </p:txBody>
      </p:sp>
      <p:sp>
        <p:nvSpPr>
          <p:cNvPr id="12" name="Rectangle 11">
            <a:extLst>
              <a:ext uri="{FF2B5EF4-FFF2-40B4-BE49-F238E27FC236}">
                <a16:creationId xmlns:a16="http://schemas.microsoft.com/office/drawing/2014/main" id="{3A245AEC-963F-4FC1-9018-D511089D3EE5}"/>
              </a:ext>
            </a:extLst>
          </p:cNvPr>
          <p:cNvSpPr/>
          <p:nvPr/>
        </p:nvSpPr>
        <p:spPr>
          <a:xfrm>
            <a:off x="3613399" y="1616974"/>
            <a:ext cx="465590" cy="377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CH</a:t>
            </a:r>
          </a:p>
        </p:txBody>
      </p:sp>
      <p:sp>
        <p:nvSpPr>
          <p:cNvPr id="13" name="Rectangle 12">
            <a:extLst>
              <a:ext uri="{FF2B5EF4-FFF2-40B4-BE49-F238E27FC236}">
                <a16:creationId xmlns:a16="http://schemas.microsoft.com/office/drawing/2014/main" id="{F082BF70-DCC8-4888-BB92-3DE3621AB3C8}"/>
              </a:ext>
            </a:extLst>
          </p:cNvPr>
          <p:cNvSpPr/>
          <p:nvPr/>
        </p:nvSpPr>
        <p:spPr>
          <a:xfrm>
            <a:off x="1349838" y="1616974"/>
            <a:ext cx="465590" cy="377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CIC</a:t>
            </a:r>
          </a:p>
        </p:txBody>
      </p:sp>
      <p:sp>
        <p:nvSpPr>
          <p:cNvPr id="14" name="Rectangle 13">
            <a:extLst>
              <a:ext uri="{FF2B5EF4-FFF2-40B4-BE49-F238E27FC236}">
                <a16:creationId xmlns:a16="http://schemas.microsoft.com/office/drawing/2014/main" id="{D2118C09-EF2B-4E24-80C3-6E1BBD4782C0}"/>
              </a:ext>
            </a:extLst>
          </p:cNvPr>
          <p:cNvSpPr/>
          <p:nvPr/>
        </p:nvSpPr>
        <p:spPr>
          <a:xfrm>
            <a:off x="1915729" y="1616974"/>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15" name="Rectangle 14">
            <a:extLst>
              <a:ext uri="{FF2B5EF4-FFF2-40B4-BE49-F238E27FC236}">
                <a16:creationId xmlns:a16="http://schemas.microsoft.com/office/drawing/2014/main" id="{DC3F8EF2-ABAC-43D9-B442-CF34492BE809}"/>
              </a:ext>
            </a:extLst>
          </p:cNvPr>
          <p:cNvSpPr/>
          <p:nvPr/>
        </p:nvSpPr>
        <p:spPr>
          <a:xfrm>
            <a:off x="2481619" y="1616974"/>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16" name="Rectangle 15">
            <a:extLst>
              <a:ext uri="{FF2B5EF4-FFF2-40B4-BE49-F238E27FC236}">
                <a16:creationId xmlns:a16="http://schemas.microsoft.com/office/drawing/2014/main" id="{F4615864-49AC-4CE2-8F57-F7E14761D38D}"/>
              </a:ext>
            </a:extLst>
          </p:cNvPr>
          <p:cNvSpPr/>
          <p:nvPr/>
        </p:nvSpPr>
        <p:spPr>
          <a:xfrm>
            <a:off x="3047509" y="1616974"/>
            <a:ext cx="465590" cy="377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CIC</a:t>
            </a:r>
          </a:p>
        </p:txBody>
      </p:sp>
      <p:sp>
        <p:nvSpPr>
          <p:cNvPr id="17" name="Rectangle 16">
            <a:extLst>
              <a:ext uri="{FF2B5EF4-FFF2-40B4-BE49-F238E27FC236}">
                <a16:creationId xmlns:a16="http://schemas.microsoft.com/office/drawing/2014/main" id="{94C4E7CC-79C9-4868-9A37-AFB5BC560D0F}"/>
              </a:ext>
            </a:extLst>
          </p:cNvPr>
          <p:cNvSpPr/>
          <p:nvPr/>
        </p:nvSpPr>
        <p:spPr>
          <a:xfrm>
            <a:off x="783946" y="1616974"/>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18" name="Rectangle 17">
            <a:extLst>
              <a:ext uri="{FF2B5EF4-FFF2-40B4-BE49-F238E27FC236}">
                <a16:creationId xmlns:a16="http://schemas.microsoft.com/office/drawing/2014/main" id="{D1C884EF-8DA5-42C9-9393-A8B9FEC2469F}"/>
              </a:ext>
            </a:extLst>
          </p:cNvPr>
          <p:cNvSpPr/>
          <p:nvPr/>
        </p:nvSpPr>
        <p:spPr>
          <a:xfrm>
            <a:off x="8195209" y="1097770"/>
            <a:ext cx="501580" cy="377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IS</a:t>
            </a:r>
          </a:p>
        </p:txBody>
      </p:sp>
      <p:sp>
        <p:nvSpPr>
          <p:cNvPr id="19" name="Rectangle 18">
            <a:extLst>
              <a:ext uri="{FF2B5EF4-FFF2-40B4-BE49-F238E27FC236}">
                <a16:creationId xmlns:a16="http://schemas.microsoft.com/office/drawing/2014/main" id="{1C1B431D-8D34-4AA1-BB96-C8C112305A4F}"/>
              </a:ext>
            </a:extLst>
          </p:cNvPr>
          <p:cNvSpPr/>
          <p:nvPr/>
        </p:nvSpPr>
        <p:spPr>
          <a:xfrm>
            <a:off x="6792885" y="2382999"/>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20" name="Rectangle 19">
            <a:extLst>
              <a:ext uri="{FF2B5EF4-FFF2-40B4-BE49-F238E27FC236}">
                <a16:creationId xmlns:a16="http://schemas.microsoft.com/office/drawing/2014/main" id="{7FAB9F0B-C92E-4A3F-8935-432796D0FAEF}"/>
              </a:ext>
            </a:extLst>
          </p:cNvPr>
          <p:cNvSpPr/>
          <p:nvPr/>
        </p:nvSpPr>
        <p:spPr>
          <a:xfrm>
            <a:off x="7258474" y="2382999"/>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21" name="Rectangle 20">
            <a:extLst>
              <a:ext uri="{FF2B5EF4-FFF2-40B4-BE49-F238E27FC236}">
                <a16:creationId xmlns:a16="http://schemas.microsoft.com/office/drawing/2014/main" id="{33625CF9-248E-4075-A261-AF1C14BD8121}"/>
              </a:ext>
            </a:extLst>
          </p:cNvPr>
          <p:cNvSpPr/>
          <p:nvPr/>
        </p:nvSpPr>
        <p:spPr>
          <a:xfrm>
            <a:off x="7724064" y="2382999"/>
            <a:ext cx="465590" cy="377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CIC</a:t>
            </a:r>
          </a:p>
        </p:txBody>
      </p:sp>
      <p:cxnSp>
        <p:nvCxnSpPr>
          <p:cNvPr id="22" name="Straight Connector 21">
            <a:extLst>
              <a:ext uri="{FF2B5EF4-FFF2-40B4-BE49-F238E27FC236}">
                <a16:creationId xmlns:a16="http://schemas.microsoft.com/office/drawing/2014/main" id="{0062F833-81BC-464B-AD78-F22C25B61D59}"/>
              </a:ext>
            </a:extLst>
          </p:cNvPr>
          <p:cNvCxnSpPr>
            <a:cxnSpLocks/>
          </p:cNvCxnSpPr>
          <p:nvPr/>
        </p:nvCxnSpPr>
        <p:spPr>
          <a:xfrm>
            <a:off x="8189653" y="1829327"/>
            <a:ext cx="0" cy="1041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630B60-FDD0-4AF6-B026-2C2A301E7F44}"/>
              </a:ext>
            </a:extLst>
          </p:cNvPr>
          <p:cNvCxnSpPr/>
          <p:nvPr/>
        </p:nvCxnSpPr>
        <p:spPr>
          <a:xfrm>
            <a:off x="7724063" y="2228850"/>
            <a:ext cx="0" cy="641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214E6A-BE21-49D5-ACBF-995D211F4877}"/>
              </a:ext>
            </a:extLst>
          </p:cNvPr>
          <p:cNvCxnSpPr/>
          <p:nvPr/>
        </p:nvCxnSpPr>
        <p:spPr>
          <a:xfrm>
            <a:off x="7260048" y="2244579"/>
            <a:ext cx="0" cy="641758"/>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F7FCB9-B9FB-4218-8F8C-D812007DAAD3}"/>
              </a:ext>
            </a:extLst>
          </p:cNvPr>
          <p:cNvSpPr/>
          <p:nvPr/>
        </p:nvSpPr>
        <p:spPr>
          <a:xfrm>
            <a:off x="186652" y="1616974"/>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26" name="Rectangle 25">
            <a:extLst>
              <a:ext uri="{FF2B5EF4-FFF2-40B4-BE49-F238E27FC236}">
                <a16:creationId xmlns:a16="http://schemas.microsoft.com/office/drawing/2014/main" id="{97E71DE9-C1D7-4D1E-97C5-44A089F4362A}"/>
              </a:ext>
            </a:extLst>
          </p:cNvPr>
          <p:cNvSpPr/>
          <p:nvPr/>
        </p:nvSpPr>
        <p:spPr>
          <a:xfrm>
            <a:off x="5328007" y="2382999"/>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27" name="Rectangle 26">
            <a:extLst>
              <a:ext uri="{FF2B5EF4-FFF2-40B4-BE49-F238E27FC236}">
                <a16:creationId xmlns:a16="http://schemas.microsoft.com/office/drawing/2014/main" id="{7D7D526B-2BC3-4AD8-BC16-5ADB792EEB38}"/>
              </a:ext>
            </a:extLst>
          </p:cNvPr>
          <p:cNvSpPr/>
          <p:nvPr/>
        </p:nvSpPr>
        <p:spPr>
          <a:xfrm>
            <a:off x="5793597" y="2382999"/>
            <a:ext cx="465590"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a:t>
            </a:r>
          </a:p>
        </p:txBody>
      </p:sp>
      <p:sp>
        <p:nvSpPr>
          <p:cNvPr id="28" name="Rectangle 27">
            <a:extLst>
              <a:ext uri="{FF2B5EF4-FFF2-40B4-BE49-F238E27FC236}">
                <a16:creationId xmlns:a16="http://schemas.microsoft.com/office/drawing/2014/main" id="{9639F302-20EA-434A-8273-B80B5AFBB3F1}"/>
              </a:ext>
            </a:extLst>
          </p:cNvPr>
          <p:cNvSpPr/>
          <p:nvPr/>
        </p:nvSpPr>
        <p:spPr>
          <a:xfrm>
            <a:off x="6259186" y="2382999"/>
            <a:ext cx="465590" cy="377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CIC</a:t>
            </a:r>
          </a:p>
        </p:txBody>
      </p:sp>
      <p:cxnSp>
        <p:nvCxnSpPr>
          <p:cNvPr id="29" name="Straight Connector 28">
            <a:extLst>
              <a:ext uri="{FF2B5EF4-FFF2-40B4-BE49-F238E27FC236}">
                <a16:creationId xmlns:a16="http://schemas.microsoft.com/office/drawing/2014/main" id="{5740B412-BF40-4C2E-8305-4EDAA39EF06F}"/>
              </a:ext>
            </a:extLst>
          </p:cNvPr>
          <p:cNvCxnSpPr/>
          <p:nvPr/>
        </p:nvCxnSpPr>
        <p:spPr>
          <a:xfrm>
            <a:off x="6724775" y="2228852"/>
            <a:ext cx="0" cy="641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8CC475-B509-4FDC-8E8C-1880A0C32BEC}"/>
              </a:ext>
            </a:extLst>
          </p:cNvPr>
          <p:cNvCxnSpPr/>
          <p:nvPr/>
        </p:nvCxnSpPr>
        <p:spPr>
          <a:xfrm>
            <a:off x="6259186" y="2228850"/>
            <a:ext cx="0" cy="641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00A190-E92B-4DD9-BC5C-9EB0C5863F67}"/>
              </a:ext>
            </a:extLst>
          </p:cNvPr>
          <p:cNvCxnSpPr/>
          <p:nvPr/>
        </p:nvCxnSpPr>
        <p:spPr>
          <a:xfrm>
            <a:off x="5795171" y="2244579"/>
            <a:ext cx="0" cy="641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7ACEB57-3C74-44EF-AC3C-66647F852102}"/>
              </a:ext>
            </a:extLst>
          </p:cNvPr>
          <p:cNvCxnSpPr/>
          <p:nvPr/>
        </p:nvCxnSpPr>
        <p:spPr>
          <a:xfrm>
            <a:off x="7724064" y="2307501"/>
            <a:ext cx="4655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943E375-8169-4FDA-B8C1-0E580F2C46D5}"/>
              </a:ext>
            </a:extLst>
          </p:cNvPr>
          <p:cNvSpPr txBox="1"/>
          <p:nvPr/>
        </p:nvSpPr>
        <p:spPr>
          <a:xfrm>
            <a:off x="7771803" y="1977002"/>
            <a:ext cx="391454" cy="300082"/>
          </a:xfrm>
          <a:prstGeom prst="rect">
            <a:avLst/>
          </a:prstGeom>
          <a:noFill/>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t>HTTP </a:t>
            </a:r>
            <a:b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t>Chunk</a:t>
            </a:r>
          </a:p>
        </p:txBody>
      </p:sp>
      <p:sp>
        <p:nvSpPr>
          <p:cNvPr id="34" name="TextBox 33">
            <a:extLst>
              <a:ext uri="{FF2B5EF4-FFF2-40B4-BE49-F238E27FC236}">
                <a16:creationId xmlns:a16="http://schemas.microsoft.com/office/drawing/2014/main" id="{C9F396D4-C0D4-4F96-9B2D-1EEB5948ABA4}"/>
              </a:ext>
            </a:extLst>
          </p:cNvPr>
          <p:cNvSpPr txBox="1"/>
          <p:nvPr/>
        </p:nvSpPr>
        <p:spPr>
          <a:xfrm>
            <a:off x="7295542" y="1985575"/>
            <a:ext cx="391454" cy="300082"/>
          </a:xfrm>
          <a:prstGeom prst="rect">
            <a:avLst/>
          </a:prstGeom>
          <a:noFill/>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t>HTTP </a:t>
            </a:r>
            <a:b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br>
            <a: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t>Chunk</a:t>
            </a:r>
          </a:p>
        </p:txBody>
      </p:sp>
      <p:cxnSp>
        <p:nvCxnSpPr>
          <p:cNvPr id="35" name="Straight Arrow Connector 34">
            <a:extLst>
              <a:ext uri="{FF2B5EF4-FFF2-40B4-BE49-F238E27FC236}">
                <a16:creationId xmlns:a16="http://schemas.microsoft.com/office/drawing/2014/main" id="{521CC79B-CEA7-4069-B08B-14A7FD7504E0}"/>
              </a:ext>
            </a:extLst>
          </p:cNvPr>
          <p:cNvCxnSpPr/>
          <p:nvPr/>
        </p:nvCxnSpPr>
        <p:spPr>
          <a:xfrm>
            <a:off x="7258474" y="2308550"/>
            <a:ext cx="4655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0BD9B1E-A7DB-4CAB-9888-49A9483ABD58}"/>
              </a:ext>
            </a:extLst>
          </p:cNvPr>
          <p:cNvCxnSpPr/>
          <p:nvPr/>
        </p:nvCxnSpPr>
        <p:spPr>
          <a:xfrm>
            <a:off x="6792885" y="2307501"/>
            <a:ext cx="4655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250176-A3CF-4EA1-94BA-E9007ED09F43}"/>
              </a:ext>
            </a:extLst>
          </p:cNvPr>
          <p:cNvCxnSpPr>
            <a:cxnSpLocks/>
          </p:cNvCxnSpPr>
          <p:nvPr/>
        </p:nvCxnSpPr>
        <p:spPr>
          <a:xfrm>
            <a:off x="6792886" y="1829327"/>
            <a:ext cx="2887" cy="1041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685A17D-7FAB-4545-B495-42CEA1D2B4FF}"/>
              </a:ext>
            </a:extLst>
          </p:cNvPr>
          <p:cNvCxnSpPr>
            <a:cxnSpLocks/>
          </p:cNvCxnSpPr>
          <p:nvPr/>
        </p:nvCxnSpPr>
        <p:spPr>
          <a:xfrm>
            <a:off x="6792885" y="1912170"/>
            <a:ext cx="13967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B23B199-D971-47F3-830B-70C0DEDD82B7}"/>
              </a:ext>
            </a:extLst>
          </p:cNvPr>
          <p:cNvSpPr txBox="1"/>
          <p:nvPr/>
        </p:nvSpPr>
        <p:spPr>
          <a:xfrm>
            <a:off x="7173541" y="1629116"/>
            <a:ext cx="708848" cy="196208"/>
          </a:xfrm>
          <a:prstGeom prst="rect">
            <a:avLst/>
          </a:prstGeom>
          <a:noFill/>
        </p:spPr>
        <p:txBody>
          <a:bodyPr wrap="non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black"/>
                </a:solidFill>
                <a:effectLst/>
                <a:uLnTx/>
                <a:uFillTx/>
                <a:latin typeface="Tw Cen MT" panose="020B0602020104020603"/>
                <a:ea typeface="+mn-ea"/>
                <a:cs typeface="+mn-cs"/>
              </a:rPr>
              <a:t>DASH Segment</a:t>
            </a:r>
          </a:p>
        </p:txBody>
      </p:sp>
      <p:sp>
        <p:nvSpPr>
          <p:cNvPr id="40" name="Rectangle 39">
            <a:extLst>
              <a:ext uri="{FF2B5EF4-FFF2-40B4-BE49-F238E27FC236}">
                <a16:creationId xmlns:a16="http://schemas.microsoft.com/office/drawing/2014/main" id="{16F0AEFC-1EE2-41B7-AC15-6D90EDE79936}"/>
              </a:ext>
            </a:extLst>
          </p:cNvPr>
          <p:cNvSpPr/>
          <p:nvPr/>
        </p:nvSpPr>
        <p:spPr>
          <a:xfrm>
            <a:off x="8189653" y="612635"/>
            <a:ext cx="510563" cy="377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MPD</a:t>
            </a:r>
          </a:p>
        </p:txBody>
      </p:sp>
      <p:sp>
        <p:nvSpPr>
          <p:cNvPr id="41" name="Rectangle 40">
            <a:extLst>
              <a:ext uri="{FF2B5EF4-FFF2-40B4-BE49-F238E27FC236}">
                <a16:creationId xmlns:a16="http://schemas.microsoft.com/office/drawing/2014/main" id="{0039D346-913B-469F-93F2-32719006B8C6}"/>
              </a:ext>
            </a:extLst>
          </p:cNvPr>
          <p:cNvSpPr/>
          <p:nvPr/>
        </p:nvSpPr>
        <p:spPr>
          <a:xfrm>
            <a:off x="156862" y="2643394"/>
            <a:ext cx="1867316" cy="377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CNC = CMAF non-initial </a:t>
            </a:r>
            <a:r>
              <a:rPr kumimoji="0" lang="de-DE" sz="1050" b="0" i="0" u="none" strike="noStrike" kern="1200" cap="none" spc="0" normalizeH="0" baseline="0" noProof="0" dirty="0" err="1">
                <a:ln>
                  <a:noFill/>
                </a:ln>
                <a:solidFill>
                  <a:prstClr val="white"/>
                </a:solidFill>
                <a:effectLst/>
                <a:uLnTx/>
                <a:uFillTx/>
                <a:latin typeface="Tw Cen MT" panose="020B0602020104020603"/>
                <a:ea typeface="+mn-ea"/>
                <a:cs typeface="+mn-cs"/>
              </a:rPr>
              <a:t>chunk</a:t>
            </a:r>
            <a:endPar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2" name="Rectangle 41">
            <a:extLst>
              <a:ext uri="{FF2B5EF4-FFF2-40B4-BE49-F238E27FC236}">
                <a16:creationId xmlns:a16="http://schemas.microsoft.com/office/drawing/2014/main" id="{8D210A40-6F93-497D-A90D-E91F1D9D832E}"/>
              </a:ext>
            </a:extLst>
          </p:cNvPr>
          <p:cNvSpPr/>
          <p:nvPr/>
        </p:nvSpPr>
        <p:spPr>
          <a:xfrm>
            <a:off x="158802" y="3154734"/>
            <a:ext cx="1867319" cy="35783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CIC = CMAF initial </a:t>
            </a:r>
            <a:r>
              <a:rPr kumimoji="0" lang="de-DE" sz="1050" b="0" i="0" u="none" strike="noStrike" kern="1200" cap="none" spc="0" normalizeH="0" baseline="0" noProof="0" dirty="0" err="1">
                <a:ln>
                  <a:noFill/>
                </a:ln>
                <a:solidFill>
                  <a:prstClr val="white"/>
                </a:solidFill>
                <a:effectLst/>
                <a:uLnTx/>
                <a:uFillTx/>
                <a:latin typeface="Tw Cen MT" panose="020B0602020104020603"/>
                <a:ea typeface="+mn-ea"/>
                <a:cs typeface="+mn-cs"/>
              </a:rPr>
              <a:t>chunk</a:t>
            </a:r>
            <a:endPar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3" name="Rectangle 42">
            <a:extLst>
              <a:ext uri="{FF2B5EF4-FFF2-40B4-BE49-F238E27FC236}">
                <a16:creationId xmlns:a16="http://schemas.microsoft.com/office/drawing/2014/main" id="{4DC3E500-B665-49C1-A3C0-568BE7ACD2BA}"/>
              </a:ext>
            </a:extLst>
          </p:cNvPr>
          <p:cNvSpPr/>
          <p:nvPr/>
        </p:nvSpPr>
        <p:spPr>
          <a:xfrm>
            <a:off x="156862" y="2144769"/>
            <a:ext cx="1869258" cy="377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white"/>
                </a:solidFill>
                <a:effectLst/>
                <a:uLnTx/>
                <a:uFillTx/>
                <a:latin typeface="Tw Cen MT" panose="020B0602020104020603"/>
                <a:ea typeface="+mn-ea"/>
                <a:cs typeface="+mn-cs"/>
              </a:rPr>
              <a:t>CH = CMAF Header</a:t>
            </a:r>
          </a:p>
        </p:txBody>
      </p:sp>
      <p:sp>
        <p:nvSpPr>
          <p:cNvPr id="44" name="Rectangle 43">
            <a:extLst>
              <a:ext uri="{FF2B5EF4-FFF2-40B4-BE49-F238E27FC236}">
                <a16:creationId xmlns:a16="http://schemas.microsoft.com/office/drawing/2014/main" id="{9A11F276-ED7A-4F37-A702-74EE71C53BC5}"/>
              </a:ext>
            </a:extLst>
          </p:cNvPr>
          <p:cNvSpPr/>
          <p:nvPr/>
        </p:nvSpPr>
        <p:spPr>
          <a:xfrm>
            <a:off x="4179289" y="4419300"/>
            <a:ext cx="992522" cy="5155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Low-</a:t>
            </a:r>
            <a:r>
              <a:rPr kumimoji="0" lang="de-DE" sz="1050" b="0" i="0" u="none" strike="noStrike" kern="1200" cap="none" spc="0" normalizeH="0" baseline="0" noProof="0" dirty="0" err="1">
                <a:ln>
                  <a:noFill/>
                </a:ln>
                <a:solidFill>
                  <a:srgbClr val="FFFFFF"/>
                </a:solidFill>
                <a:effectLst/>
                <a:uLnTx/>
                <a:uFillTx/>
                <a:latin typeface="Tw Cen MT" panose="020B0602020104020603"/>
                <a:ea typeface="+mn-ea"/>
                <a:cs typeface="+mn-cs"/>
              </a:rPr>
              <a:t>Latency</a:t>
            </a:r>
            <a:endPar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DASH </a:t>
            </a:r>
            <a:b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b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Client</a:t>
            </a:r>
          </a:p>
        </p:txBody>
      </p:sp>
      <p:sp>
        <p:nvSpPr>
          <p:cNvPr id="45" name="Cloud 44">
            <a:extLst>
              <a:ext uri="{FF2B5EF4-FFF2-40B4-BE49-F238E27FC236}">
                <a16:creationId xmlns:a16="http://schemas.microsoft.com/office/drawing/2014/main" id="{76644E6D-51E4-47B9-8C5D-CFFC750CA184}"/>
              </a:ext>
            </a:extLst>
          </p:cNvPr>
          <p:cNvSpPr/>
          <p:nvPr/>
        </p:nvSpPr>
        <p:spPr>
          <a:xfrm>
            <a:off x="5795172" y="3245266"/>
            <a:ext cx="2263123" cy="1572804"/>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white"/>
                </a:solidFill>
                <a:effectLst/>
                <a:uLnTx/>
                <a:uFillTx/>
                <a:latin typeface="Tw Cen MT" panose="020B0602020104020603"/>
                <a:ea typeface="+mn-ea"/>
                <a:cs typeface="+mn-cs"/>
              </a:rPr>
              <a:t>CDN </a:t>
            </a:r>
            <a:r>
              <a:rPr kumimoji="0" lang="de-DE" sz="1350" b="0" i="0" u="none" strike="noStrike" kern="1200" cap="none" spc="0" normalizeH="0" baseline="0" noProof="0" dirty="0" err="1">
                <a:ln>
                  <a:noFill/>
                </a:ln>
                <a:solidFill>
                  <a:prstClr val="white"/>
                </a:solidFill>
                <a:effectLst/>
                <a:uLnTx/>
                <a:uFillTx/>
                <a:latin typeface="Tw Cen MT" panose="020B0602020104020603"/>
                <a:ea typeface="+mn-ea"/>
                <a:cs typeface="+mn-cs"/>
              </a:rPr>
              <a:t>stores</a:t>
            </a:r>
            <a:r>
              <a:rPr kumimoji="0" lang="de-DE" sz="1350" b="0" i="0" u="none" strike="noStrike" kern="1200" cap="none" spc="0" normalizeH="0" baseline="0" noProof="0" dirty="0">
                <a:ln>
                  <a:noFill/>
                </a:ln>
                <a:solidFill>
                  <a:prstClr val="white"/>
                </a:solidFill>
                <a:effectLst/>
                <a:uLnTx/>
                <a:uFillTx/>
                <a:latin typeface="Tw Cen MT" panose="020B0602020104020603"/>
                <a:ea typeface="+mn-ea"/>
                <a:cs typeface="+mn-cs"/>
              </a:rPr>
              <a:t> Segments</a:t>
            </a:r>
          </a:p>
        </p:txBody>
      </p:sp>
      <p:sp>
        <p:nvSpPr>
          <p:cNvPr id="46" name="Rectangle 45">
            <a:extLst>
              <a:ext uri="{FF2B5EF4-FFF2-40B4-BE49-F238E27FC236}">
                <a16:creationId xmlns:a16="http://schemas.microsoft.com/office/drawing/2014/main" id="{C0D133A2-C300-480F-A5A5-EB161EA4B414}"/>
              </a:ext>
            </a:extLst>
          </p:cNvPr>
          <p:cNvSpPr/>
          <p:nvPr/>
        </p:nvSpPr>
        <p:spPr>
          <a:xfrm>
            <a:off x="4179289" y="3296449"/>
            <a:ext cx="992522" cy="635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Regular</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DASH </a:t>
            </a:r>
            <a:b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br>
            <a:r>
              <a:rPr kumimoji="0" lang="de-DE" sz="1050" b="0" i="0" u="none" strike="noStrike" kern="1200" cap="none" spc="0" normalizeH="0" baseline="0" noProof="0" dirty="0">
                <a:ln>
                  <a:noFill/>
                </a:ln>
                <a:solidFill>
                  <a:srgbClr val="FFFFFF"/>
                </a:solidFill>
                <a:effectLst/>
                <a:uLnTx/>
                <a:uFillTx/>
                <a:latin typeface="Tw Cen MT" panose="020B0602020104020603"/>
                <a:ea typeface="+mn-ea"/>
                <a:cs typeface="+mn-cs"/>
              </a:rPr>
              <a:t>Client</a:t>
            </a:r>
          </a:p>
        </p:txBody>
      </p:sp>
      <p:sp>
        <p:nvSpPr>
          <p:cNvPr id="47" name="Arrow: Left 46">
            <a:extLst>
              <a:ext uri="{FF2B5EF4-FFF2-40B4-BE49-F238E27FC236}">
                <a16:creationId xmlns:a16="http://schemas.microsoft.com/office/drawing/2014/main" id="{9B12F628-E472-4EAC-9659-688177BA6576}"/>
              </a:ext>
            </a:extLst>
          </p:cNvPr>
          <p:cNvSpPr/>
          <p:nvPr/>
        </p:nvSpPr>
        <p:spPr>
          <a:xfrm>
            <a:off x="5563689" y="3371992"/>
            <a:ext cx="1220538" cy="45821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white"/>
                </a:solidFill>
                <a:effectLst/>
                <a:uLnTx/>
                <a:uFillTx/>
                <a:latin typeface="Tw Cen MT" panose="020B0602020104020603"/>
                <a:ea typeface="+mn-ea"/>
                <a:cs typeface="+mn-cs"/>
              </a:rPr>
              <a:t>Segments</a:t>
            </a:r>
          </a:p>
        </p:txBody>
      </p:sp>
      <p:sp>
        <p:nvSpPr>
          <p:cNvPr id="48" name="Arrow: Left 47">
            <a:extLst>
              <a:ext uri="{FF2B5EF4-FFF2-40B4-BE49-F238E27FC236}">
                <a16:creationId xmlns:a16="http://schemas.microsoft.com/office/drawing/2014/main" id="{21F68BDE-DFF9-4431-B759-6E5AAD66F0A3}"/>
              </a:ext>
            </a:extLst>
          </p:cNvPr>
          <p:cNvSpPr/>
          <p:nvPr/>
        </p:nvSpPr>
        <p:spPr>
          <a:xfrm>
            <a:off x="5563689" y="4407724"/>
            <a:ext cx="2157628" cy="4582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FFFFFF"/>
                </a:solidFill>
                <a:effectLst/>
                <a:uLnTx/>
                <a:uFillTx/>
                <a:latin typeface="Tw Cen MT" panose="020B0602020104020603"/>
                <a:ea typeface="+mn-ea"/>
                <a:cs typeface="+mn-cs"/>
              </a:rPr>
              <a:t>Chunks</a:t>
            </a:r>
          </a:p>
        </p:txBody>
      </p:sp>
      <p:sp>
        <p:nvSpPr>
          <p:cNvPr id="49" name="Arrow: Left 48">
            <a:extLst>
              <a:ext uri="{FF2B5EF4-FFF2-40B4-BE49-F238E27FC236}">
                <a16:creationId xmlns:a16="http://schemas.microsoft.com/office/drawing/2014/main" id="{F954F1D6-2917-4B4F-96CF-685A7EDC9773}"/>
              </a:ext>
            </a:extLst>
          </p:cNvPr>
          <p:cNvSpPr/>
          <p:nvPr/>
        </p:nvSpPr>
        <p:spPr>
          <a:xfrm>
            <a:off x="3552970" y="3450772"/>
            <a:ext cx="465590" cy="37750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Oval 49">
            <a:extLst>
              <a:ext uri="{FF2B5EF4-FFF2-40B4-BE49-F238E27FC236}">
                <a16:creationId xmlns:a16="http://schemas.microsoft.com/office/drawing/2014/main" id="{ED3DB41B-AB0F-4D62-B2CD-218FCF797E91}"/>
              </a:ext>
            </a:extLst>
          </p:cNvPr>
          <p:cNvSpPr/>
          <p:nvPr/>
        </p:nvSpPr>
        <p:spPr>
          <a:xfrm>
            <a:off x="2793986" y="3377077"/>
            <a:ext cx="617439" cy="481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white"/>
                </a:solidFill>
                <a:effectLst/>
                <a:uLnTx/>
                <a:uFillTx/>
                <a:latin typeface="Tw Cen MT" panose="020B0602020104020603"/>
                <a:ea typeface="+mn-ea"/>
                <a:cs typeface="+mn-cs"/>
              </a:rPr>
              <a:t>10s</a:t>
            </a:r>
          </a:p>
        </p:txBody>
      </p:sp>
      <p:sp>
        <p:nvSpPr>
          <p:cNvPr id="51" name="Oval 50">
            <a:extLst>
              <a:ext uri="{FF2B5EF4-FFF2-40B4-BE49-F238E27FC236}">
                <a16:creationId xmlns:a16="http://schemas.microsoft.com/office/drawing/2014/main" id="{B637AC3A-AD5E-43A7-9B2A-9C086A843299}"/>
              </a:ext>
            </a:extLst>
          </p:cNvPr>
          <p:cNvSpPr/>
          <p:nvPr/>
        </p:nvSpPr>
        <p:spPr>
          <a:xfrm>
            <a:off x="2787539" y="4425695"/>
            <a:ext cx="617439" cy="48103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FFFFFF"/>
                </a:solidFill>
                <a:effectLst/>
                <a:uLnTx/>
                <a:uFillTx/>
                <a:latin typeface="Tw Cen MT" panose="020B0602020104020603"/>
                <a:ea typeface="+mn-ea"/>
                <a:cs typeface="+mn-cs"/>
              </a:rPr>
              <a:t>3s</a:t>
            </a:r>
          </a:p>
        </p:txBody>
      </p:sp>
      <p:sp>
        <p:nvSpPr>
          <p:cNvPr id="52" name="Arrow: Left 51">
            <a:extLst>
              <a:ext uri="{FF2B5EF4-FFF2-40B4-BE49-F238E27FC236}">
                <a16:creationId xmlns:a16="http://schemas.microsoft.com/office/drawing/2014/main" id="{9AA28E15-3871-4ECC-8371-27F2D6847ED3}"/>
              </a:ext>
            </a:extLst>
          </p:cNvPr>
          <p:cNvSpPr/>
          <p:nvPr/>
        </p:nvSpPr>
        <p:spPr>
          <a:xfrm>
            <a:off x="3559339" y="4477462"/>
            <a:ext cx="465590" cy="37750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3" name="TextBox 52">
            <a:extLst>
              <a:ext uri="{FF2B5EF4-FFF2-40B4-BE49-F238E27FC236}">
                <a16:creationId xmlns:a16="http://schemas.microsoft.com/office/drawing/2014/main" id="{1137C96C-E935-4BD8-B254-1A168EA9501B}"/>
              </a:ext>
            </a:extLst>
          </p:cNvPr>
          <p:cNvSpPr txBox="1"/>
          <p:nvPr/>
        </p:nvSpPr>
        <p:spPr>
          <a:xfrm>
            <a:off x="27487" y="1264830"/>
            <a:ext cx="729687" cy="300082"/>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solidFill>
                <a:effectLst/>
                <a:uLnTx/>
                <a:uFillTx/>
                <a:latin typeface="Tw Cen MT" panose="020B0602020104020603"/>
                <a:ea typeface="+mn-ea"/>
                <a:cs typeface="+mn-cs"/>
              </a:rPr>
              <a:t>Encoder</a:t>
            </a:r>
          </a:p>
        </p:txBody>
      </p:sp>
      <p:sp>
        <p:nvSpPr>
          <p:cNvPr id="2" name="Rectangle 1">
            <a:extLst>
              <a:ext uri="{FF2B5EF4-FFF2-40B4-BE49-F238E27FC236}">
                <a16:creationId xmlns:a16="http://schemas.microsoft.com/office/drawing/2014/main" id="{1BB19CB5-E752-4E32-805D-ABC7C0CA3E97}"/>
              </a:ext>
            </a:extLst>
          </p:cNvPr>
          <p:cNvSpPr/>
          <p:nvPr/>
        </p:nvSpPr>
        <p:spPr>
          <a:xfrm>
            <a:off x="138472" y="3802127"/>
            <a:ext cx="2573123"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0000"/>
                </a:solidFill>
                <a:effectLst/>
                <a:uLnTx/>
                <a:uFillTx/>
                <a:latin typeface="Source Sans Pro Light"/>
                <a:ea typeface="+mn-ea"/>
                <a:cs typeface="+mn-cs"/>
              </a:rPr>
              <a:t>Many technical details are in DASH-IF IOP v5</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0000"/>
                </a:solidFill>
                <a:effectLst/>
                <a:uLnTx/>
                <a:uFillTx/>
                <a:latin typeface="Source Sans Pro Light"/>
                <a:ea typeface="+mn-ea"/>
                <a:cs typeface="+mn-cs"/>
              </a:rPr>
              <a:t>http://www.dashif.org/guidelines</a:t>
            </a:r>
          </a:p>
        </p:txBody>
      </p:sp>
      <p:sp>
        <p:nvSpPr>
          <p:cNvPr id="6" name="Arrow: Down 5">
            <a:extLst>
              <a:ext uri="{FF2B5EF4-FFF2-40B4-BE49-F238E27FC236}">
                <a16:creationId xmlns:a16="http://schemas.microsoft.com/office/drawing/2014/main" id="{B4389CA5-70C3-4CE8-8097-412C48DEC5A0}"/>
              </a:ext>
            </a:extLst>
          </p:cNvPr>
          <p:cNvSpPr/>
          <p:nvPr/>
        </p:nvSpPr>
        <p:spPr>
          <a:xfrm>
            <a:off x="3907678" y="923294"/>
            <a:ext cx="1535744" cy="599359"/>
          </a:xfrm>
          <a:prstGeom prst="downArrow">
            <a:avLst>
              <a:gd name="adj1" fmla="val 729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FFFFFF"/>
                </a:solidFill>
                <a:effectLst/>
                <a:uLnTx/>
                <a:uFillTx/>
                <a:latin typeface="Source Sans Pro Light"/>
                <a:ea typeface="+mn-ea"/>
                <a:cs typeface="+mn-cs"/>
              </a:rPr>
              <a:t>Service</a:t>
            </a:r>
            <a:br>
              <a:rPr kumimoji="0" lang="de-DE" sz="1350" b="0" i="0" u="none" strike="noStrike" kern="1200" cap="none" spc="0" normalizeH="0" baseline="0" noProof="0" dirty="0">
                <a:ln>
                  <a:noFill/>
                </a:ln>
                <a:solidFill>
                  <a:srgbClr val="FFFFFF"/>
                </a:solidFill>
                <a:effectLst/>
                <a:uLnTx/>
                <a:uFillTx/>
                <a:latin typeface="Source Sans Pro Light"/>
                <a:ea typeface="+mn-ea"/>
                <a:cs typeface="+mn-cs"/>
              </a:rPr>
            </a:br>
            <a:r>
              <a:rPr kumimoji="0" lang="de-DE" sz="1350" b="0" i="0" u="none" strike="noStrike" kern="1200" cap="none" spc="0" normalizeH="0" baseline="0" noProof="0" dirty="0">
                <a:ln>
                  <a:noFill/>
                </a:ln>
                <a:solidFill>
                  <a:srgbClr val="FFFFFF"/>
                </a:solidFill>
                <a:effectLst/>
                <a:uLnTx/>
                <a:uFillTx/>
                <a:latin typeface="Source Sans Pro Light"/>
                <a:ea typeface="+mn-ea"/>
                <a:cs typeface="+mn-cs"/>
              </a:rPr>
              <a:t>Description</a:t>
            </a:r>
          </a:p>
        </p:txBody>
      </p:sp>
      <p:sp>
        <p:nvSpPr>
          <p:cNvPr id="8" name="Arrow: Down 7">
            <a:extLst>
              <a:ext uri="{FF2B5EF4-FFF2-40B4-BE49-F238E27FC236}">
                <a16:creationId xmlns:a16="http://schemas.microsoft.com/office/drawing/2014/main" id="{253BF81F-E043-4B4C-B1BA-16EE49225AF9}"/>
              </a:ext>
            </a:extLst>
          </p:cNvPr>
          <p:cNvSpPr/>
          <p:nvPr/>
        </p:nvSpPr>
        <p:spPr>
          <a:xfrm rot="10800000">
            <a:off x="6653236" y="2862036"/>
            <a:ext cx="218360" cy="58608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ource Sans Pro Light"/>
              <a:ea typeface="+mn-ea"/>
              <a:cs typeface="+mn-cs"/>
            </a:endParaRPr>
          </a:p>
        </p:txBody>
      </p:sp>
      <p:sp>
        <p:nvSpPr>
          <p:cNvPr id="54" name="Arrow: Down 53">
            <a:extLst>
              <a:ext uri="{FF2B5EF4-FFF2-40B4-BE49-F238E27FC236}">
                <a16:creationId xmlns:a16="http://schemas.microsoft.com/office/drawing/2014/main" id="{FD2E7921-112B-4C3A-8A69-3947501D33CD}"/>
              </a:ext>
            </a:extLst>
          </p:cNvPr>
          <p:cNvSpPr/>
          <p:nvPr/>
        </p:nvSpPr>
        <p:spPr>
          <a:xfrm rot="10800000">
            <a:off x="7605037" y="2833695"/>
            <a:ext cx="218360" cy="164146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ource Sans Pro Light"/>
              <a:ea typeface="+mn-ea"/>
              <a:cs typeface="+mn-cs"/>
            </a:endParaRPr>
          </a:p>
        </p:txBody>
      </p:sp>
      <p:sp>
        <p:nvSpPr>
          <p:cNvPr id="4" name="Arrow: Left-Right 3">
            <a:extLst>
              <a:ext uri="{FF2B5EF4-FFF2-40B4-BE49-F238E27FC236}">
                <a16:creationId xmlns:a16="http://schemas.microsoft.com/office/drawing/2014/main" id="{8417CFFA-BE34-4EAB-B81B-AD67C898A33B}"/>
              </a:ext>
            </a:extLst>
          </p:cNvPr>
          <p:cNvSpPr/>
          <p:nvPr/>
        </p:nvSpPr>
        <p:spPr>
          <a:xfrm>
            <a:off x="3047509" y="1264830"/>
            <a:ext cx="502935" cy="352144"/>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6000"/>
              </a:lnSpc>
              <a:spcBef>
                <a:spcPts val="0"/>
              </a:spcBef>
              <a:spcAft>
                <a:spcPts val="0"/>
              </a:spcAft>
              <a:buClrTx/>
              <a:buSzTx/>
              <a:buFontTx/>
              <a:buNone/>
              <a:tabLst/>
              <a:defRPr/>
            </a:pPr>
            <a:r>
              <a:rPr kumimoji="0" lang="de-DE" sz="788" b="0" i="0" u="none" strike="noStrike" kern="1200" cap="none" spc="0" normalizeH="0" baseline="0" noProof="0" dirty="0">
                <a:ln>
                  <a:noFill/>
                </a:ln>
                <a:solidFill>
                  <a:srgbClr val="F7F8FA"/>
                </a:solidFill>
                <a:effectLst/>
                <a:uLnTx/>
                <a:uFillTx/>
                <a:latin typeface="Microsoft Sans Serif"/>
                <a:ea typeface="+mn-ea"/>
                <a:cs typeface="Microsoft Sans Serif" panose="020B0604020202020204" pitchFamily="34" charset="0"/>
              </a:rPr>
              <a:t>0.5s</a:t>
            </a:r>
            <a:endParaRPr kumimoji="0" lang="en-US" sz="788" b="0" i="0" u="none" strike="noStrike" kern="1200" cap="none" spc="0" normalizeH="0" baseline="0" noProof="0" dirty="0" err="1">
              <a:ln>
                <a:noFill/>
              </a:ln>
              <a:solidFill>
                <a:srgbClr val="F7F8FA"/>
              </a:solidFill>
              <a:effectLst/>
              <a:uLnTx/>
              <a:uFillTx/>
              <a:latin typeface="Microsoft Sans Serif"/>
              <a:ea typeface="+mn-ea"/>
              <a:cs typeface="Microsoft Sans Serif" panose="020B0604020202020204" pitchFamily="34" charset="0"/>
            </a:endParaRPr>
          </a:p>
        </p:txBody>
      </p:sp>
      <p:sp>
        <p:nvSpPr>
          <p:cNvPr id="9" name="Arrow: Left-Right 8">
            <a:extLst>
              <a:ext uri="{FF2B5EF4-FFF2-40B4-BE49-F238E27FC236}">
                <a16:creationId xmlns:a16="http://schemas.microsoft.com/office/drawing/2014/main" id="{8F509687-468C-4A96-B76B-7BBCF43B1899}"/>
              </a:ext>
            </a:extLst>
          </p:cNvPr>
          <p:cNvSpPr/>
          <p:nvPr/>
        </p:nvSpPr>
        <p:spPr>
          <a:xfrm>
            <a:off x="5290545" y="1932294"/>
            <a:ext cx="1441589" cy="352144"/>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96000"/>
              </a:lnSpc>
              <a:spcBef>
                <a:spcPts val="0"/>
              </a:spcBef>
              <a:spcAft>
                <a:spcPts val="0"/>
              </a:spcAft>
              <a:buClrTx/>
              <a:buSzTx/>
              <a:buFontTx/>
              <a:buNone/>
              <a:tabLst/>
              <a:defRPr/>
            </a:pPr>
            <a:r>
              <a:rPr kumimoji="0" lang="de-DE" sz="788" b="0" i="0" u="none" strike="noStrike" kern="1200" cap="none" spc="0" normalizeH="0" baseline="0" noProof="0" dirty="0">
                <a:ln>
                  <a:noFill/>
                </a:ln>
                <a:solidFill>
                  <a:srgbClr val="F7F8FA"/>
                </a:solidFill>
                <a:effectLst/>
                <a:uLnTx/>
                <a:uFillTx/>
                <a:latin typeface="Microsoft Sans Serif"/>
                <a:ea typeface="+mn-ea"/>
                <a:cs typeface="Microsoft Sans Serif" panose="020B0604020202020204" pitchFamily="34" charset="0"/>
              </a:rPr>
              <a:t>4 s</a:t>
            </a:r>
            <a:endParaRPr kumimoji="0" lang="en-US" sz="788" b="0" i="0" u="none" strike="noStrike" kern="1200" cap="none" spc="0" normalizeH="0" baseline="0" noProof="0" dirty="0" err="1">
              <a:ln>
                <a:noFill/>
              </a:ln>
              <a:solidFill>
                <a:srgbClr val="F7F8FA"/>
              </a:solidFill>
              <a:effectLst/>
              <a:uLnTx/>
              <a:uFillTx/>
              <a:latin typeface="Microsoft Sans Serif"/>
              <a:ea typeface="+mn-ea"/>
              <a:cs typeface="Microsoft Sans Serif" panose="020B0604020202020204" pitchFamily="34" charset="0"/>
            </a:endParaRPr>
          </a:p>
        </p:txBody>
      </p:sp>
      <p:sp>
        <p:nvSpPr>
          <p:cNvPr id="5" name="Footer Placeholder 4">
            <a:extLst>
              <a:ext uri="{FF2B5EF4-FFF2-40B4-BE49-F238E27FC236}">
                <a16:creationId xmlns:a16="http://schemas.microsoft.com/office/drawing/2014/main" id="{1777517A-143D-4E0E-9847-83BB7AF59E39}"/>
              </a:ext>
            </a:extLst>
          </p:cNvPr>
          <p:cNvSpPr>
            <a:spLocks noGrp="1"/>
          </p:cNvSpPr>
          <p:nvPr>
            <p:ph type="ftr" sz="quarter" idx="10"/>
          </p:nvPr>
        </p:nvSpPr>
        <p:spPr/>
        <p:txBody>
          <a:bodyPr/>
          <a:lstStyle/>
          <a:p>
            <a:pPr marL="0" marR="0" lvl="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a:pPr>
            <a:r>
              <a:rPr kumimoji="0" lang="en-US" sz="600" b="0" i="0" u="none" strike="noStrike" kern="1200" cap="none" spc="0" normalizeH="0" baseline="0" noProof="0">
                <a:ln>
                  <a:noFill/>
                </a:ln>
                <a:solidFill>
                  <a:srgbClr val="445776">
                    <a:lumMod val="60000"/>
                    <a:lumOff val="40000"/>
                  </a:srgbClr>
                </a:solidFill>
                <a:effectLst/>
                <a:uLnTx/>
                <a:uFillTx/>
                <a:latin typeface="Microsoft Sans Serif"/>
                <a:ea typeface="+mn-ea"/>
                <a:cs typeface="+mn-cs"/>
              </a:rPr>
              <a:t>DASH-IF Special Session: MPEG-DASH 6th edition</a:t>
            </a:r>
          </a:p>
        </p:txBody>
      </p:sp>
    </p:spTree>
    <p:custDataLst>
      <p:tags r:id="rId1"/>
    </p:custDataLst>
    <p:extLst>
      <p:ext uri="{BB962C8B-B14F-4D97-AF65-F5344CB8AC3E}">
        <p14:creationId xmlns:p14="http://schemas.microsoft.com/office/powerpoint/2010/main" val="2140051939"/>
      </p:ext>
    </p:extLst>
  </p:cSld>
  <p:clrMapOvr>
    <a:masterClrMapping/>
  </p:clrMapOvr>
  <mc:AlternateContent xmlns:mc="http://schemas.openxmlformats.org/markup-compatibility/2006" xmlns:p14="http://schemas.microsoft.com/office/powerpoint/2010/main">
    <mc:Choice Requires="p14">
      <p:transition spd="med" p14:dur="700" advTm="111009">
        <p:fade/>
      </p:transition>
    </mc:Choice>
    <mc:Fallback xmlns="">
      <p:transition spd="med" advTm="1110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animBg="1"/>
      <p:bldP spid="27" grpId="0" animBg="1"/>
      <p:bldP spid="28" grpId="0" animBg="1"/>
      <p:bldP spid="33" grpId="0"/>
      <p:bldP spid="34" grpId="0"/>
      <p:bldP spid="39" grpId="0"/>
      <p:bldP spid="40" grpId="0" animBg="1"/>
      <p:bldP spid="44" grpId="0" animBg="1"/>
      <p:bldP spid="45" grpId="0" animBg="1"/>
      <p:bldP spid="46" grpId="0" animBg="1"/>
      <p:bldP spid="47" grpId="0" animBg="1"/>
      <p:bldP spid="48" grpId="0" animBg="1"/>
      <p:bldP spid="49" grpId="0" animBg="1"/>
      <p:bldP spid="50" grpId="0" animBg="1"/>
      <p:bldP spid="51" grpId="0" animBg="1"/>
      <p:bldP spid="52" grpId="0" animBg="1"/>
      <p:bldP spid="2" grpId="0" animBg="1"/>
      <p:bldP spid="8" grpId="0" animBg="1"/>
      <p:bldP spid="5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Chunked Segment Distribution</a:t>
            </a:r>
          </a:p>
        </p:txBody>
      </p:sp>
      <p:grpSp>
        <p:nvGrpSpPr>
          <p:cNvPr id="8" name="Group 7"/>
          <p:cNvGrpSpPr/>
          <p:nvPr/>
        </p:nvGrpSpPr>
        <p:grpSpPr>
          <a:xfrm>
            <a:off x="1289064" y="1437718"/>
            <a:ext cx="2061253" cy="593333"/>
            <a:chOff x="970908" y="1741470"/>
            <a:chExt cx="2748337" cy="791110"/>
          </a:xfrm>
        </p:grpSpPr>
        <p:sp>
          <p:nvSpPr>
            <p:cNvPr id="6" name="Rectangle 5"/>
            <p:cNvSpPr/>
            <p:nvPr/>
          </p:nvSpPr>
          <p:spPr>
            <a:xfrm rot="16200000">
              <a:off x="760288" y="1952090"/>
              <a:ext cx="791110" cy="3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7" name="Rectangle 6"/>
            <p:cNvSpPr/>
            <p:nvPr/>
          </p:nvSpPr>
          <p:spPr>
            <a:xfrm>
              <a:off x="1340778" y="1741470"/>
              <a:ext cx="2378467" cy="791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9" name="Group 8"/>
          <p:cNvGrpSpPr/>
          <p:nvPr/>
        </p:nvGrpSpPr>
        <p:grpSpPr>
          <a:xfrm>
            <a:off x="3553232" y="1437718"/>
            <a:ext cx="2061253" cy="593333"/>
            <a:chOff x="970908" y="1741470"/>
            <a:chExt cx="2748337" cy="791110"/>
          </a:xfrm>
        </p:grpSpPr>
        <p:sp>
          <p:nvSpPr>
            <p:cNvPr id="10" name="Rectangle 9"/>
            <p:cNvSpPr/>
            <p:nvPr/>
          </p:nvSpPr>
          <p:spPr>
            <a:xfrm rot="16200000">
              <a:off x="760288" y="1952090"/>
              <a:ext cx="791110" cy="3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11" name="Rectangle 10"/>
            <p:cNvSpPr/>
            <p:nvPr/>
          </p:nvSpPr>
          <p:spPr>
            <a:xfrm>
              <a:off x="1340778" y="1741470"/>
              <a:ext cx="2378467" cy="791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MDAT</a:t>
              </a:r>
            </a:p>
          </p:txBody>
        </p:sp>
      </p:grpSp>
      <p:grpSp>
        <p:nvGrpSpPr>
          <p:cNvPr id="12" name="Group 11"/>
          <p:cNvGrpSpPr/>
          <p:nvPr/>
        </p:nvGrpSpPr>
        <p:grpSpPr>
          <a:xfrm>
            <a:off x="5817399" y="1437717"/>
            <a:ext cx="2061253" cy="593333"/>
            <a:chOff x="970908" y="1741470"/>
            <a:chExt cx="2748337" cy="791110"/>
          </a:xfrm>
        </p:grpSpPr>
        <p:sp>
          <p:nvSpPr>
            <p:cNvPr id="13" name="Rectangle 12"/>
            <p:cNvSpPr/>
            <p:nvPr/>
          </p:nvSpPr>
          <p:spPr>
            <a:xfrm rot="16200000">
              <a:off x="760288" y="1952090"/>
              <a:ext cx="791110" cy="369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14" name="Rectangle 13"/>
            <p:cNvSpPr/>
            <p:nvPr/>
          </p:nvSpPr>
          <p:spPr>
            <a:xfrm>
              <a:off x="1340778" y="1741470"/>
              <a:ext cx="2378467" cy="791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cxnSp>
        <p:nvCxnSpPr>
          <p:cNvPr id="18" name="Straight Connector 17"/>
          <p:cNvCxnSpPr/>
          <p:nvPr/>
        </p:nvCxnSpPr>
        <p:spPr>
          <a:xfrm>
            <a:off x="3423518" y="1134465"/>
            <a:ext cx="0" cy="2982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6214" y="1134465"/>
            <a:ext cx="0" cy="298207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12602" y="906127"/>
            <a:ext cx="1512408" cy="36933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ENCODER</a:t>
            </a:r>
          </a:p>
        </p:txBody>
      </p:sp>
      <p:sp>
        <p:nvSpPr>
          <p:cNvPr id="21" name="TextBox 20"/>
          <p:cNvSpPr txBox="1"/>
          <p:nvPr/>
        </p:nvSpPr>
        <p:spPr>
          <a:xfrm>
            <a:off x="3815646" y="906126"/>
            <a:ext cx="1512408" cy="369332"/>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000000"/>
                </a:solidFill>
                <a:effectLst/>
                <a:uLnTx/>
                <a:uFillTx/>
                <a:latin typeface="Arial"/>
                <a:ea typeface="+mn-ea"/>
                <a:cs typeface="Arial"/>
                <a:sym typeface="Arial"/>
              </a:rPr>
              <a:t>CDN</a:t>
            </a:r>
            <a:endParaRPr kumimoji="0" lang="en-US" sz="18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p:cNvSpPr txBox="1"/>
          <p:nvPr/>
        </p:nvSpPr>
        <p:spPr>
          <a:xfrm>
            <a:off x="6162651" y="906126"/>
            <a:ext cx="1512408" cy="36933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PLAYER</a:t>
            </a:r>
          </a:p>
        </p:txBody>
      </p:sp>
      <p:grpSp>
        <p:nvGrpSpPr>
          <p:cNvPr id="69" name="Group 68"/>
          <p:cNvGrpSpPr/>
          <p:nvPr/>
        </p:nvGrpSpPr>
        <p:grpSpPr>
          <a:xfrm>
            <a:off x="1312642" y="3246422"/>
            <a:ext cx="1848955" cy="593333"/>
            <a:chOff x="288290" y="3520037"/>
            <a:chExt cx="2465273" cy="791110"/>
          </a:xfrm>
        </p:grpSpPr>
        <p:grpSp>
          <p:nvGrpSpPr>
            <p:cNvPr id="26" name="Group 25"/>
            <p:cNvGrpSpPr/>
            <p:nvPr/>
          </p:nvGrpSpPr>
          <p:grpSpPr>
            <a:xfrm>
              <a:off x="288290" y="3520037"/>
              <a:ext cx="611994" cy="791110"/>
              <a:chOff x="232884" y="3561135"/>
              <a:chExt cx="611994" cy="791110"/>
            </a:xfrm>
          </p:grpSpPr>
          <p:sp>
            <p:nvSpPr>
              <p:cNvPr id="24" name="Rectangle 23"/>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25" name="Rectangle 24"/>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36" name="Group 35"/>
            <p:cNvGrpSpPr/>
            <p:nvPr/>
          </p:nvGrpSpPr>
          <p:grpSpPr>
            <a:xfrm>
              <a:off x="912436" y="3520037"/>
              <a:ext cx="611994" cy="791110"/>
              <a:chOff x="232884" y="3561135"/>
              <a:chExt cx="611994" cy="791110"/>
            </a:xfrm>
          </p:grpSpPr>
          <p:sp>
            <p:nvSpPr>
              <p:cNvPr id="37" name="Rectangle 36"/>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38" name="Rectangle 37"/>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39" name="Group 38"/>
            <p:cNvGrpSpPr/>
            <p:nvPr/>
          </p:nvGrpSpPr>
          <p:grpSpPr>
            <a:xfrm>
              <a:off x="1516905" y="3520037"/>
              <a:ext cx="611994" cy="791110"/>
              <a:chOff x="232884" y="3561135"/>
              <a:chExt cx="611994" cy="791110"/>
            </a:xfrm>
          </p:grpSpPr>
          <p:sp>
            <p:nvSpPr>
              <p:cNvPr id="40" name="Rectangle 39"/>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41" name="Rectangle 40"/>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42" name="Group 41"/>
            <p:cNvGrpSpPr/>
            <p:nvPr/>
          </p:nvGrpSpPr>
          <p:grpSpPr>
            <a:xfrm>
              <a:off x="2141569" y="3520037"/>
              <a:ext cx="611994" cy="791110"/>
              <a:chOff x="232884" y="3561135"/>
              <a:chExt cx="611994" cy="791110"/>
            </a:xfrm>
          </p:grpSpPr>
          <p:sp>
            <p:nvSpPr>
              <p:cNvPr id="43" name="Rectangle 42"/>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44" name="Rectangle 43"/>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grpSp>
        <p:nvGrpSpPr>
          <p:cNvPr id="70" name="Group 69"/>
          <p:cNvGrpSpPr/>
          <p:nvPr/>
        </p:nvGrpSpPr>
        <p:grpSpPr>
          <a:xfrm>
            <a:off x="3650392" y="3246422"/>
            <a:ext cx="1848955" cy="593333"/>
            <a:chOff x="288290" y="3520037"/>
            <a:chExt cx="2465273" cy="791110"/>
          </a:xfrm>
        </p:grpSpPr>
        <p:grpSp>
          <p:nvGrpSpPr>
            <p:cNvPr id="71" name="Group 70"/>
            <p:cNvGrpSpPr/>
            <p:nvPr/>
          </p:nvGrpSpPr>
          <p:grpSpPr>
            <a:xfrm>
              <a:off x="288290" y="3520037"/>
              <a:ext cx="611994" cy="791110"/>
              <a:chOff x="232884" y="3561135"/>
              <a:chExt cx="611994" cy="791110"/>
            </a:xfrm>
          </p:grpSpPr>
          <p:sp>
            <p:nvSpPr>
              <p:cNvPr id="81" name="Rectangle 80"/>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82" name="Rectangle 81"/>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72" name="Group 71"/>
            <p:cNvGrpSpPr/>
            <p:nvPr/>
          </p:nvGrpSpPr>
          <p:grpSpPr>
            <a:xfrm>
              <a:off x="912436" y="3520037"/>
              <a:ext cx="611994" cy="791110"/>
              <a:chOff x="232884" y="3561135"/>
              <a:chExt cx="611994" cy="791110"/>
            </a:xfrm>
          </p:grpSpPr>
          <p:sp>
            <p:nvSpPr>
              <p:cNvPr id="79" name="Rectangle 78"/>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80" name="Rectangle 79"/>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73" name="Group 72"/>
            <p:cNvGrpSpPr/>
            <p:nvPr/>
          </p:nvGrpSpPr>
          <p:grpSpPr>
            <a:xfrm>
              <a:off x="1516905" y="3520037"/>
              <a:ext cx="611994" cy="791110"/>
              <a:chOff x="232884" y="3561135"/>
              <a:chExt cx="611994" cy="791110"/>
            </a:xfrm>
          </p:grpSpPr>
          <p:sp>
            <p:nvSpPr>
              <p:cNvPr id="77" name="Rectangle 76"/>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78" name="Rectangle 77"/>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74" name="Group 73"/>
            <p:cNvGrpSpPr/>
            <p:nvPr/>
          </p:nvGrpSpPr>
          <p:grpSpPr>
            <a:xfrm>
              <a:off x="2141569" y="3520037"/>
              <a:ext cx="611994" cy="791110"/>
              <a:chOff x="232884" y="3561135"/>
              <a:chExt cx="611994" cy="791110"/>
            </a:xfrm>
          </p:grpSpPr>
          <p:sp>
            <p:nvSpPr>
              <p:cNvPr id="75" name="Rectangle 74"/>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76" name="Rectangle 75"/>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grpSp>
        <p:nvGrpSpPr>
          <p:cNvPr id="83" name="Group 82"/>
          <p:cNvGrpSpPr/>
          <p:nvPr/>
        </p:nvGrpSpPr>
        <p:grpSpPr>
          <a:xfrm>
            <a:off x="5837948" y="3246422"/>
            <a:ext cx="1848955" cy="593333"/>
            <a:chOff x="288290" y="3520037"/>
            <a:chExt cx="2465273" cy="791110"/>
          </a:xfrm>
        </p:grpSpPr>
        <p:grpSp>
          <p:nvGrpSpPr>
            <p:cNvPr id="84" name="Group 83"/>
            <p:cNvGrpSpPr/>
            <p:nvPr/>
          </p:nvGrpSpPr>
          <p:grpSpPr>
            <a:xfrm>
              <a:off x="288290" y="3520037"/>
              <a:ext cx="611994" cy="791110"/>
              <a:chOff x="232884" y="3561135"/>
              <a:chExt cx="611994" cy="791110"/>
            </a:xfrm>
          </p:grpSpPr>
          <p:sp>
            <p:nvSpPr>
              <p:cNvPr id="94" name="Rectangle 93"/>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95" name="Rectangle 94"/>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85" name="Group 84"/>
            <p:cNvGrpSpPr/>
            <p:nvPr/>
          </p:nvGrpSpPr>
          <p:grpSpPr>
            <a:xfrm>
              <a:off x="912436" y="3520037"/>
              <a:ext cx="611994" cy="791110"/>
              <a:chOff x="232884" y="3561135"/>
              <a:chExt cx="611994" cy="791110"/>
            </a:xfrm>
          </p:grpSpPr>
          <p:sp>
            <p:nvSpPr>
              <p:cNvPr id="92" name="Rectangle 91"/>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93" name="Rectangle 92"/>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86" name="Group 85"/>
            <p:cNvGrpSpPr/>
            <p:nvPr/>
          </p:nvGrpSpPr>
          <p:grpSpPr>
            <a:xfrm>
              <a:off x="1516905" y="3520037"/>
              <a:ext cx="611994" cy="791110"/>
              <a:chOff x="232884" y="3561135"/>
              <a:chExt cx="611994" cy="791110"/>
            </a:xfrm>
          </p:grpSpPr>
          <p:sp>
            <p:nvSpPr>
              <p:cNvPr id="90" name="Rectangle 89"/>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91" name="Rectangle 90"/>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nvGrpSpPr>
            <p:cNvPr id="87" name="Group 86"/>
            <p:cNvGrpSpPr/>
            <p:nvPr/>
          </p:nvGrpSpPr>
          <p:grpSpPr>
            <a:xfrm>
              <a:off x="2141569" y="3520037"/>
              <a:ext cx="611994" cy="791110"/>
              <a:chOff x="232884" y="3561135"/>
              <a:chExt cx="611994" cy="791110"/>
            </a:xfrm>
          </p:grpSpPr>
          <p:sp>
            <p:nvSpPr>
              <p:cNvPr id="88" name="Rectangle 87"/>
              <p:cNvSpPr/>
              <p:nvPr/>
            </p:nvSpPr>
            <p:spPr>
              <a:xfrm rot="16200000">
                <a:off x="-22722" y="3816741"/>
                <a:ext cx="791110" cy="279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a:ln>
                      <a:noFill/>
                    </a:ln>
                    <a:solidFill>
                      <a:srgbClr val="FFFFFF"/>
                    </a:solidFill>
                    <a:effectLst/>
                    <a:uLnTx/>
                    <a:uFillTx/>
                    <a:latin typeface="Arial"/>
                    <a:ea typeface="+mn-ea"/>
                    <a:cs typeface="+mn-cs"/>
                    <a:sym typeface="Arial"/>
                  </a:rPr>
                  <a:t>MOOF</a:t>
                </a:r>
              </a:p>
            </p:txBody>
          </p:sp>
          <p:sp>
            <p:nvSpPr>
              <p:cNvPr id="89" name="Rectangle 88"/>
              <p:cNvSpPr/>
              <p:nvPr/>
            </p:nvSpPr>
            <p:spPr>
              <a:xfrm rot="16200000">
                <a:off x="289351" y="3796718"/>
                <a:ext cx="791110" cy="3199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MDAT</a:t>
                </a:r>
              </a:p>
            </p:txBody>
          </p:sp>
        </p:grpSp>
      </p:grpSp>
      <p:pic>
        <p:nvPicPr>
          <p:cNvPr id="5" name="webrtc.mo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4129" t="21484" r="14243" b="23750"/>
          <a:stretch/>
        </p:blipFill>
        <p:spPr>
          <a:xfrm>
            <a:off x="5838415" y="3928927"/>
            <a:ext cx="1579591" cy="921543"/>
          </a:xfrm>
          <a:prstGeom prst="rect">
            <a:avLst/>
          </a:prstGeom>
        </p:spPr>
      </p:pic>
      <p:pic>
        <p:nvPicPr>
          <p:cNvPr id="59" name="webrtc.mo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4129" t="21484" r="14243" b="23750"/>
          <a:stretch/>
        </p:blipFill>
        <p:spPr>
          <a:xfrm>
            <a:off x="5819887" y="2099765"/>
            <a:ext cx="1579591" cy="921543"/>
          </a:xfrm>
          <a:prstGeom prst="rect">
            <a:avLst/>
          </a:prstGeom>
        </p:spPr>
      </p:pic>
      <p:sp>
        <p:nvSpPr>
          <p:cNvPr id="3" name="Footer Placeholder 2">
            <a:extLst>
              <a:ext uri="{FF2B5EF4-FFF2-40B4-BE49-F238E27FC236}">
                <a16:creationId xmlns:a16="http://schemas.microsoft.com/office/drawing/2014/main" id="{337AAEA7-25BB-4CC0-B5A3-2FB2BC41888C}"/>
              </a:ext>
            </a:extLst>
          </p:cNvPr>
          <p:cNvSpPr>
            <a:spLocks noGrp="1"/>
          </p:cNvSpPr>
          <p:nvPr>
            <p:ph type="ftr" sz="quarter" idx="10"/>
          </p:nvPr>
        </p:nvSpPr>
        <p:spPr/>
        <p:txBody>
          <a:bodyPr/>
          <a:lstStyle/>
          <a:p>
            <a:pPr marL="0" marR="0" lvl="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a:pPr>
            <a:r>
              <a:rPr kumimoji="0" lang="en-US" sz="600" b="0" i="0" u="none" strike="noStrike" kern="1200" cap="none" spc="0" normalizeH="0" baseline="0" noProof="0">
                <a:ln>
                  <a:noFill/>
                </a:ln>
                <a:solidFill>
                  <a:srgbClr val="445776">
                    <a:lumMod val="60000"/>
                    <a:lumOff val="40000"/>
                  </a:srgbClr>
                </a:solidFill>
                <a:effectLst/>
                <a:uLnTx/>
                <a:uFillTx/>
                <a:latin typeface="Microsoft Sans Serif"/>
                <a:ea typeface="+mn-ea"/>
                <a:cs typeface="+mn-cs"/>
              </a:rPr>
              <a:t>DASH-IF Special Session: MPEG-DASH 6th edition</a:t>
            </a:r>
          </a:p>
        </p:txBody>
      </p:sp>
    </p:spTree>
    <p:custDataLst>
      <p:tags r:id="rId1"/>
    </p:custDataLst>
    <p:extLst>
      <p:ext uri="{BB962C8B-B14F-4D97-AF65-F5344CB8AC3E}">
        <p14:creationId xmlns:p14="http://schemas.microsoft.com/office/powerpoint/2010/main" val="222341596"/>
      </p:ext>
    </p:extLst>
  </p:cSld>
  <p:clrMapOvr>
    <a:masterClrMapping/>
  </p:clrMapOvr>
  <mc:AlternateContent xmlns:mc="http://schemas.openxmlformats.org/markup-compatibility/2006" xmlns:p14="http://schemas.microsoft.com/office/powerpoint/2010/main">
    <mc:Choice Requires="p14">
      <p:transition spd="med" p14:dur="700" advTm="23291">
        <p:fade/>
      </p:transition>
    </mc:Choice>
    <mc:Fallback xmlns="">
      <p:transition spd="med" advTm="232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repeatCount="0" fill="hold"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par>
                                <p:cTn id="11" presetID="22" presetClass="entr" presetSubtype="8" repeatCount="0" fill="hold" nodeType="withEffect">
                                  <p:stCondLst>
                                    <p:cond delay="40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par>
                                <p:cTn id="14" presetID="22" presetClass="entr" presetSubtype="8" repeatCount="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2000"/>
                                        <p:tgtEl>
                                          <p:spTgt spid="69"/>
                                        </p:tgtEl>
                                      </p:cBhvr>
                                    </p:animEffect>
                                  </p:childTnLst>
                                </p:cTn>
                              </p:par>
                              <p:par>
                                <p:cTn id="17" presetID="22" presetClass="entr" presetSubtype="8" repeatCount="0" fill="hold" nodeType="withEffect">
                                  <p:stCondLst>
                                    <p:cond delay="50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2000"/>
                                        <p:tgtEl>
                                          <p:spTgt spid="70"/>
                                        </p:tgtEl>
                                      </p:cBhvr>
                                    </p:animEffect>
                                  </p:childTnLst>
                                </p:cTn>
                              </p:par>
                              <p:par>
                                <p:cTn id="20" presetID="22" presetClass="entr" presetSubtype="8" repeatCount="0" fill="hold" nodeType="withEffect">
                                  <p:stCondLst>
                                    <p:cond delay="100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2000"/>
                                        <p:tgtEl>
                                          <p:spTgt spid="83"/>
                                        </p:tgtEl>
                                      </p:cBhvr>
                                    </p:animEffect>
                                  </p:childTnLst>
                                </p:cTn>
                              </p:par>
                              <p:par>
                                <p:cTn id="23" presetID="1" presetClass="entr" presetSubtype="0"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mediacall" presetSubtype="0" fill="hold" nodeType="withEffect">
                                  <p:stCondLst>
                                    <p:cond delay="1000"/>
                                  </p:stCondLst>
                                  <p:childTnLst>
                                    <p:cmd type="call" cmd="playFrom(0.0)">
                                      <p:cBhvr>
                                        <p:cTn id="26" dur="22150" fill="hold"/>
                                        <p:tgtEl>
                                          <p:spTgt spid="5"/>
                                        </p:tgtEl>
                                      </p:cBhvr>
                                    </p:cmd>
                                  </p:childTnLst>
                                </p:cTn>
                              </p:par>
                              <p:par>
                                <p:cTn id="27" presetID="1" presetClass="entr" presetSubtype="0" fill="hold" nodeType="withEffect">
                                  <p:stCondLst>
                                    <p:cond delay="500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mediacall" presetSubtype="0" fill="hold" nodeType="withEffect">
                                  <p:stCondLst>
                                    <p:cond delay="5000"/>
                                  </p:stCondLst>
                                  <p:childTnLst>
                                    <p:cmd type="call" cmd="playFrom(0.0)">
                                      <p:cBhvr>
                                        <p:cTn id="30" dur="22150" fill="hold"/>
                                        <p:tgtEl>
                                          <p:spTgt spid="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5"/>
                </p:tgtEl>
              </p:cMediaNode>
            </p:video>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5"/>
                                        </p:tgtEl>
                                      </p:cBhvr>
                                    </p:cmd>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59"/>
                                        </p:tgtEl>
                                      </p:cBhvr>
                                    </p:cmd>
                                  </p:childTnLst>
                                </p:cTn>
                              </p:par>
                            </p:childTnLst>
                          </p:cTn>
                        </p:par>
                      </p:childTnLst>
                    </p:cTn>
                  </p:par>
                </p:childTnLst>
              </p:cTn>
              <p:nextCondLst>
                <p:cond evt="onClick" delay="0">
                  <p:tgtEl>
                    <p:spTgt spid="59"/>
                  </p:tgtEl>
                </p:cond>
              </p:nextCondLst>
            </p:seq>
            <p:video>
              <p:cMediaNode vol="80000">
                <p:cTn id="42" fill="hold" display="0">
                  <p:stCondLst>
                    <p:cond delay="indefinite"/>
                  </p:stCondLst>
                </p:cTn>
                <p:tgtEl>
                  <p:spTgt spid="59"/>
                </p:tgtEl>
              </p:cMediaNode>
            </p:video>
          </p:childTnLst>
        </p:cTn>
      </p:par>
    </p:tnLst>
  </p:timing>
  <p:extLst>
    <p:ext uri="{E180D4A7-C9FB-4DFB-919C-405C955672EB}">
      <p14:showEvtLst xmlns:p14="http://schemas.microsoft.com/office/powerpoint/2010/main">
        <p14:playEvt time="3687" objId="5"/>
        <p14:playEvt time="7680" objId="59"/>
        <p14:stopEvt time="23291" objId="5"/>
        <p14:stopEvt time="23291" objId="59"/>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813F0-89FB-4D74-B83B-875D25A24646}"/>
              </a:ext>
            </a:extLst>
          </p:cNvPr>
          <p:cNvSpPr>
            <a:spLocks noGrp="1"/>
          </p:cNvSpPr>
          <p:nvPr>
            <p:ph type="title"/>
          </p:nvPr>
        </p:nvSpPr>
        <p:spPr/>
        <p:txBody>
          <a:bodyPr/>
          <a:lstStyle/>
          <a:p>
            <a:r>
              <a:rPr lang="de-DE" dirty="0"/>
              <a:t>MPEG DASH </a:t>
            </a:r>
            <a:r>
              <a:rPr lang="de-DE" dirty="0" err="1"/>
              <a:t>supporting</a:t>
            </a:r>
            <a:r>
              <a:rPr lang="de-DE" dirty="0"/>
              <a:t> </a:t>
            </a:r>
            <a:r>
              <a:rPr lang="de-DE" dirty="0" err="1"/>
              <a:t>work</a:t>
            </a:r>
            <a:endParaRPr lang="de-DE" dirty="0"/>
          </a:p>
        </p:txBody>
      </p:sp>
      <p:sp>
        <p:nvSpPr>
          <p:cNvPr id="7" name="Content Placeholder 6">
            <a:extLst>
              <a:ext uri="{FF2B5EF4-FFF2-40B4-BE49-F238E27FC236}">
                <a16:creationId xmlns:a16="http://schemas.microsoft.com/office/drawing/2014/main" id="{C9F93F6D-81CF-4E31-98CE-8266FC615811}"/>
              </a:ext>
            </a:extLst>
          </p:cNvPr>
          <p:cNvSpPr>
            <a:spLocks noGrp="1"/>
          </p:cNvSpPr>
          <p:nvPr>
            <p:ph sz="quarter" idx="14"/>
          </p:nvPr>
        </p:nvSpPr>
        <p:spPr/>
        <p:txBody>
          <a:bodyPr>
            <a:normAutofit lnSpcReduction="10000"/>
          </a:bodyPr>
          <a:lstStyle/>
          <a:p>
            <a:pPr marL="285743" indent="-285743"/>
            <a:r>
              <a:rPr lang="de-DE" dirty="0"/>
              <a:t>As part of ISO/IEC 23009-1 4th and 5th edition</a:t>
            </a:r>
          </a:p>
          <a:p>
            <a:pPr marL="285743" indent="-285743"/>
            <a:r>
              <a:rPr lang="en-GB" dirty="0"/>
              <a:t>Producer Reference Time in MPD and segments</a:t>
            </a:r>
          </a:p>
          <a:p>
            <a:pPr marL="742931" lvl="1" indent="-285743"/>
            <a:r>
              <a:rPr lang="en-GB" dirty="0"/>
              <a:t>Enables media encoding including wall-clock anchor times</a:t>
            </a:r>
          </a:p>
          <a:p>
            <a:pPr marL="742931" lvl="1" indent="-285743"/>
            <a:r>
              <a:rPr lang="en-GB" dirty="0"/>
              <a:t>Permits DASH client to determine, monitor and control latency.</a:t>
            </a:r>
          </a:p>
          <a:p>
            <a:pPr marL="285743" indent="-285743"/>
            <a:r>
              <a:rPr lang="en-US" dirty="0"/>
              <a:t>Service Description</a:t>
            </a:r>
          </a:p>
          <a:p>
            <a:pPr marL="800080" lvl="1" indent="-342892"/>
            <a:r>
              <a:rPr lang="en-US" dirty="0"/>
              <a:t>Addresses service provider’s </a:t>
            </a:r>
            <a:br>
              <a:rPr lang="en-US" dirty="0"/>
            </a:br>
            <a:r>
              <a:rPr lang="en-US" dirty="0"/>
              <a:t>influence on DASH client operation</a:t>
            </a:r>
          </a:p>
          <a:p>
            <a:pPr marL="800080" lvl="1" indent="-342892"/>
            <a:r>
              <a:rPr lang="en-US" dirty="0"/>
              <a:t>Target Latencies, Playback Control</a:t>
            </a:r>
          </a:p>
          <a:p>
            <a:pPr marL="342892" indent="-342892"/>
            <a:r>
              <a:rPr lang="en-US" dirty="0"/>
              <a:t>Updates on Event Processing</a:t>
            </a:r>
          </a:p>
          <a:p>
            <a:pPr marL="342892" indent="-342892"/>
            <a:r>
              <a:rPr lang="en-US" dirty="0"/>
              <a:t>DASH Profile for CMAF Content</a:t>
            </a:r>
          </a:p>
          <a:p>
            <a:pPr marL="342892" indent="-342892"/>
            <a:r>
              <a:rPr lang="en-US" dirty="0"/>
              <a:t>Resynchronization</a:t>
            </a:r>
          </a:p>
          <a:p>
            <a:pPr marL="800081" lvl="1" indent="-342892"/>
            <a:r>
              <a:rPr lang="en-US" dirty="0"/>
              <a:t>Enables chunk signaling</a:t>
            </a:r>
          </a:p>
          <a:p>
            <a:pPr marL="800081" lvl="1" indent="-342892"/>
            <a:r>
              <a:rPr lang="en-US" dirty="0"/>
              <a:t>Enables fast </a:t>
            </a:r>
            <a:r>
              <a:rPr lang="en-US" dirty="0" err="1"/>
              <a:t>downswitching</a:t>
            </a:r>
            <a:r>
              <a:rPr lang="en-US" dirty="0"/>
              <a:t> and random access</a:t>
            </a:r>
          </a:p>
          <a:p>
            <a:pPr lvl="1"/>
            <a:endParaRPr lang="en-US" dirty="0"/>
          </a:p>
          <a:p>
            <a:pPr lvl="1"/>
            <a:endParaRPr lang="de-DE" dirty="0"/>
          </a:p>
        </p:txBody>
      </p:sp>
      <p:sp>
        <p:nvSpPr>
          <p:cNvPr id="6" name="Subtitle 5">
            <a:extLst>
              <a:ext uri="{FF2B5EF4-FFF2-40B4-BE49-F238E27FC236}">
                <a16:creationId xmlns:a16="http://schemas.microsoft.com/office/drawing/2014/main" id="{932CA811-3CE4-42A9-BE49-419797DB5259}"/>
              </a:ext>
            </a:extLst>
          </p:cNvPr>
          <p:cNvSpPr>
            <a:spLocks noGrp="1"/>
          </p:cNvSpPr>
          <p:nvPr>
            <p:ph type="subTitle" idx="1"/>
          </p:nvPr>
        </p:nvSpPr>
        <p:spPr/>
        <p:txBody>
          <a:bodyPr/>
          <a:lstStyle/>
          <a:p>
            <a:endParaRPr lang="de-DE"/>
          </a:p>
        </p:txBody>
      </p:sp>
      <p:sp>
        <p:nvSpPr>
          <p:cNvPr id="8" name="Rectangle 2">
            <a:extLst>
              <a:ext uri="{FF2B5EF4-FFF2-40B4-BE49-F238E27FC236}">
                <a16:creationId xmlns:a16="http://schemas.microsoft.com/office/drawing/2014/main" id="{29FDFC1E-EE41-4B98-92A0-7D5B75BD63BC}"/>
              </a:ext>
            </a:extLst>
          </p:cNvPr>
          <p:cNvSpPr>
            <a:spLocks noChangeArrowheads="1"/>
          </p:cNvSpPr>
          <p:nvPr/>
        </p:nvSpPr>
        <p:spPr bwMode="auto">
          <a:xfrm>
            <a:off x="1" y="-13849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Source Sans Pro Light"/>
              <a:ea typeface="+mn-ea"/>
              <a:cs typeface="+mn-cs"/>
            </a:endParaRPr>
          </a:p>
        </p:txBody>
      </p:sp>
      <p:graphicFrame>
        <p:nvGraphicFramePr>
          <p:cNvPr id="9" name="Object 8">
            <a:extLst>
              <a:ext uri="{FF2B5EF4-FFF2-40B4-BE49-F238E27FC236}">
                <a16:creationId xmlns:a16="http://schemas.microsoft.com/office/drawing/2014/main" id="{6C34A78C-C7A4-4F86-B0A7-9F6C0CC2C582}"/>
              </a:ext>
            </a:extLst>
          </p:cNvPr>
          <p:cNvGraphicFramePr>
            <a:graphicFrameLocks noChangeAspect="1"/>
          </p:cNvGraphicFramePr>
          <p:nvPr/>
        </p:nvGraphicFramePr>
        <p:xfrm>
          <a:off x="5226695" y="1525153"/>
          <a:ext cx="4133213" cy="1742309"/>
        </p:xfrm>
        <a:graphic>
          <a:graphicData uri="http://schemas.openxmlformats.org/presentationml/2006/ole">
            <mc:AlternateContent xmlns:mc="http://schemas.openxmlformats.org/markup-compatibility/2006">
              <mc:Choice xmlns:v="urn:schemas-microsoft-com:vml" Requires="v">
                <p:oleObj name="Visio" r:id="rId2" imgW="9029689" imgH="3810174" progId="Visio.Drawing.15">
                  <p:embed/>
                </p:oleObj>
              </mc:Choice>
              <mc:Fallback>
                <p:oleObj name="Visio" r:id="rId2" imgW="9029689" imgH="3810174" progId="Visio.Drawing.15">
                  <p:embed/>
                  <p:pic>
                    <p:nvPicPr>
                      <p:cNvPr id="9" name="Object 8">
                        <a:extLst>
                          <a:ext uri="{FF2B5EF4-FFF2-40B4-BE49-F238E27FC236}">
                            <a16:creationId xmlns:a16="http://schemas.microsoft.com/office/drawing/2014/main" id="{6C34A78C-C7A4-4F86-B0A7-9F6C0CC2C582}"/>
                          </a:ext>
                        </a:extLst>
                      </p:cNvPr>
                      <p:cNvPicPr>
                        <a:picLocks noChangeAspect="1" noChangeArrowheads="1"/>
                      </p:cNvPicPr>
                      <p:nvPr/>
                    </p:nvPicPr>
                    <p:blipFill>
                      <a:blip r:embed="rId3"/>
                      <a:srcRect/>
                      <a:stretch>
                        <a:fillRect/>
                      </a:stretch>
                    </p:blipFill>
                    <p:spPr bwMode="auto">
                      <a:xfrm>
                        <a:off x="5226695" y="1525153"/>
                        <a:ext cx="4133213" cy="1742309"/>
                      </a:xfrm>
                      <a:prstGeom prst="rect">
                        <a:avLst/>
                      </a:prstGeom>
                      <a:noFill/>
                    </p:spPr>
                  </p:pic>
                </p:oleObj>
              </mc:Fallback>
            </mc:AlternateContent>
          </a:graphicData>
        </a:graphic>
      </p:graphicFrame>
      <p:pic>
        <p:nvPicPr>
          <p:cNvPr id="4" name="Picture 3">
            <a:extLst>
              <a:ext uri="{FF2B5EF4-FFF2-40B4-BE49-F238E27FC236}">
                <a16:creationId xmlns:a16="http://schemas.microsoft.com/office/drawing/2014/main" id="{747E7357-0218-4043-B835-32A53F2D25AA}"/>
              </a:ext>
            </a:extLst>
          </p:cNvPr>
          <p:cNvPicPr>
            <a:picLocks noChangeAspect="1"/>
          </p:cNvPicPr>
          <p:nvPr/>
        </p:nvPicPr>
        <p:blipFill>
          <a:blip r:embed="rId4"/>
          <a:stretch>
            <a:fillRect/>
          </a:stretch>
        </p:blipFill>
        <p:spPr>
          <a:xfrm>
            <a:off x="5741127" y="41801"/>
            <a:ext cx="3402874" cy="1322009"/>
          </a:xfrm>
          <a:prstGeom prst="rect">
            <a:avLst/>
          </a:prstGeom>
        </p:spPr>
      </p:pic>
      <p:pic>
        <p:nvPicPr>
          <p:cNvPr id="11" name="Picture 10">
            <a:extLst>
              <a:ext uri="{FF2B5EF4-FFF2-40B4-BE49-F238E27FC236}">
                <a16:creationId xmlns:a16="http://schemas.microsoft.com/office/drawing/2014/main" id="{B68DF6F5-0D0F-4C9E-ADD4-16542286445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78" y="3359391"/>
            <a:ext cx="2978660" cy="1742308"/>
          </a:xfrm>
          <a:prstGeom prst="rect">
            <a:avLst/>
          </a:prstGeom>
          <a:noFill/>
        </p:spPr>
      </p:pic>
      <p:sp>
        <p:nvSpPr>
          <p:cNvPr id="2" name="Footer Placeholder 1">
            <a:extLst>
              <a:ext uri="{FF2B5EF4-FFF2-40B4-BE49-F238E27FC236}">
                <a16:creationId xmlns:a16="http://schemas.microsoft.com/office/drawing/2014/main" id="{DEBBB648-F6E4-40BF-B21A-122016958D60}"/>
              </a:ext>
            </a:extLst>
          </p:cNvPr>
          <p:cNvSpPr>
            <a:spLocks noGrp="1"/>
          </p:cNvSpPr>
          <p:nvPr>
            <p:ph type="ftr" sz="quarter" idx="10"/>
          </p:nvPr>
        </p:nvSpPr>
        <p:spPr/>
        <p:txBody>
          <a:bodyPr/>
          <a:lstStyle/>
          <a:p>
            <a:pPr marL="0" marR="0" lvl="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a:pPr>
            <a:r>
              <a:rPr kumimoji="0" lang="en-US" sz="600" b="0" i="0" u="none" strike="noStrike" kern="1200" cap="none" spc="0" normalizeH="0" baseline="0" noProof="0">
                <a:ln>
                  <a:noFill/>
                </a:ln>
                <a:solidFill>
                  <a:srgbClr val="445776">
                    <a:lumMod val="60000"/>
                    <a:lumOff val="40000"/>
                  </a:srgbClr>
                </a:solidFill>
                <a:effectLst/>
                <a:uLnTx/>
                <a:uFillTx/>
                <a:latin typeface="Microsoft Sans Serif"/>
                <a:ea typeface="+mn-ea"/>
                <a:cs typeface="+mn-cs"/>
              </a:rPr>
              <a:t>DASH-IF Special Session: MPEG-DASH 6th edition</a:t>
            </a:r>
          </a:p>
        </p:txBody>
      </p:sp>
    </p:spTree>
    <p:extLst>
      <p:ext uri="{BB962C8B-B14F-4D97-AF65-F5344CB8AC3E}">
        <p14:creationId xmlns:p14="http://schemas.microsoft.com/office/powerpoint/2010/main" val="100221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AFDC6-8792-4CEE-96DF-27EADADC6FAF}"/>
              </a:ext>
            </a:extLst>
          </p:cNvPr>
          <p:cNvSpPr>
            <a:spLocks noGrp="1"/>
          </p:cNvSpPr>
          <p:nvPr>
            <p:ph type="title"/>
          </p:nvPr>
        </p:nvSpPr>
        <p:spPr>
          <a:xfrm>
            <a:off x="371475" y="412062"/>
            <a:ext cx="8390334" cy="341392"/>
          </a:xfrm>
        </p:spPr>
        <p:txBody>
          <a:bodyPr vert="horz" wrap="square" lIns="91440" tIns="45720" rIns="91440" bIns="45720" rtlCol="0" anchor="b">
            <a:normAutofit/>
          </a:bodyPr>
          <a:lstStyle/>
          <a:p>
            <a:pPr defTabSz="914378"/>
            <a:r>
              <a:rPr lang="en-US" sz="1950"/>
              <a:t>Advantages of Chunked Segments</a:t>
            </a:r>
          </a:p>
        </p:txBody>
      </p:sp>
      <p:sp>
        <p:nvSpPr>
          <p:cNvPr id="2" name="Content Placeholder 1">
            <a:extLst>
              <a:ext uri="{FF2B5EF4-FFF2-40B4-BE49-F238E27FC236}">
                <a16:creationId xmlns:a16="http://schemas.microsoft.com/office/drawing/2014/main" id="{8B776215-B646-4B47-A4CD-FE2B513CB6E2}"/>
              </a:ext>
            </a:extLst>
          </p:cNvPr>
          <p:cNvSpPr>
            <a:spLocks noGrp="1"/>
          </p:cNvSpPr>
          <p:nvPr>
            <p:ph sz="quarter" idx="16"/>
          </p:nvPr>
        </p:nvSpPr>
        <p:spPr>
          <a:xfrm>
            <a:off x="371475" y="1289305"/>
            <a:ext cx="4099940" cy="3511295"/>
          </a:xfrm>
        </p:spPr>
        <p:txBody>
          <a:bodyPr vert="horz" lIns="91440" tIns="45720" rIns="91440" bIns="45720" rtlCol="0">
            <a:normAutofit/>
          </a:bodyPr>
          <a:lstStyle/>
          <a:p>
            <a:pPr marL="342892" indent="-228594" defTabSz="914378">
              <a:lnSpc>
                <a:spcPct val="97000"/>
              </a:lnSpc>
            </a:pPr>
            <a:r>
              <a:rPr lang="en-US" sz="1275"/>
              <a:t>Legacy Player Support with the same content/infra</a:t>
            </a:r>
          </a:p>
          <a:p>
            <a:pPr marL="342892" indent="-228594" defTabSz="914378">
              <a:lnSpc>
                <a:spcPct val="97000"/>
              </a:lnSpc>
            </a:pPr>
            <a:r>
              <a:rPr lang="en-US" sz="1275"/>
              <a:t>CDN friendly: Cacheability and Scalability</a:t>
            </a:r>
          </a:p>
          <a:p>
            <a:pPr marL="342892" indent="-228594" defTabSz="914378">
              <a:lnSpc>
                <a:spcPct val="97000"/>
              </a:lnSpc>
            </a:pPr>
            <a:r>
              <a:rPr lang="en-US" sz="1275"/>
              <a:t>Decoupling of latency from segment duration</a:t>
            </a:r>
          </a:p>
          <a:p>
            <a:pPr marL="342892" indent="-228594" defTabSz="914378">
              <a:lnSpc>
                <a:spcPct val="97000"/>
              </a:lnSpc>
            </a:pPr>
            <a:r>
              <a:rPr lang="en-US" sz="1275"/>
              <a:t>Reuse or Automatic support of existing DVB-DASH</a:t>
            </a:r>
          </a:p>
          <a:p>
            <a:pPr marL="800080" lvl="1" indent="-228594" defTabSz="914378">
              <a:lnSpc>
                <a:spcPct val="97000"/>
              </a:lnSpc>
            </a:pPr>
            <a:r>
              <a:rPr lang="en-US" sz="1275"/>
              <a:t>Codecs and formats</a:t>
            </a:r>
          </a:p>
          <a:p>
            <a:pPr marL="800080" lvl="1" indent="-228594" defTabSz="914378">
              <a:lnSpc>
                <a:spcPct val="97000"/>
              </a:lnSpc>
            </a:pPr>
            <a:r>
              <a:rPr lang="en-US" sz="1275"/>
              <a:t>Common Encryption</a:t>
            </a:r>
          </a:p>
          <a:p>
            <a:pPr marL="800080" lvl="1" indent="-228594" defTabSz="914378">
              <a:lnSpc>
                <a:spcPct val="97000"/>
              </a:lnSpc>
            </a:pPr>
            <a:r>
              <a:rPr lang="en-US" sz="1275"/>
              <a:t>Ad Insertion</a:t>
            </a:r>
          </a:p>
          <a:p>
            <a:pPr marL="800080" lvl="1" indent="-228594" defTabSz="914378">
              <a:lnSpc>
                <a:spcPct val="97000"/>
              </a:lnSpc>
            </a:pPr>
            <a:r>
              <a:rPr lang="en-US" sz="1275"/>
              <a:t>Events</a:t>
            </a:r>
          </a:p>
          <a:p>
            <a:pPr marL="342892" indent="-228594" defTabSz="914378">
              <a:lnSpc>
                <a:spcPct val="97000"/>
              </a:lnSpc>
            </a:pPr>
            <a:r>
              <a:rPr lang="en-US" sz="1275"/>
              <a:t>Standards-based and promise for convergence</a:t>
            </a:r>
          </a:p>
          <a:p>
            <a:pPr marL="342892" indent="-228594" defTabSz="914378">
              <a:lnSpc>
                <a:spcPct val="97000"/>
              </a:lnSpc>
            </a:pPr>
            <a:r>
              <a:rPr lang="en-US" sz="1275"/>
              <a:t>Works also with ABR Multicast and Broadcast</a:t>
            </a:r>
          </a:p>
        </p:txBody>
      </p:sp>
      <p:pic>
        <p:nvPicPr>
          <p:cNvPr id="19" name="Graphic 7" descr="Thumbs Up Sign">
            <a:extLst>
              <a:ext uri="{FF2B5EF4-FFF2-40B4-BE49-F238E27FC236}">
                <a16:creationId xmlns:a16="http://schemas.microsoft.com/office/drawing/2014/main" id="{C517F847-C2CF-4B7A-923A-0E3A4B85EB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6192" y="1289305"/>
            <a:ext cx="3511295" cy="3511295"/>
          </a:xfrm>
          <a:prstGeom prst="rect">
            <a:avLst/>
          </a:prstGeom>
        </p:spPr>
      </p:pic>
      <p:sp>
        <p:nvSpPr>
          <p:cNvPr id="21" name="Subtitle 4">
            <a:extLst>
              <a:ext uri="{FF2B5EF4-FFF2-40B4-BE49-F238E27FC236}">
                <a16:creationId xmlns:a16="http://schemas.microsoft.com/office/drawing/2014/main" id="{1A2511B3-FDD7-424B-A822-CF09081B02BC}"/>
              </a:ext>
            </a:extLst>
          </p:cNvPr>
          <p:cNvSpPr>
            <a:spLocks noGrp="1"/>
          </p:cNvSpPr>
          <p:nvPr>
            <p:ph type="subTitle" idx="1"/>
          </p:nvPr>
        </p:nvSpPr>
        <p:spPr>
          <a:xfrm>
            <a:off x="370642" y="816103"/>
            <a:ext cx="8391167" cy="199430"/>
          </a:xfrm>
        </p:spPr>
        <p:txBody>
          <a:bodyPr/>
          <a:lstStyle/>
          <a:p>
            <a:endParaRPr lang="en-US"/>
          </a:p>
        </p:txBody>
      </p:sp>
      <p:sp>
        <p:nvSpPr>
          <p:cNvPr id="3" name="Footer Placeholder 2">
            <a:extLst>
              <a:ext uri="{FF2B5EF4-FFF2-40B4-BE49-F238E27FC236}">
                <a16:creationId xmlns:a16="http://schemas.microsoft.com/office/drawing/2014/main" id="{D2B65FCE-3E2A-448A-8B98-71B1BD507E1F}"/>
              </a:ext>
            </a:extLst>
          </p:cNvPr>
          <p:cNvSpPr>
            <a:spLocks noGrp="1"/>
          </p:cNvSpPr>
          <p:nvPr>
            <p:ph type="ftr" sz="quarter" idx="10"/>
          </p:nvPr>
        </p:nvSpPr>
        <p:spPr/>
        <p:txBody>
          <a:bodyPr/>
          <a:lstStyle/>
          <a:p>
            <a:r>
              <a:rPr lang="en-US">
                <a:solidFill>
                  <a:srgbClr val="445776">
                    <a:lumMod val="60000"/>
                    <a:lumOff val="40000"/>
                  </a:srgbClr>
                </a:solidFill>
                <a:latin typeface="Microsoft Sans Serif"/>
              </a:rPr>
              <a:t>DASH-IF Special Session: MPEG-DASH 6th edition</a:t>
            </a:r>
          </a:p>
        </p:txBody>
      </p:sp>
    </p:spTree>
    <p:extLst>
      <p:ext uri="{BB962C8B-B14F-4D97-AF65-F5344CB8AC3E}">
        <p14:creationId xmlns:p14="http://schemas.microsoft.com/office/powerpoint/2010/main" val="1141236365"/>
      </p:ext>
    </p:extLst>
  </p:cSld>
  <p:clrMapOvr>
    <a:masterClrMapping/>
  </p:clrMapOvr>
  <mc:AlternateContent xmlns:mc="http://schemas.openxmlformats.org/markup-compatibility/2006" xmlns:p14="http://schemas.microsoft.com/office/powerpoint/2010/main">
    <mc:Choice Requires="p14">
      <p:transition spd="med" p14:dur="700" advTm="34411">
        <p:fade/>
      </p:transition>
    </mc:Choice>
    <mc:Fallback xmlns="">
      <p:transition spd="med" advTm="3441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0856-F323-6353-BC07-E76C2E62E4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7DECE-BC2E-D90D-98A5-20D7DB414722}"/>
              </a:ext>
            </a:extLst>
          </p:cNvPr>
          <p:cNvSpPr>
            <a:spLocks noGrp="1"/>
          </p:cNvSpPr>
          <p:nvPr>
            <p:ph type="ctrTitle"/>
          </p:nvPr>
        </p:nvSpPr>
        <p:spPr/>
        <p:txBody>
          <a:bodyPr/>
          <a:lstStyle/>
          <a:p>
            <a:r>
              <a:rPr lang="de-DE" dirty="0"/>
              <a:t>6th edition extensions</a:t>
            </a:r>
            <a:endParaRPr lang="en-US" dirty="0"/>
          </a:p>
        </p:txBody>
      </p:sp>
      <p:sp>
        <p:nvSpPr>
          <p:cNvPr id="9" name="Content Placeholder 8">
            <a:extLst>
              <a:ext uri="{FF2B5EF4-FFF2-40B4-BE49-F238E27FC236}">
                <a16:creationId xmlns:a16="http://schemas.microsoft.com/office/drawing/2014/main" id="{4B1CC2A5-1227-3363-0ABA-08C614B3D3D0}"/>
              </a:ext>
            </a:extLst>
          </p:cNvPr>
          <p:cNvSpPr>
            <a:spLocks noGrp="1"/>
          </p:cNvSpPr>
          <p:nvPr>
            <p:ph sz="quarter" idx="10"/>
          </p:nvPr>
        </p:nvSpPr>
        <p:spPr/>
        <p:txBody>
          <a:bodyPr/>
          <a:lstStyle/>
          <a:p>
            <a:r>
              <a:rPr lang="de-DE" dirty="0"/>
              <a:t>Overview</a:t>
            </a:r>
            <a:endParaRPr lang="en-US" dirty="0"/>
          </a:p>
        </p:txBody>
      </p:sp>
      <p:sp>
        <p:nvSpPr>
          <p:cNvPr id="5" name="Slide Number Placeholder 4">
            <a:extLst>
              <a:ext uri="{FF2B5EF4-FFF2-40B4-BE49-F238E27FC236}">
                <a16:creationId xmlns:a16="http://schemas.microsoft.com/office/drawing/2014/main" id="{8CE5AACF-562E-2941-4626-FE06292784D1}"/>
              </a:ext>
            </a:extLst>
          </p:cNvPr>
          <p:cNvSpPr>
            <a:spLocks noGrp="1"/>
          </p:cNvSpPr>
          <p:nvPr>
            <p:ph type="sldNum" sz="quarter" idx="4294967295"/>
          </p:nvPr>
        </p:nvSpPr>
        <p:spPr>
          <a:xfrm>
            <a:off x="7772400" y="4754880"/>
            <a:ext cx="914400" cy="274637"/>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6CC810-8AE6-0546-A0FC-DB7D2235F0EB}" type="slidenum">
              <a:rPr lang="en-US" smtClean="0"/>
              <a:pPr/>
              <a:t>18</a:t>
            </a:fld>
            <a:endParaRPr lang="en-US"/>
          </a:p>
        </p:txBody>
      </p:sp>
    </p:spTree>
    <p:extLst>
      <p:ext uri="{BB962C8B-B14F-4D97-AF65-F5344CB8AC3E}">
        <p14:creationId xmlns:p14="http://schemas.microsoft.com/office/powerpoint/2010/main" val="107416977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BBAF-A970-2906-D52E-106823CF3C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8FF20F-645E-9C31-493E-0699EF9198CC}"/>
              </a:ext>
            </a:extLst>
          </p:cNvPr>
          <p:cNvSpPr>
            <a:spLocks noGrp="1"/>
          </p:cNvSpPr>
          <p:nvPr>
            <p:ph type="title"/>
          </p:nvPr>
        </p:nvSpPr>
        <p:spPr/>
        <p:txBody>
          <a:bodyPr/>
          <a:lstStyle/>
          <a:p>
            <a:r>
              <a:rPr lang="de-DE" dirty="0"/>
              <a:t>MPEG 6th Edition – Overview of Features</a:t>
            </a:r>
            <a:endParaRPr lang="en-US" dirty="0"/>
          </a:p>
        </p:txBody>
      </p:sp>
      <p:graphicFrame>
        <p:nvGraphicFramePr>
          <p:cNvPr id="2" name="Diagram 1">
            <a:extLst>
              <a:ext uri="{FF2B5EF4-FFF2-40B4-BE49-F238E27FC236}">
                <a16:creationId xmlns:a16="http://schemas.microsoft.com/office/drawing/2014/main" id="{14F1D257-5D30-04DC-953E-2BD6E9DD5E00}"/>
              </a:ext>
            </a:extLst>
          </p:cNvPr>
          <p:cNvGraphicFramePr/>
          <p:nvPr/>
        </p:nvGraphicFramePr>
        <p:xfrm>
          <a:off x="1941696" y="996950"/>
          <a:ext cx="67451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EE3F881-EF38-D56C-7B7B-851CC4A81600}"/>
              </a:ext>
            </a:extLst>
          </p:cNvPr>
          <p:cNvSpPr>
            <a:spLocks noGrp="1"/>
          </p:cNvSpPr>
          <p:nvPr>
            <p:ph type="sldNum" sz="quarter" idx="12"/>
          </p:nvPr>
        </p:nvSpPr>
        <p:spPr>
          <a:xfrm>
            <a:off x="6457950"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C6CC810-8AE6-0546-A0FC-DB7D2235F0EB}" type="slidenum">
              <a:rPr kumimoji="0" lang="en-US"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53782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680C7FB4-3F85-DE02-A5DB-B7810406AC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258F73-9A24-8930-50C1-047D1233B824}"/>
              </a:ext>
            </a:extLst>
          </p:cNvPr>
          <p:cNvSpPr>
            <a:spLocks noGrp="1"/>
          </p:cNvSpPr>
          <p:nvPr>
            <p:ph type="sldNum" sz="quarter" idx="13"/>
          </p:nvPr>
        </p:nvSpPr>
        <p:spPr/>
        <p:txBody>
          <a:bodyPr/>
          <a:lstStyle/>
          <a:p>
            <a:fld id="{3C6CC810-8AE6-0546-A0FC-DB7D2235F0EB}" type="slidenum">
              <a:rPr lang="en-US" smtClean="0"/>
              <a:t>2</a:t>
            </a:fld>
            <a:endParaRPr lang="en-US" dirty="0"/>
          </a:p>
        </p:txBody>
      </p:sp>
      <p:sp>
        <p:nvSpPr>
          <p:cNvPr id="265" name="Google Shape;265;p15">
            <a:extLst>
              <a:ext uri="{FF2B5EF4-FFF2-40B4-BE49-F238E27FC236}">
                <a16:creationId xmlns:a16="http://schemas.microsoft.com/office/drawing/2014/main" id="{C0BA6E97-41DE-9DEF-DA51-803519D8BE8E}"/>
              </a:ext>
            </a:extLst>
          </p:cNvPr>
          <p:cNvSpPr txBox="1">
            <a:spLocks noGrp="1"/>
          </p:cNvSpPr>
          <p:nvPr>
            <p:ph type="title"/>
          </p:nvPr>
        </p:nvSpPr>
        <p:spPr>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r>
              <a:rPr lang="en-US" dirty="0"/>
              <a:t>Agenda</a:t>
            </a:r>
            <a:endParaRPr dirty="0"/>
          </a:p>
        </p:txBody>
      </p:sp>
      <p:sp>
        <p:nvSpPr>
          <p:cNvPr id="267" name="Google Shape;267;p15">
            <a:extLst>
              <a:ext uri="{FF2B5EF4-FFF2-40B4-BE49-F238E27FC236}">
                <a16:creationId xmlns:a16="http://schemas.microsoft.com/office/drawing/2014/main" id="{50DC3731-3E1B-5345-58A9-F61A44FCF764}"/>
              </a:ext>
            </a:extLst>
          </p:cNvPr>
          <p:cNvSpPr txBox="1"/>
          <p:nvPr/>
        </p:nvSpPr>
        <p:spPr>
          <a:xfrm>
            <a:off x="509778" y="804486"/>
            <a:ext cx="7886700" cy="330769"/>
          </a:xfrm>
          <a:prstGeom prst="rect">
            <a:avLst/>
          </a:prstGeom>
          <a:noFill/>
          <a:ln>
            <a:noFill/>
          </a:ln>
        </p:spPr>
        <p:txBody>
          <a:bodyPr spcFirstLastPara="1" wrap="square" lIns="68569" tIns="34275" rIns="68569" bIns="34275" anchor="t" anchorCtr="0">
            <a:noAutofit/>
          </a:bodyPr>
          <a:lstStyle/>
          <a:p>
            <a:pPr>
              <a:lnSpc>
                <a:spcPct val="90000"/>
              </a:lnSpc>
              <a:buClr>
                <a:srgbClr val="5A5B5B"/>
              </a:buClr>
              <a:buSzPts val="2000"/>
            </a:pPr>
            <a:endParaRPr sz="1350" dirty="0"/>
          </a:p>
        </p:txBody>
      </p:sp>
      <p:graphicFrame>
        <p:nvGraphicFramePr>
          <p:cNvPr id="4" name="Diagram 3">
            <a:extLst>
              <a:ext uri="{FF2B5EF4-FFF2-40B4-BE49-F238E27FC236}">
                <a16:creationId xmlns:a16="http://schemas.microsoft.com/office/drawing/2014/main" id="{6533DCA6-9FF0-7BEE-76A1-DEC3E33C06C8}"/>
              </a:ext>
            </a:extLst>
          </p:cNvPr>
          <p:cNvGraphicFramePr/>
          <p:nvPr>
            <p:extLst>
              <p:ext uri="{D42A27DB-BD31-4B8C-83A1-F6EECF244321}">
                <p14:modId xmlns:p14="http://schemas.microsoft.com/office/powerpoint/2010/main" val="203449116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31426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A9D032-6438-968B-687C-D6CFFD30AF1F}"/>
              </a:ext>
            </a:extLst>
          </p:cNvPr>
          <p:cNvSpPr>
            <a:spLocks noGrp="1"/>
          </p:cNvSpPr>
          <p:nvPr>
            <p:ph type="ctrTitle"/>
          </p:nvPr>
        </p:nvSpPr>
        <p:spPr/>
        <p:txBody>
          <a:bodyPr/>
          <a:lstStyle/>
          <a:p>
            <a:r>
              <a:rPr lang="de-DE" dirty="0"/>
              <a:t>6th edition extensions</a:t>
            </a:r>
            <a:endParaRPr lang="en-US" dirty="0"/>
          </a:p>
        </p:txBody>
      </p:sp>
      <p:sp>
        <p:nvSpPr>
          <p:cNvPr id="9" name="Content Placeholder 8">
            <a:extLst>
              <a:ext uri="{FF2B5EF4-FFF2-40B4-BE49-F238E27FC236}">
                <a16:creationId xmlns:a16="http://schemas.microsoft.com/office/drawing/2014/main" id="{163D4ADF-1E8B-17C8-2B35-5B72662024B2}"/>
              </a:ext>
            </a:extLst>
          </p:cNvPr>
          <p:cNvSpPr>
            <a:spLocks noGrp="1"/>
          </p:cNvSpPr>
          <p:nvPr>
            <p:ph sz="quarter" idx="10"/>
          </p:nvPr>
        </p:nvSpPr>
        <p:spPr/>
        <p:txBody>
          <a:bodyPr/>
          <a:lstStyle/>
          <a:p>
            <a:r>
              <a:rPr lang="de-DE" dirty="0"/>
              <a:t>Extensions to Segment Signaling (Alex)</a:t>
            </a:r>
            <a:endParaRPr lang="en-US" dirty="0"/>
          </a:p>
        </p:txBody>
      </p:sp>
      <p:sp>
        <p:nvSpPr>
          <p:cNvPr id="5" name="Slide Number Placeholder 4">
            <a:extLst>
              <a:ext uri="{FF2B5EF4-FFF2-40B4-BE49-F238E27FC236}">
                <a16:creationId xmlns:a16="http://schemas.microsoft.com/office/drawing/2014/main" id="{943B81EC-9DC3-CD50-2C73-BC5148E4E6EC}"/>
              </a:ext>
            </a:extLst>
          </p:cNvPr>
          <p:cNvSpPr>
            <a:spLocks noGrp="1"/>
          </p:cNvSpPr>
          <p:nvPr>
            <p:ph type="sldNum" sz="quarter" idx="4294967295"/>
          </p:nvPr>
        </p:nvSpPr>
        <p:spPr>
          <a:xfrm>
            <a:off x="8413750" y="4860925"/>
            <a:ext cx="730250" cy="206375"/>
          </a:xfrm>
        </p:spPr>
        <p:txBody>
          <a:bodyPr/>
          <a:lstStyle/>
          <a:p>
            <a:fld id="{7986E0E3-0C10-4AB1-9C60-C3995D4BF4BF}" type="slidenum">
              <a:rPr lang="en-US" smtClean="0"/>
              <a:t>20</a:t>
            </a:fld>
            <a:endParaRPr lang="en-US"/>
          </a:p>
        </p:txBody>
      </p:sp>
    </p:spTree>
    <p:extLst>
      <p:ext uri="{BB962C8B-B14F-4D97-AF65-F5344CB8AC3E}">
        <p14:creationId xmlns:p14="http://schemas.microsoft.com/office/powerpoint/2010/main" val="103256431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418339" y="255175"/>
            <a:ext cx="6629824" cy="539786"/>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marL="0" indent="0"/>
            <a:r>
              <a:rPr lang="en-US" dirty="0"/>
              <a:t>L3D-DASH: Low-Latency Low-Delay Extensions</a:t>
            </a:r>
            <a:endParaRPr dirty="0"/>
          </a:p>
        </p:txBody>
      </p:sp>
      <p:sp>
        <p:nvSpPr>
          <p:cNvPr id="266" name="Google Shape;266;p15"/>
          <p:cNvSpPr txBox="1"/>
          <p:nvPr/>
        </p:nvSpPr>
        <p:spPr>
          <a:xfrm>
            <a:off x="509778" y="1281961"/>
            <a:ext cx="7886700" cy="2949289"/>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Low-delay operation</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Start playback faster – do not wait for up to 2 seconds</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Faster switching to avoid buffering</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Independency of joining latency, switching latency and segment duration</a:t>
            </a:r>
          </a:p>
          <a:p>
            <a:pPr marL="514350" lvl="1" indent="-171450">
              <a:lnSpc>
                <a:spcPct val="90000"/>
              </a:lnSpc>
              <a:spcBef>
                <a:spcPts val="375"/>
              </a:spcBef>
              <a:buClr>
                <a:srgbClr val="5A5B5B"/>
              </a:buClr>
              <a:buSzPts val="2000"/>
              <a:buFont typeface="Arial"/>
              <a:buChar char="•"/>
              <a:defRPr/>
            </a:pPr>
            <a:endParaRPr lang="en-US" sz="1500" kern="0" dirty="0">
              <a:solidFill>
                <a:srgbClr val="5A5B5B"/>
              </a:solidFill>
              <a:latin typeface="Poppins"/>
              <a:ea typeface="Poppins"/>
              <a:cs typeface="Poppins"/>
              <a:sym typeface="Poppins"/>
            </a:endParaRPr>
          </a:p>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Ad insertion w/o stream conditioning</a:t>
            </a:r>
          </a:p>
          <a:p>
            <a:pPr marL="514350" lvl="1" indent="-17145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Return from ad break to an arbitrary place – not necessarily an IDR</a:t>
            </a:r>
            <a:endParaRPr lang="en-US" sz="1050" kern="0" dirty="0">
              <a:solidFill>
                <a:srgbClr val="000000"/>
              </a:solidFill>
              <a:latin typeface="Arial"/>
              <a:cs typeface="Arial"/>
              <a:sym typeface="Arial"/>
            </a:endParaRPr>
          </a:p>
          <a:p>
            <a:pPr lvl="1">
              <a:lnSpc>
                <a:spcPct val="90000"/>
              </a:lnSpc>
              <a:buClr>
                <a:srgbClr val="5A5B5B"/>
              </a:buClr>
              <a:buSzPts val="2400"/>
            </a:pPr>
            <a:endParaRPr sz="1350" dirty="0"/>
          </a:p>
          <a:p>
            <a:pPr marL="171450" indent="-171450">
              <a:lnSpc>
                <a:spcPct val="90000"/>
              </a:lnSpc>
              <a:spcBef>
                <a:spcPts val="750"/>
              </a:spcBef>
              <a:buClr>
                <a:srgbClr val="5A5B5B"/>
              </a:buClr>
              <a:buSzPts val="2400"/>
              <a:buFont typeface="Arial"/>
              <a:buChar char="•"/>
            </a:pPr>
            <a:r>
              <a:rPr lang="en-US" dirty="0">
                <a:solidFill>
                  <a:srgbClr val="5A5B5B"/>
                </a:solidFill>
                <a:latin typeface="Poppins"/>
                <a:ea typeface="Poppins"/>
                <a:cs typeface="Poppins"/>
                <a:sym typeface="Poppins"/>
              </a:rPr>
              <a:t>LL-HLS compatibility</a:t>
            </a:r>
            <a:endParaRPr sz="1350" dirty="0"/>
          </a:p>
          <a:p>
            <a:pPr marL="514350" lvl="1" indent="-171450">
              <a:lnSpc>
                <a:spcPct val="90000"/>
              </a:lnSpc>
              <a:spcBef>
                <a:spcPts val="375"/>
              </a:spcBef>
              <a:buClr>
                <a:srgbClr val="5A5B5B"/>
              </a:buClr>
              <a:buSzPts val="2000"/>
              <a:buFont typeface="Arial"/>
              <a:buChar char="•"/>
            </a:pPr>
            <a:r>
              <a:rPr lang="en-US" sz="1500" dirty="0">
                <a:solidFill>
                  <a:srgbClr val="5A5B5B"/>
                </a:solidFill>
                <a:latin typeface="Poppins"/>
                <a:ea typeface="Poppins"/>
                <a:cs typeface="Poppins"/>
                <a:sym typeface="Poppins"/>
              </a:rPr>
              <a:t>Reuse LL-HLS partial segments</a:t>
            </a:r>
            <a:endParaRPr sz="1350" dirty="0"/>
          </a:p>
          <a:p>
            <a:pPr marL="514350" lvl="1" indent="-171450">
              <a:lnSpc>
                <a:spcPct val="90000"/>
              </a:lnSpc>
              <a:spcBef>
                <a:spcPts val="375"/>
              </a:spcBef>
              <a:buClr>
                <a:srgbClr val="5A5B5B"/>
              </a:buClr>
              <a:buSzPts val="2000"/>
              <a:buFont typeface="Arial"/>
              <a:buChar char="•"/>
            </a:pPr>
            <a:r>
              <a:rPr lang="en-US" sz="1500" dirty="0">
                <a:solidFill>
                  <a:srgbClr val="5A5B5B"/>
                </a:solidFill>
                <a:latin typeface="Poppins"/>
                <a:ea typeface="Poppins"/>
                <a:cs typeface="Poppins"/>
                <a:sym typeface="Poppins"/>
              </a:rPr>
              <a:t>Use DASH templates to keep same MPD update efficiency </a:t>
            </a:r>
          </a:p>
          <a:p>
            <a:pPr marL="514350" lvl="1" indent="-171450">
              <a:lnSpc>
                <a:spcPct val="90000"/>
              </a:lnSpc>
              <a:spcBef>
                <a:spcPts val="375"/>
              </a:spcBef>
              <a:buClr>
                <a:srgbClr val="5A5B5B"/>
              </a:buClr>
              <a:buSzPts val="2000"/>
              <a:buFont typeface="Arial"/>
              <a:buChar char="•"/>
            </a:pPr>
            <a:endParaRPr sz="1350" dirty="0"/>
          </a:p>
          <a:p>
            <a:pPr marL="171450" indent="-57150">
              <a:lnSpc>
                <a:spcPct val="90000"/>
              </a:lnSpc>
              <a:spcBef>
                <a:spcPts val="750"/>
              </a:spcBef>
              <a:buClr>
                <a:schemeClr val="dk1"/>
              </a:buClr>
              <a:buSzPts val="2400"/>
            </a:pPr>
            <a:endParaRPr b="1" dirty="0">
              <a:solidFill>
                <a:srgbClr val="5A5B5B"/>
              </a:solidFill>
              <a:latin typeface="Poppins"/>
              <a:ea typeface="Poppins"/>
              <a:cs typeface="Poppins"/>
              <a:sym typeface="Poppins"/>
            </a:endParaRPr>
          </a:p>
        </p:txBody>
      </p:sp>
      <p:sp>
        <p:nvSpPr>
          <p:cNvPr id="267" name="Google Shape;267;p15"/>
          <p:cNvSpPr txBox="1"/>
          <p:nvPr/>
        </p:nvSpPr>
        <p:spPr>
          <a:xfrm>
            <a:off x="509778" y="804486"/>
            <a:ext cx="7886700" cy="330769"/>
          </a:xfrm>
          <a:prstGeom prst="rect">
            <a:avLst/>
          </a:prstGeom>
          <a:noFill/>
          <a:ln>
            <a:noFill/>
          </a:ln>
        </p:spPr>
        <p:txBody>
          <a:bodyPr spcFirstLastPara="1" wrap="square" lIns="68569" tIns="34275" rIns="68569" bIns="34275" anchor="t" anchorCtr="0">
            <a:noAutofit/>
          </a:bodyPr>
          <a:lstStyle/>
          <a:p>
            <a:pPr>
              <a:lnSpc>
                <a:spcPct val="90000"/>
              </a:lnSpc>
              <a:buClr>
                <a:srgbClr val="5A5B5B"/>
              </a:buClr>
              <a:buSzPts val="2000"/>
            </a:pPr>
            <a:r>
              <a:rPr lang="en-US" sz="1500" i="1" dirty="0">
                <a:solidFill>
                  <a:srgbClr val="5A5B5B"/>
                </a:solidFill>
                <a:latin typeface="Poppins"/>
                <a:ea typeface="Poppins"/>
                <a:cs typeface="Poppins"/>
                <a:sym typeface="Poppins"/>
              </a:rPr>
              <a:t>Motivation</a:t>
            </a:r>
            <a:endParaRPr sz="1350" dirty="0"/>
          </a:p>
        </p:txBody>
      </p:sp>
      <p:sp>
        <p:nvSpPr>
          <p:cNvPr id="268" name="Google Shape;268;p15"/>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21</a:t>
            </a:fld>
            <a:endParaRPr sz="1200" b="1">
              <a:solidFill>
                <a:srgbClr val="5A5B5B"/>
              </a:solidFill>
              <a:latin typeface="Poppins"/>
              <a:ea typeface="Poppins"/>
              <a:cs typeface="Poppins"/>
              <a:sym typeface="Poppins"/>
            </a:endParaRPr>
          </a:p>
        </p:txBody>
      </p:sp>
      <p:cxnSp>
        <p:nvCxnSpPr>
          <p:cNvPr id="269" name="Google Shape;269;p15"/>
          <p:cNvCxnSpPr/>
          <p:nvPr/>
        </p:nvCxnSpPr>
        <p:spPr>
          <a:xfrm>
            <a:off x="662941" y="4840311"/>
            <a:ext cx="7616840" cy="0"/>
          </a:xfrm>
          <a:prstGeom prst="straightConnector1">
            <a:avLst/>
          </a:prstGeom>
          <a:noFill/>
          <a:ln w="9525" cap="flat" cmpd="sng">
            <a:solidFill>
              <a:srgbClr val="5A5B5B"/>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0CBD38F4-6578-5202-4B3C-EEA70AF64A0C}"/>
            </a:ext>
          </a:extLst>
        </p:cNvPr>
        <p:cNvGrpSpPr/>
        <p:nvPr/>
      </p:nvGrpSpPr>
      <p:grpSpPr>
        <a:xfrm>
          <a:off x="0" y="0"/>
          <a:ext cx="0" cy="0"/>
          <a:chOff x="0" y="0"/>
          <a:chExt cx="0" cy="0"/>
        </a:xfrm>
      </p:grpSpPr>
      <p:sp>
        <p:nvSpPr>
          <p:cNvPr id="285" name="Rectangle 284">
            <a:extLst>
              <a:ext uri="{FF2B5EF4-FFF2-40B4-BE49-F238E27FC236}">
                <a16:creationId xmlns:a16="http://schemas.microsoft.com/office/drawing/2014/main" id="{E1A01919-7998-FEC7-2A0D-6CF1612A354E}"/>
              </a:ext>
            </a:extLst>
          </p:cNvPr>
          <p:cNvSpPr/>
          <p:nvPr/>
        </p:nvSpPr>
        <p:spPr>
          <a:xfrm>
            <a:off x="1560260" y="3152669"/>
            <a:ext cx="3467400" cy="485761"/>
          </a:xfrm>
          <a:prstGeom prst="rect">
            <a:avLst/>
          </a:prstGeom>
          <a:solidFill>
            <a:srgbClr val="FFC000">
              <a:alpha val="20000"/>
            </a:srgbClr>
          </a:solidFill>
          <a:ln w="63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5" name="Google Shape;265;p15">
            <a:extLst>
              <a:ext uri="{FF2B5EF4-FFF2-40B4-BE49-F238E27FC236}">
                <a16:creationId xmlns:a16="http://schemas.microsoft.com/office/drawing/2014/main" id="{B3CE9101-9B91-E4FE-7131-F6015B1A0DA2}"/>
              </a:ext>
            </a:extLst>
          </p:cNvPr>
          <p:cNvSpPr txBox="1">
            <a:spLocks noGrp="1"/>
          </p:cNvSpPr>
          <p:nvPr>
            <p:ph type="title"/>
          </p:nvPr>
        </p:nvSpPr>
        <p:spPr>
          <a:xfrm>
            <a:off x="418339" y="255175"/>
            <a:ext cx="5747147" cy="539786"/>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marL="0" indent="0"/>
            <a:r>
              <a:rPr lang="en-US" dirty="0"/>
              <a:t>Low-delay mode: theory of operation</a:t>
            </a:r>
            <a:endParaRPr dirty="0"/>
          </a:p>
        </p:txBody>
      </p:sp>
      <p:sp>
        <p:nvSpPr>
          <p:cNvPr id="268" name="Google Shape;268;p15">
            <a:extLst>
              <a:ext uri="{FF2B5EF4-FFF2-40B4-BE49-F238E27FC236}">
                <a16:creationId xmlns:a16="http://schemas.microsoft.com/office/drawing/2014/main" id="{DA955AD2-F3F0-712B-5CAD-7FAD319109AC}"/>
              </a:ext>
            </a:extLst>
          </p:cNvPr>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22</a:t>
            </a:fld>
            <a:endParaRPr sz="1200" b="1">
              <a:solidFill>
                <a:srgbClr val="5A5B5B"/>
              </a:solidFill>
              <a:latin typeface="Poppins"/>
              <a:ea typeface="Poppins"/>
              <a:cs typeface="Poppins"/>
              <a:sym typeface="Poppins"/>
            </a:endParaRPr>
          </a:p>
        </p:txBody>
      </p:sp>
      <p:grpSp>
        <p:nvGrpSpPr>
          <p:cNvPr id="2" name="Group 1">
            <a:extLst>
              <a:ext uri="{FF2B5EF4-FFF2-40B4-BE49-F238E27FC236}">
                <a16:creationId xmlns:a16="http://schemas.microsoft.com/office/drawing/2014/main" id="{0959155A-8D00-BC80-3008-3D934558B0D6}"/>
              </a:ext>
            </a:extLst>
          </p:cNvPr>
          <p:cNvGrpSpPr/>
          <p:nvPr/>
        </p:nvGrpSpPr>
        <p:grpSpPr>
          <a:xfrm>
            <a:off x="165280" y="2665556"/>
            <a:ext cx="8371385" cy="1684873"/>
            <a:chOff x="-425575" y="1720301"/>
            <a:chExt cx="9516456" cy="2246497"/>
          </a:xfrm>
        </p:grpSpPr>
        <p:sp>
          <p:nvSpPr>
            <p:cNvPr id="4" name="Rectangle 3">
              <a:extLst>
                <a:ext uri="{FF2B5EF4-FFF2-40B4-BE49-F238E27FC236}">
                  <a16:creationId xmlns:a16="http://schemas.microsoft.com/office/drawing/2014/main" id="{C22986A6-BF3A-DF04-DE15-3802026D0AC8}"/>
                </a:ext>
              </a:extLst>
            </p:cNvPr>
            <p:cNvSpPr/>
            <p:nvPr/>
          </p:nvSpPr>
          <p:spPr bwMode="auto">
            <a:xfrm>
              <a:off x="1178169" y="1804924"/>
              <a:ext cx="3927070" cy="35608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350" i="1" dirty="0">
                  <a:solidFill>
                    <a:schemeClr val="accent4">
                      <a:lumMod val="40000"/>
                      <a:lumOff val="60000"/>
                    </a:schemeClr>
                  </a:solidFill>
                  <a:latin typeface="Poppins" pitchFamily="2" charset="77"/>
                  <a:ea typeface="ＭＳ Ｐゴシック" charset="0"/>
                  <a:cs typeface="Poppins" pitchFamily="2" charset="77"/>
                </a:rPr>
                <a:t>S(</a:t>
              </a:r>
              <a:r>
                <a:rPr lang="en-US" sz="1350" i="1" dirty="0" err="1">
                  <a:solidFill>
                    <a:schemeClr val="accent4">
                      <a:lumMod val="40000"/>
                      <a:lumOff val="60000"/>
                    </a:schemeClr>
                  </a:solidFill>
                  <a:latin typeface="Poppins" pitchFamily="2" charset="77"/>
                  <a:ea typeface="ＭＳ Ｐゴシック" charset="0"/>
                  <a:cs typeface="Poppins" pitchFamily="2" charset="77"/>
                </a:rPr>
                <a:t>i</a:t>
              </a:r>
              <a:r>
                <a:rPr lang="en-US" sz="1350" i="1" dirty="0">
                  <a:solidFill>
                    <a:schemeClr val="accent4">
                      <a:lumMod val="40000"/>
                      <a:lumOff val="60000"/>
                    </a:schemeClr>
                  </a:solidFill>
                  <a:latin typeface="Poppins" pitchFamily="2" charset="77"/>
                  <a:ea typeface="ＭＳ Ｐゴシック" charset="0"/>
                  <a:cs typeface="Poppins" pitchFamily="2" charset="77"/>
                </a:rPr>
                <a:t>)</a:t>
              </a:r>
            </a:p>
          </p:txBody>
        </p:sp>
        <p:sp>
          <p:nvSpPr>
            <p:cNvPr id="5" name="Rectangle 4">
              <a:extLst>
                <a:ext uri="{FF2B5EF4-FFF2-40B4-BE49-F238E27FC236}">
                  <a16:creationId xmlns:a16="http://schemas.microsoft.com/office/drawing/2014/main" id="{9BAC19F0-EEFD-4661-050C-05F20397A3E8}"/>
                </a:ext>
              </a:extLst>
            </p:cNvPr>
            <p:cNvSpPr/>
            <p:nvPr/>
          </p:nvSpPr>
          <p:spPr bwMode="auto">
            <a:xfrm>
              <a:off x="5163813" y="1818176"/>
              <a:ext cx="3912456" cy="35608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350" i="1" kern="0" dirty="0">
                  <a:solidFill>
                    <a:srgbClr val="FFC000">
                      <a:lumMod val="40000"/>
                      <a:lumOff val="60000"/>
                    </a:srgbClr>
                  </a:solidFill>
                  <a:latin typeface="Poppins" pitchFamily="2" charset="77"/>
                  <a:ea typeface="ＭＳ Ｐゴシック" charset="0"/>
                  <a:cs typeface="Poppins" pitchFamily="2" charset="77"/>
                  <a:sym typeface="Arial"/>
                </a:rPr>
                <a:t>S(i+1)</a:t>
              </a: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2279B210-FFCE-B76D-2474-DB63956A4DD4}"/>
                </a:ext>
              </a:extLst>
            </p:cNvPr>
            <p:cNvSpPr/>
            <p:nvPr/>
          </p:nvSpPr>
          <p:spPr bwMode="auto">
            <a:xfrm>
              <a:off x="1178169"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i="1" dirty="0">
                  <a:solidFill>
                    <a:srgbClr val="000000"/>
                  </a:solidFill>
                  <a:latin typeface="Poppins" pitchFamily="2" charset="77"/>
                  <a:ea typeface="ＭＳ Ｐゴシック" charset="0"/>
                  <a:cs typeface="Poppins" pitchFamily="2" charset="77"/>
                </a:rPr>
                <a:t>S(i,0)</a:t>
              </a:r>
            </a:p>
          </p:txBody>
        </p:sp>
        <p:sp>
          <p:nvSpPr>
            <p:cNvPr id="8" name="Rectangle 7">
              <a:extLst>
                <a:ext uri="{FF2B5EF4-FFF2-40B4-BE49-F238E27FC236}">
                  <a16:creationId xmlns:a16="http://schemas.microsoft.com/office/drawing/2014/main" id="{556F64C6-95F0-3D24-96B9-280AEB1A713B}"/>
                </a:ext>
              </a:extLst>
            </p:cNvPr>
            <p:cNvSpPr/>
            <p:nvPr/>
          </p:nvSpPr>
          <p:spPr bwMode="auto">
            <a:xfrm>
              <a:off x="1975298"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S(i,1)</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CA69D2C7-D6EA-6CE7-92F6-7AF7D58F8176}"/>
                </a:ext>
              </a:extLst>
            </p:cNvPr>
            <p:cNvSpPr/>
            <p:nvPr/>
          </p:nvSpPr>
          <p:spPr bwMode="auto">
            <a:xfrm>
              <a:off x="2772427"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S(i,2)</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A68A4A45-DFFF-8C6F-CD6E-901A783DAEB1}"/>
                </a:ext>
              </a:extLst>
            </p:cNvPr>
            <p:cNvSpPr/>
            <p:nvPr/>
          </p:nvSpPr>
          <p:spPr bwMode="auto">
            <a:xfrm>
              <a:off x="6758072"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i="1" kern="0" dirty="0">
                  <a:solidFill>
                    <a:srgbClr val="000000"/>
                  </a:solidFill>
                  <a:latin typeface="Poppins" pitchFamily="2" charset="77"/>
                  <a:ea typeface="ＭＳ Ｐゴシック" charset="0"/>
                  <a:cs typeface="Poppins" pitchFamily="2" charset="77"/>
                  <a:sym typeface="Arial"/>
                </a:rPr>
                <a:t>S(i+1,2)</a:t>
              </a:r>
              <a:endParaRPr lang="en-US" dirty="0">
                <a:solidFill>
                  <a:srgbClr val="000000"/>
                </a:solidFill>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0856882F-D53E-2304-1045-CA00726234E2}"/>
                </a:ext>
              </a:extLst>
            </p:cNvPr>
            <p:cNvSpPr/>
            <p:nvPr/>
          </p:nvSpPr>
          <p:spPr bwMode="auto">
            <a:xfrm>
              <a:off x="8352327"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buClrTx/>
              </a:pPr>
              <a:r>
                <a:rPr lang="en-US" sz="1050" i="1" kern="0" dirty="0">
                  <a:solidFill>
                    <a:srgbClr val="000000"/>
                  </a:solidFill>
                  <a:latin typeface="Poppins" pitchFamily="2" charset="77"/>
                  <a:ea typeface="ＭＳ Ｐゴシック" charset="0"/>
                  <a:cs typeface="Poppins" pitchFamily="2" charset="77"/>
                  <a:sym typeface="Arial"/>
                </a:rPr>
                <a:t>S(i+1,4)</a:t>
              </a:r>
              <a:endParaRPr lang="en-US" dirty="0">
                <a:solidFill>
                  <a:srgbClr val="000000"/>
                </a:solidFill>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27A4CD86-DDE9-390E-3944-BD834952D9BD}"/>
                </a:ext>
              </a:extLst>
            </p:cNvPr>
            <p:cNvSpPr/>
            <p:nvPr/>
          </p:nvSpPr>
          <p:spPr bwMode="auto">
            <a:xfrm>
              <a:off x="7555201"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buClrTx/>
              </a:pPr>
              <a:r>
                <a:rPr lang="en-US" sz="1050" i="1" kern="0" dirty="0">
                  <a:solidFill>
                    <a:srgbClr val="000000"/>
                  </a:solidFill>
                  <a:latin typeface="Poppins" pitchFamily="2" charset="77"/>
                  <a:ea typeface="ＭＳ Ｐゴシック" charset="0"/>
                  <a:cs typeface="Poppins" pitchFamily="2" charset="77"/>
                  <a:sym typeface="Arial"/>
                </a:rPr>
                <a:t>S(i+1,3)</a:t>
              </a:r>
              <a:endParaRPr lang="en-US" dirty="0">
                <a:solidFill>
                  <a:srgbClr val="000000"/>
                </a:solidFill>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3E7C6F4C-28E8-18AE-8D6A-F9DD236649A2}"/>
                </a:ext>
              </a:extLst>
            </p:cNvPr>
            <p:cNvSpPr/>
            <p:nvPr/>
          </p:nvSpPr>
          <p:spPr bwMode="auto">
            <a:xfrm>
              <a:off x="5960943"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i="1" kern="0" dirty="0">
                  <a:solidFill>
                    <a:srgbClr val="000000"/>
                  </a:solidFill>
                  <a:latin typeface="Poppins" pitchFamily="2" charset="77"/>
                  <a:ea typeface="ＭＳ Ｐゴシック" charset="0"/>
                  <a:cs typeface="Poppins" pitchFamily="2" charset="77"/>
                  <a:sym typeface="Arial"/>
                </a:rPr>
                <a:t>S(i+1,1)</a:t>
              </a:r>
              <a:endParaRPr lang="en-US" dirty="0">
                <a:solidFill>
                  <a:srgbClr val="000000"/>
                </a:solidFill>
                <a:latin typeface="Arial"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893EBFC0-AFA2-E73D-EB3D-DD1A381983FB}"/>
                </a:ext>
              </a:extLst>
            </p:cNvPr>
            <p:cNvSpPr/>
            <p:nvPr/>
          </p:nvSpPr>
          <p:spPr bwMode="auto">
            <a:xfrm>
              <a:off x="5163814"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S(i+1,0)</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D878C215-40AB-1CE1-7D6D-7C6EBBF1FC7B}"/>
                </a:ext>
              </a:extLst>
            </p:cNvPr>
            <p:cNvSpPr/>
            <p:nvPr/>
          </p:nvSpPr>
          <p:spPr bwMode="auto">
            <a:xfrm>
              <a:off x="3569556"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S(i,3)</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D68866FF-F9D4-A5B1-A40F-20F8B8AB02D3}"/>
                </a:ext>
              </a:extLst>
            </p:cNvPr>
            <p:cNvSpPr/>
            <p:nvPr/>
          </p:nvSpPr>
          <p:spPr bwMode="auto">
            <a:xfrm>
              <a:off x="4366685" y="2574679"/>
              <a:ext cx="738554" cy="316523"/>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S(i,4)</a:t>
              </a:r>
              <a:endParaRPr lang="en-US" sz="900" i="1" kern="0" dirty="0">
                <a:solidFill>
                  <a:srgbClr val="000000"/>
                </a:solidFill>
                <a:latin typeface="Poppins" pitchFamily="2" charset="77"/>
                <a:ea typeface="ＭＳ Ｐゴシック" charset="0"/>
                <a:cs typeface="Poppins" pitchFamily="2" charset="77"/>
                <a:sym typeface="Arial"/>
              </a:endParaRPr>
            </a:p>
            <a:p>
              <a:pPr eaLnBrk="0" fontAlgn="base" hangingPunct="0">
                <a:spcBef>
                  <a:spcPct val="0"/>
                </a:spcBef>
                <a:spcAft>
                  <a:spcPct val="0"/>
                </a:spcAft>
                <a:buClrTx/>
              </a:pPr>
              <a:endParaRPr lang="en-US" dirty="0">
                <a:solidFill>
                  <a:srgbClr val="000000"/>
                </a:solidFill>
                <a:latin typeface="Arial" charset="0"/>
                <a:ea typeface="ＭＳ Ｐゴシック" charset="0"/>
                <a:cs typeface="ＭＳ Ｐゴシック" charset="0"/>
              </a:endParaRPr>
            </a:p>
          </p:txBody>
        </p:sp>
        <p:grpSp>
          <p:nvGrpSpPr>
            <p:cNvPr id="17" name="Group 16">
              <a:extLst>
                <a:ext uri="{FF2B5EF4-FFF2-40B4-BE49-F238E27FC236}">
                  <a16:creationId xmlns:a16="http://schemas.microsoft.com/office/drawing/2014/main" id="{3813DBA7-DF60-942D-DBB3-B3859591EFA9}"/>
                </a:ext>
              </a:extLst>
            </p:cNvPr>
            <p:cNvGrpSpPr/>
            <p:nvPr/>
          </p:nvGrpSpPr>
          <p:grpSpPr>
            <a:xfrm>
              <a:off x="1178169" y="3303887"/>
              <a:ext cx="738554" cy="316523"/>
              <a:chOff x="1178169" y="3299980"/>
              <a:chExt cx="738554" cy="316523"/>
            </a:xfrm>
          </p:grpSpPr>
          <p:sp>
            <p:nvSpPr>
              <p:cNvPr id="276" name="Rectangle 275">
                <a:extLst>
                  <a:ext uri="{FF2B5EF4-FFF2-40B4-BE49-F238E27FC236}">
                    <a16:creationId xmlns:a16="http://schemas.microsoft.com/office/drawing/2014/main" id="{34597639-3C8D-E8B4-B0DC-092AFBB54780}"/>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7" name="Rectangle 276">
                <a:extLst>
                  <a:ext uri="{FF2B5EF4-FFF2-40B4-BE49-F238E27FC236}">
                    <a16:creationId xmlns:a16="http://schemas.microsoft.com/office/drawing/2014/main" id="{07D628FA-7AEE-4807-306B-4BDE28B12E3C}"/>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8" name="Rectangle 277">
                <a:extLst>
                  <a:ext uri="{FF2B5EF4-FFF2-40B4-BE49-F238E27FC236}">
                    <a16:creationId xmlns:a16="http://schemas.microsoft.com/office/drawing/2014/main" id="{4470FD5F-841B-2428-E50A-9D18A2D1085A}"/>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9" name="Rectangle 278">
                <a:extLst>
                  <a:ext uri="{FF2B5EF4-FFF2-40B4-BE49-F238E27FC236}">
                    <a16:creationId xmlns:a16="http://schemas.microsoft.com/office/drawing/2014/main" id="{5051EA9C-CB54-8914-5EDA-04FBD6D8EC81}"/>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0" name="Rectangle 279">
                <a:extLst>
                  <a:ext uri="{FF2B5EF4-FFF2-40B4-BE49-F238E27FC236}">
                    <a16:creationId xmlns:a16="http://schemas.microsoft.com/office/drawing/2014/main" id="{7C903BB1-0AB4-40A8-D696-97D3BD244800}"/>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18" name="Group 17">
              <a:extLst>
                <a:ext uri="{FF2B5EF4-FFF2-40B4-BE49-F238E27FC236}">
                  <a16:creationId xmlns:a16="http://schemas.microsoft.com/office/drawing/2014/main" id="{33387427-D809-44A4-F80A-EE09AB11EDF2}"/>
                </a:ext>
              </a:extLst>
            </p:cNvPr>
            <p:cNvGrpSpPr/>
            <p:nvPr/>
          </p:nvGrpSpPr>
          <p:grpSpPr>
            <a:xfrm>
              <a:off x="1970942" y="3303887"/>
              <a:ext cx="738554" cy="316523"/>
              <a:chOff x="1178169" y="3299980"/>
              <a:chExt cx="738554" cy="316523"/>
            </a:xfrm>
          </p:grpSpPr>
          <p:sp>
            <p:nvSpPr>
              <p:cNvPr id="271" name="Rectangle 270">
                <a:extLst>
                  <a:ext uri="{FF2B5EF4-FFF2-40B4-BE49-F238E27FC236}">
                    <a16:creationId xmlns:a16="http://schemas.microsoft.com/office/drawing/2014/main" id="{48D07A8B-E87E-5B5E-804E-CA5BE175DD8A}"/>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2" name="Rectangle 271">
                <a:extLst>
                  <a:ext uri="{FF2B5EF4-FFF2-40B4-BE49-F238E27FC236}">
                    <a16:creationId xmlns:a16="http://schemas.microsoft.com/office/drawing/2014/main" id="{99D10C04-A967-ED0D-FFBC-06CFFA9A69CD}"/>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3" name="Rectangle 272">
                <a:extLst>
                  <a:ext uri="{FF2B5EF4-FFF2-40B4-BE49-F238E27FC236}">
                    <a16:creationId xmlns:a16="http://schemas.microsoft.com/office/drawing/2014/main" id="{3F792975-97E5-F31E-698B-74E38B14B790}"/>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4" name="Rectangle 273">
                <a:extLst>
                  <a:ext uri="{FF2B5EF4-FFF2-40B4-BE49-F238E27FC236}">
                    <a16:creationId xmlns:a16="http://schemas.microsoft.com/office/drawing/2014/main" id="{20A8ADB4-ED6E-3D10-303A-5F2A834E06DB}"/>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5" name="Rectangle 274">
                <a:extLst>
                  <a:ext uri="{FF2B5EF4-FFF2-40B4-BE49-F238E27FC236}">
                    <a16:creationId xmlns:a16="http://schemas.microsoft.com/office/drawing/2014/main" id="{FE19E116-1F41-9F0F-0E75-700385CDBB9A}"/>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19" name="Group 18">
              <a:extLst>
                <a:ext uri="{FF2B5EF4-FFF2-40B4-BE49-F238E27FC236}">
                  <a16:creationId xmlns:a16="http://schemas.microsoft.com/office/drawing/2014/main" id="{EA17BE46-9D6A-E1C1-59CC-C50F8A225927}"/>
                </a:ext>
              </a:extLst>
            </p:cNvPr>
            <p:cNvGrpSpPr/>
            <p:nvPr/>
          </p:nvGrpSpPr>
          <p:grpSpPr>
            <a:xfrm>
              <a:off x="2771409" y="3303887"/>
              <a:ext cx="738554" cy="316523"/>
              <a:chOff x="1178169" y="3299980"/>
              <a:chExt cx="738554" cy="316523"/>
            </a:xfrm>
          </p:grpSpPr>
          <p:sp>
            <p:nvSpPr>
              <p:cNvPr id="261" name="Rectangle 260">
                <a:extLst>
                  <a:ext uri="{FF2B5EF4-FFF2-40B4-BE49-F238E27FC236}">
                    <a16:creationId xmlns:a16="http://schemas.microsoft.com/office/drawing/2014/main" id="{54141911-9E15-C571-C4C1-05EB3642D796}"/>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62" name="Rectangle 261">
                <a:extLst>
                  <a:ext uri="{FF2B5EF4-FFF2-40B4-BE49-F238E27FC236}">
                    <a16:creationId xmlns:a16="http://schemas.microsoft.com/office/drawing/2014/main" id="{C7BA063B-094D-6502-6875-51CBEB49D54F}"/>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63" name="Rectangle 262">
                <a:extLst>
                  <a:ext uri="{FF2B5EF4-FFF2-40B4-BE49-F238E27FC236}">
                    <a16:creationId xmlns:a16="http://schemas.microsoft.com/office/drawing/2014/main" id="{67B362AE-A805-EEDB-16CB-96FE76DB8262}"/>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64" name="Rectangle 263">
                <a:extLst>
                  <a:ext uri="{FF2B5EF4-FFF2-40B4-BE49-F238E27FC236}">
                    <a16:creationId xmlns:a16="http://schemas.microsoft.com/office/drawing/2014/main" id="{DD33391D-D6B2-B65C-D19B-52D2D53DA573}"/>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70" name="Rectangle 269">
                <a:extLst>
                  <a:ext uri="{FF2B5EF4-FFF2-40B4-BE49-F238E27FC236}">
                    <a16:creationId xmlns:a16="http://schemas.microsoft.com/office/drawing/2014/main" id="{A763C46B-F624-C917-3CCB-50D40C073CBC}"/>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0" name="Group 19">
              <a:extLst>
                <a:ext uri="{FF2B5EF4-FFF2-40B4-BE49-F238E27FC236}">
                  <a16:creationId xmlns:a16="http://schemas.microsoft.com/office/drawing/2014/main" id="{552AAE0D-B62B-021B-538D-396E286E1458}"/>
                </a:ext>
              </a:extLst>
            </p:cNvPr>
            <p:cNvGrpSpPr/>
            <p:nvPr/>
          </p:nvGrpSpPr>
          <p:grpSpPr>
            <a:xfrm>
              <a:off x="3570573" y="3303887"/>
              <a:ext cx="738554" cy="316523"/>
              <a:chOff x="1178169" y="3299980"/>
              <a:chExt cx="738554" cy="316523"/>
            </a:xfrm>
          </p:grpSpPr>
          <p:sp>
            <p:nvSpPr>
              <p:cNvPr id="256" name="Rectangle 255">
                <a:extLst>
                  <a:ext uri="{FF2B5EF4-FFF2-40B4-BE49-F238E27FC236}">
                    <a16:creationId xmlns:a16="http://schemas.microsoft.com/office/drawing/2014/main" id="{64560D9F-E552-EB18-0FBB-6D7D783E3D48}"/>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57" name="Rectangle 256">
                <a:extLst>
                  <a:ext uri="{FF2B5EF4-FFF2-40B4-BE49-F238E27FC236}">
                    <a16:creationId xmlns:a16="http://schemas.microsoft.com/office/drawing/2014/main" id="{0C84381B-35E9-9226-6CC1-75E3C944D2E2}"/>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58" name="Rectangle 257">
                <a:extLst>
                  <a:ext uri="{FF2B5EF4-FFF2-40B4-BE49-F238E27FC236}">
                    <a16:creationId xmlns:a16="http://schemas.microsoft.com/office/drawing/2014/main" id="{ADF2150F-E593-7743-624D-8D0E97960049}"/>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59" name="Rectangle 258">
                <a:extLst>
                  <a:ext uri="{FF2B5EF4-FFF2-40B4-BE49-F238E27FC236}">
                    <a16:creationId xmlns:a16="http://schemas.microsoft.com/office/drawing/2014/main" id="{B30D5ECB-BE16-3879-1A08-0EA24D197F34}"/>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60" name="Rectangle 259">
                <a:extLst>
                  <a:ext uri="{FF2B5EF4-FFF2-40B4-BE49-F238E27FC236}">
                    <a16:creationId xmlns:a16="http://schemas.microsoft.com/office/drawing/2014/main" id="{BA786B0F-4729-49E7-4AC4-A626CB5F65ED}"/>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1" name="Group 20">
              <a:extLst>
                <a:ext uri="{FF2B5EF4-FFF2-40B4-BE49-F238E27FC236}">
                  <a16:creationId xmlns:a16="http://schemas.microsoft.com/office/drawing/2014/main" id="{207EE235-C754-A717-486D-0AF5D48C2739}"/>
                </a:ext>
              </a:extLst>
            </p:cNvPr>
            <p:cNvGrpSpPr/>
            <p:nvPr/>
          </p:nvGrpSpPr>
          <p:grpSpPr>
            <a:xfrm>
              <a:off x="4363346" y="3303887"/>
              <a:ext cx="738554" cy="316523"/>
              <a:chOff x="1178169" y="3299980"/>
              <a:chExt cx="738554" cy="316523"/>
            </a:xfrm>
          </p:grpSpPr>
          <p:sp>
            <p:nvSpPr>
              <p:cNvPr id="59" name="Rectangle 58">
                <a:extLst>
                  <a:ext uri="{FF2B5EF4-FFF2-40B4-BE49-F238E27FC236}">
                    <a16:creationId xmlns:a16="http://schemas.microsoft.com/office/drawing/2014/main" id="{75200FA3-A84A-F028-4494-13A888669786}"/>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0" name="Rectangle 59">
                <a:extLst>
                  <a:ext uri="{FF2B5EF4-FFF2-40B4-BE49-F238E27FC236}">
                    <a16:creationId xmlns:a16="http://schemas.microsoft.com/office/drawing/2014/main" id="{0EA1F243-D425-6C5F-4309-38F4472995AD}"/>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1" name="Rectangle 60">
                <a:extLst>
                  <a:ext uri="{FF2B5EF4-FFF2-40B4-BE49-F238E27FC236}">
                    <a16:creationId xmlns:a16="http://schemas.microsoft.com/office/drawing/2014/main" id="{7EBD82AF-47DF-F8C4-15CB-0694CE260569}"/>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2" name="Rectangle 61">
                <a:extLst>
                  <a:ext uri="{FF2B5EF4-FFF2-40B4-BE49-F238E27FC236}">
                    <a16:creationId xmlns:a16="http://schemas.microsoft.com/office/drawing/2014/main" id="{8FF33DA0-5980-748A-C831-003E34E4D5C4}"/>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3" name="Rectangle 62">
                <a:extLst>
                  <a:ext uri="{FF2B5EF4-FFF2-40B4-BE49-F238E27FC236}">
                    <a16:creationId xmlns:a16="http://schemas.microsoft.com/office/drawing/2014/main" id="{FDC9D3AE-5E1D-3560-D1BF-53DACCA4168A}"/>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2" name="Group 21">
              <a:extLst>
                <a:ext uri="{FF2B5EF4-FFF2-40B4-BE49-F238E27FC236}">
                  <a16:creationId xmlns:a16="http://schemas.microsoft.com/office/drawing/2014/main" id="{EFD00BBD-FE6F-F977-BC7F-81282C5B3630}"/>
                </a:ext>
              </a:extLst>
            </p:cNvPr>
            <p:cNvGrpSpPr/>
            <p:nvPr/>
          </p:nvGrpSpPr>
          <p:grpSpPr>
            <a:xfrm>
              <a:off x="5163813" y="3303887"/>
              <a:ext cx="738554" cy="316523"/>
              <a:chOff x="1178169" y="3299980"/>
              <a:chExt cx="738554" cy="316523"/>
            </a:xfrm>
          </p:grpSpPr>
          <p:sp>
            <p:nvSpPr>
              <p:cNvPr id="54" name="Rectangle 53">
                <a:extLst>
                  <a:ext uri="{FF2B5EF4-FFF2-40B4-BE49-F238E27FC236}">
                    <a16:creationId xmlns:a16="http://schemas.microsoft.com/office/drawing/2014/main" id="{12E4904E-1C2F-65D3-AD48-1917ABD894A0}"/>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5" name="Rectangle 54">
                <a:extLst>
                  <a:ext uri="{FF2B5EF4-FFF2-40B4-BE49-F238E27FC236}">
                    <a16:creationId xmlns:a16="http://schemas.microsoft.com/office/drawing/2014/main" id="{EAB60B4D-075C-397C-C770-F5255D3C49B1}"/>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6" name="Rectangle 55">
                <a:extLst>
                  <a:ext uri="{FF2B5EF4-FFF2-40B4-BE49-F238E27FC236}">
                    <a16:creationId xmlns:a16="http://schemas.microsoft.com/office/drawing/2014/main" id="{CC158436-2B6A-7526-68D5-F2237B30204C}"/>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7" name="Rectangle 56">
                <a:extLst>
                  <a:ext uri="{FF2B5EF4-FFF2-40B4-BE49-F238E27FC236}">
                    <a16:creationId xmlns:a16="http://schemas.microsoft.com/office/drawing/2014/main" id="{4AD68692-087E-5E34-7E07-08436E427ED2}"/>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8" name="Rectangle 57">
                <a:extLst>
                  <a:ext uri="{FF2B5EF4-FFF2-40B4-BE49-F238E27FC236}">
                    <a16:creationId xmlns:a16="http://schemas.microsoft.com/office/drawing/2014/main" id="{0E9769A2-5C31-6CE9-F67E-5BD7D8EBE70C}"/>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3" name="Group 22">
              <a:extLst>
                <a:ext uri="{FF2B5EF4-FFF2-40B4-BE49-F238E27FC236}">
                  <a16:creationId xmlns:a16="http://schemas.microsoft.com/office/drawing/2014/main" id="{16F18613-FC40-0B24-E569-05401C1038D4}"/>
                </a:ext>
              </a:extLst>
            </p:cNvPr>
            <p:cNvGrpSpPr/>
            <p:nvPr/>
          </p:nvGrpSpPr>
          <p:grpSpPr>
            <a:xfrm>
              <a:off x="5961961" y="3303887"/>
              <a:ext cx="738554" cy="316523"/>
              <a:chOff x="1178169" y="3299980"/>
              <a:chExt cx="738554" cy="316523"/>
            </a:xfrm>
          </p:grpSpPr>
          <p:sp>
            <p:nvSpPr>
              <p:cNvPr id="49" name="Rectangle 48">
                <a:extLst>
                  <a:ext uri="{FF2B5EF4-FFF2-40B4-BE49-F238E27FC236}">
                    <a16:creationId xmlns:a16="http://schemas.microsoft.com/office/drawing/2014/main" id="{58BEFF28-3E26-52BF-9EDC-83D008E3F26A}"/>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0" name="Rectangle 49">
                <a:extLst>
                  <a:ext uri="{FF2B5EF4-FFF2-40B4-BE49-F238E27FC236}">
                    <a16:creationId xmlns:a16="http://schemas.microsoft.com/office/drawing/2014/main" id="{E1A54D82-5794-E528-900B-05BF9145C9A3}"/>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1" name="Rectangle 50">
                <a:extLst>
                  <a:ext uri="{FF2B5EF4-FFF2-40B4-BE49-F238E27FC236}">
                    <a16:creationId xmlns:a16="http://schemas.microsoft.com/office/drawing/2014/main" id="{8BF484CB-E47B-8C62-24C1-8A9788A12F78}"/>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2" name="Rectangle 51">
                <a:extLst>
                  <a:ext uri="{FF2B5EF4-FFF2-40B4-BE49-F238E27FC236}">
                    <a16:creationId xmlns:a16="http://schemas.microsoft.com/office/drawing/2014/main" id="{CC22781E-3787-5120-A384-14D4DBA67C7C}"/>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3" name="Rectangle 52">
                <a:extLst>
                  <a:ext uri="{FF2B5EF4-FFF2-40B4-BE49-F238E27FC236}">
                    <a16:creationId xmlns:a16="http://schemas.microsoft.com/office/drawing/2014/main" id="{25B1C9ED-6E1D-4C4E-E1D0-A29024547BF2}"/>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4" name="Group 23">
              <a:extLst>
                <a:ext uri="{FF2B5EF4-FFF2-40B4-BE49-F238E27FC236}">
                  <a16:creationId xmlns:a16="http://schemas.microsoft.com/office/drawing/2014/main" id="{5B00F695-8B51-CE93-4A6F-BD1E789CCB3B}"/>
                </a:ext>
              </a:extLst>
            </p:cNvPr>
            <p:cNvGrpSpPr/>
            <p:nvPr/>
          </p:nvGrpSpPr>
          <p:grpSpPr>
            <a:xfrm>
              <a:off x="6754734" y="3303887"/>
              <a:ext cx="738554" cy="316523"/>
              <a:chOff x="1178169" y="3299980"/>
              <a:chExt cx="738554" cy="316523"/>
            </a:xfrm>
          </p:grpSpPr>
          <p:sp>
            <p:nvSpPr>
              <p:cNvPr id="44" name="Rectangle 43">
                <a:extLst>
                  <a:ext uri="{FF2B5EF4-FFF2-40B4-BE49-F238E27FC236}">
                    <a16:creationId xmlns:a16="http://schemas.microsoft.com/office/drawing/2014/main" id="{B7AE9949-4C24-408D-964F-8F472D14EE0B}"/>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5" name="Rectangle 44">
                <a:extLst>
                  <a:ext uri="{FF2B5EF4-FFF2-40B4-BE49-F238E27FC236}">
                    <a16:creationId xmlns:a16="http://schemas.microsoft.com/office/drawing/2014/main" id="{4BECEDBB-F2D3-9FD0-F2FB-ED5747BEE00D}"/>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6" name="Rectangle 45">
                <a:extLst>
                  <a:ext uri="{FF2B5EF4-FFF2-40B4-BE49-F238E27FC236}">
                    <a16:creationId xmlns:a16="http://schemas.microsoft.com/office/drawing/2014/main" id="{53EF278F-D3A4-0E12-E93E-C748EA14A179}"/>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7" name="Rectangle 46">
                <a:extLst>
                  <a:ext uri="{FF2B5EF4-FFF2-40B4-BE49-F238E27FC236}">
                    <a16:creationId xmlns:a16="http://schemas.microsoft.com/office/drawing/2014/main" id="{1011F962-32E6-04DC-ABD4-82B6ECF4A039}"/>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8" name="Rectangle 47">
                <a:extLst>
                  <a:ext uri="{FF2B5EF4-FFF2-40B4-BE49-F238E27FC236}">
                    <a16:creationId xmlns:a16="http://schemas.microsoft.com/office/drawing/2014/main" id="{B6285EB8-F792-4BBC-B74E-C6DCB63CD3DE}"/>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5" name="Group 24">
              <a:extLst>
                <a:ext uri="{FF2B5EF4-FFF2-40B4-BE49-F238E27FC236}">
                  <a16:creationId xmlns:a16="http://schemas.microsoft.com/office/drawing/2014/main" id="{6967B0ED-9ADF-C494-9D32-EBF316937300}"/>
                </a:ext>
              </a:extLst>
            </p:cNvPr>
            <p:cNvGrpSpPr/>
            <p:nvPr/>
          </p:nvGrpSpPr>
          <p:grpSpPr>
            <a:xfrm>
              <a:off x="7555201" y="3303887"/>
              <a:ext cx="738554" cy="316523"/>
              <a:chOff x="1178169" y="3299980"/>
              <a:chExt cx="738554" cy="316523"/>
            </a:xfrm>
          </p:grpSpPr>
          <p:sp>
            <p:nvSpPr>
              <p:cNvPr id="39" name="Rectangle 38">
                <a:extLst>
                  <a:ext uri="{FF2B5EF4-FFF2-40B4-BE49-F238E27FC236}">
                    <a16:creationId xmlns:a16="http://schemas.microsoft.com/office/drawing/2014/main" id="{2D9C8CA1-9CEF-3C07-F5B1-EA60E4A07855}"/>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0" name="Rectangle 39">
                <a:extLst>
                  <a:ext uri="{FF2B5EF4-FFF2-40B4-BE49-F238E27FC236}">
                    <a16:creationId xmlns:a16="http://schemas.microsoft.com/office/drawing/2014/main" id="{B584B377-B4AF-6537-E4AC-CBC2A46B9826}"/>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1" name="Rectangle 40">
                <a:extLst>
                  <a:ext uri="{FF2B5EF4-FFF2-40B4-BE49-F238E27FC236}">
                    <a16:creationId xmlns:a16="http://schemas.microsoft.com/office/drawing/2014/main" id="{4A58C4E2-7F40-B912-2525-D627DB87AB1C}"/>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2" name="Rectangle 41">
                <a:extLst>
                  <a:ext uri="{FF2B5EF4-FFF2-40B4-BE49-F238E27FC236}">
                    <a16:creationId xmlns:a16="http://schemas.microsoft.com/office/drawing/2014/main" id="{7C4E768A-9E08-46CE-8DEF-071FF24D627B}"/>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43" name="Rectangle 42">
                <a:extLst>
                  <a:ext uri="{FF2B5EF4-FFF2-40B4-BE49-F238E27FC236}">
                    <a16:creationId xmlns:a16="http://schemas.microsoft.com/office/drawing/2014/main" id="{C19C63AE-8460-0492-B44D-2FC28FC146B5}"/>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grpSp>
          <p:nvGrpSpPr>
            <p:cNvPr id="26" name="Group 25">
              <a:extLst>
                <a:ext uri="{FF2B5EF4-FFF2-40B4-BE49-F238E27FC236}">
                  <a16:creationId xmlns:a16="http://schemas.microsoft.com/office/drawing/2014/main" id="{77B27123-30FC-5A7A-52C5-4EBFD4181674}"/>
                </a:ext>
              </a:extLst>
            </p:cNvPr>
            <p:cNvGrpSpPr/>
            <p:nvPr/>
          </p:nvGrpSpPr>
          <p:grpSpPr>
            <a:xfrm>
              <a:off x="8337715" y="3303887"/>
              <a:ext cx="738554" cy="316523"/>
              <a:chOff x="1178169" y="3299980"/>
              <a:chExt cx="738554" cy="316523"/>
            </a:xfrm>
          </p:grpSpPr>
          <p:sp>
            <p:nvSpPr>
              <p:cNvPr id="34" name="Rectangle 33">
                <a:extLst>
                  <a:ext uri="{FF2B5EF4-FFF2-40B4-BE49-F238E27FC236}">
                    <a16:creationId xmlns:a16="http://schemas.microsoft.com/office/drawing/2014/main" id="{E2877C05-8E0E-2598-C5EF-78DE7E053EC1}"/>
                  </a:ext>
                </a:extLst>
              </p:cNvPr>
              <p:cNvSpPr/>
              <p:nvPr/>
            </p:nvSpPr>
            <p:spPr bwMode="auto">
              <a:xfrm>
                <a:off x="1178169"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5" name="Rectangle 34">
                <a:extLst>
                  <a:ext uri="{FF2B5EF4-FFF2-40B4-BE49-F238E27FC236}">
                    <a16:creationId xmlns:a16="http://schemas.microsoft.com/office/drawing/2014/main" id="{A9C27B69-F7AC-34C6-D90E-091C4911850C}"/>
                  </a:ext>
                </a:extLst>
              </p:cNvPr>
              <p:cNvSpPr/>
              <p:nvPr/>
            </p:nvSpPr>
            <p:spPr bwMode="auto">
              <a:xfrm>
                <a:off x="133826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6" name="Rectangle 35">
                <a:extLst>
                  <a:ext uri="{FF2B5EF4-FFF2-40B4-BE49-F238E27FC236}">
                    <a16:creationId xmlns:a16="http://schemas.microsoft.com/office/drawing/2014/main" id="{F529DC4A-93AD-A8CB-055B-84C710807E55}"/>
                  </a:ext>
                </a:extLst>
              </p:cNvPr>
              <p:cNvSpPr/>
              <p:nvPr/>
            </p:nvSpPr>
            <p:spPr bwMode="auto">
              <a:xfrm>
                <a:off x="1498355"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7" name="Rectangle 36">
                <a:extLst>
                  <a:ext uri="{FF2B5EF4-FFF2-40B4-BE49-F238E27FC236}">
                    <a16:creationId xmlns:a16="http://schemas.microsoft.com/office/drawing/2014/main" id="{84FA6416-335C-566E-0212-FF6943B428B3}"/>
                  </a:ext>
                </a:extLst>
              </p:cNvPr>
              <p:cNvSpPr/>
              <p:nvPr/>
            </p:nvSpPr>
            <p:spPr bwMode="auto">
              <a:xfrm>
                <a:off x="1658448"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 name="Rectangle 37">
                <a:extLst>
                  <a:ext uri="{FF2B5EF4-FFF2-40B4-BE49-F238E27FC236}">
                    <a16:creationId xmlns:a16="http://schemas.microsoft.com/office/drawing/2014/main" id="{30E988FE-BFE3-D57F-42BA-3B1FE1316561}"/>
                  </a:ext>
                </a:extLst>
              </p:cNvPr>
              <p:cNvSpPr/>
              <p:nvPr/>
            </p:nvSpPr>
            <p:spPr bwMode="auto">
              <a:xfrm>
                <a:off x="1818542" y="3299980"/>
                <a:ext cx="98181" cy="316523"/>
              </a:xfrm>
              <a:prstGeom prst="rect">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grpSp>
        <p:sp>
          <p:nvSpPr>
            <p:cNvPr id="27" name="Arrow: Right 79">
              <a:extLst>
                <a:ext uri="{FF2B5EF4-FFF2-40B4-BE49-F238E27FC236}">
                  <a16:creationId xmlns:a16="http://schemas.microsoft.com/office/drawing/2014/main" id="{6CC7D342-476C-646F-207C-C7B20C09DA0B}"/>
                </a:ext>
              </a:extLst>
            </p:cNvPr>
            <p:cNvSpPr/>
            <p:nvPr/>
          </p:nvSpPr>
          <p:spPr bwMode="auto">
            <a:xfrm rot="16200000">
              <a:off x="2933334" y="3690664"/>
              <a:ext cx="316522" cy="235745"/>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 name="Arrow: Right 80">
              <a:extLst>
                <a:ext uri="{FF2B5EF4-FFF2-40B4-BE49-F238E27FC236}">
                  <a16:creationId xmlns:a16="http://schemas.microsoft.com/office/drawing/2014/main" id="{F6C493FB-625A-5FC8-80AD-D4AECB4F0FC5}"/>
                </a:ext>
              </a:extLst>
            </p:cNvPr>
            <p:cNvSpPr/>
            <p:nvPr/>
          </p:nvSpPr>
          <p:spPr bwMode="auto">
            <a:xfrm rot="16200000">
              <a:off x="3435137" y="2979671"/>
              <a:ext cx="316522" cy="235745"/>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9" name="Arrow: Right 81">
              <a:extLst>
                <a:ext uri="{FF2B5EF4-FFF2-40B4-BE49-F238E27FC236}">
                  <a16:creationId xmlns:a16="http://schemas.microsoft.com/office/drawing/2014/main" id="{66125632-BE61-F846-B5B7-F8569D57CD4B}"/>
                </a:ext>
              </a:extLst>
            </p:cNvPr>
            <p:cNvSpPr/>
            <p:nvPr/>
          </p:nvSpPr>
          <p:spPr bwMode="auto">
            <a:xfrm rot="16200000">
              <a:off x="4967468" y="2250465"/>
              <a:ext cx="316522" cy="235745"/>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0" name="TextBox 29">
              <a:extLst>
                <a:ext uri="{FF2B5EF4-FFF2-40B4-BE49-F238E27FC236}">
                  <a16:creationId xmlns:a16="http://schemas.microsoft.com/office/drawing/2014/main" id="{39A3077C-EDC4-DA9B-AD2C-CFE30D7E7EFE}"/>
                </a:ext>
              </a:extLst>
            </p:cNvPr>
            <p:cNvSpPr txBox="1"/>
            <p:nvPr/>
          </p:nvSpPr>
          <p:spPr>
            <a:xfrm flipH="1">
              <a:off x="-265030" y="2563261"/>
              <a:ext cx="1434223" cy="400109"/>
            </a:xfrm>
            <a:prstGeom prst="rect">
              <a:avLst/>
            </a:prstGeom>
            <a:noFill/>
          </p:spPr>
          <p:txBody>
            <a:bodyPr wrap="square" rtlCol="0">
              <a:spAutoFit/>
            </a:bodyPr>
            <a:lstStyle/>
            <a:p>
              <a:r>
                <a:rPr lang="en-US" sz="1350" i="1" dirty="0">
                  <a:latin typeface="Poppins" pitchFamily="2" charset="77"/>
                  <a:cs typeface="Poppins" pitchFamily="2" charset="77"/>
                </a:rPr>
                <a:t>Low-delay 1</a:t>
              </a:r>
            </a:p>
          </p:txBody>
        </p:sp>
        <p:sp>
          <p:nvSpPr>
            <p:cNvPr id="31" name="TextBox 30">
              <a:extLst>
                <a:ext uri="{FF2B5EF4-FFF2-40B4-BE49-F238E27FC236}">
                  <a16:creationId xmlns:a16="http://schemas.microsoft.com/office/drawing/2014/main" id="{8403D247-6236-40E3-15A9-0B8857ED644D}"/>
                </a:ext>
              </a:extLst>
            </p:cNvPr>
            <p:cNvSpPr txBox="1"/>
            <p:nvPr/>
          </p:nvSpPr>
          <p:spPr>
            <a:xfrm flipH="1">
              <a:off x="-313169" y="3354377"/>
              <a:ext cx="1530499" cy="400109"/>
            </a:xfrm>
            <a:prstGeom prst="rect">
              <a:avLst/>
            </a:prstGeom>
            <a:noFill/>
          </p:spPr>
          <p:txBody>
            <a:bodyPr wrap="square" rtlCol="0">
              <a:spAutoFit/>
            </a:bodyPr>
            <a:lstStyle/>
            <a:p>
              <a:r>
                <a:rPr lang="en-US" sz="1350" i="1" dirty="0">
                  <a:latin typeface="Poppins" pitchFamily="2" charset="77"/>
                  <a:cs typeface="Poppins" pitchFamily="2" charset="77"/>
                </a:rPr>
                <a:t>Low-delay 0</a:t>
              </a:r>
              <a:endParaRPr lang="en-US" sz="1350" i="1" baseline="-25000" dirty="0">
                <a:latin typeface="Poppins" pitchFamily="2" charset="77"/>
                <a:cs typeface="Poppins" pitchFamily="2" charset="77"/>
              </a:endParaRPr>
            </a:p>
          </p:txBody>
        </p:sp>
        <p:sp>
          <p:nvSpPr>
            <p:cNvPr id="32" name="TextBox 31">
              <a:extLst>
                <a:ext uri="{FF2B5EF4-FFF2-40B4-BE49-F238E27FC236}">
                  <a16:creationId xmlns:a16="http://schemas.microsoft.com/office/drawing/2014/main" id="{E401D0B0-C469-310A-9714-15182147AF9F}"/>
                </a:ext>
              </a:extLst>
            </p:cNvPr>
            <p:cNvSpPr txBox="1"/>
            <p:nvPr/>
          </p:nvSpPr>
          <p:spPr>
            <a:xfrm flipH="1">
              <a:off x="-425575" y="1720301"/>
              <a:ext cx="1652834" cy="677108"/>
            </a:xfrm>
            <a:prstGeom prst="rect">
              <a:avLst/>
            </a:prstGeom>
            <a:noFill/>
          </p:spPr>
          <p:txBody>
            <a:bodyPr wrap="square" rtlCol="0">
              <a:spAutoFit/>
            </a:bodyPr>
            <a:lstStyle/>
            <a:p>
              <a:pPr algn="ctr"/>
              <a:r>
                <a:rPr lang="en-US" sz="1350" i="1" dirty="0">
                  <a:latin typeface="Poppins" pitchFamily="2" charset="77"/>
                  <a:cs typeface="Poppins" pitchFamily="2" charset="77"/>
                </a:rPr>
                <a:t>Normal</a:t>
              </a:r>
              <a:r>
                <a:rPr lang="en-US" sz="1350" i="1" baseline="-25000" dirty="0">
                  <a:latin typeface="Poppins" pitchFamily="2" charset="77"/>
                  <a:cs typeface="Poppins" pitchFamily="2" charset="77"/>
                </a:rPr>
                <a:t> </a:t>
              </a:r>
              <a:r>
                <a:rPr lang="en-US" sz="1350" i="1" dirty="0">
                  <a:latin typeface="Poppins" pitchFamily="2" charset="77"/>
                  <a:cs typeface="Poppins" pitchFamily="2" charset="77"/>
                </a:rPr>
                <a:t>representation</a:t>
              </a:r>
            </a:p>
          </p:txBody>
        </p:sp>
      </p:grpSp>
      <p:sp>
        <p:nvSpPr>
          <p:cNvPr id="284" name="Rectangle 283">
            <a:extLst>
              <a:ext uri="{FF2B5EF4-FFF2-40B4-BE49-F238E27FC236}">
                <a16:creationId xmlns:a16="http://schemas.microsoft.com/office/drawing/2014/main" id="{C4E24C46-E069-F0FE-D04E-181E8F3AD7CB}"/>
              </a:ext>
            </a:extLst>
          </p:cNvPr>
          <p:cNvSpPr/>
          <p:nvPr/>
        </p:nvSpPr>
        <p:spPr>
          <a:xfrm>
            <a:off x="1576053" y="3768402"/>
            <a:ext cx="3467400" cy="582028"/>
          </a:xfrm>
          <a:prstGeom prst="rect">
            <a:avLst/>
          </a:prstGeom>
          <a:solidFill>
            <a:srgbClr val="92D050">
              <a:alpha val="20000"/>
            </a:srgbClr>
          </a:solidFill>
          <a:ln w="63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1100" i="1" dirty="0">
                <a:solidFill>
                  <a:srgbClr val="00B050"/>
                </a:solidFill>
                <a:latin typeface="Poppins" pitchFamily="2" charset="77"/>
                <a:cs typeface="Poppins" pitchFamily="2" charset="77"/>
              </a:rPr>
              <a:t>Segment Sequence</a:t>
            </a:r>
          </a:p>
        </p:txBody>
      </p:sp>
      <p:sp>
        <p:nvSpPr>
          <p:cNvPr id="292" name="Google Shape;266;p15">
            <a:extLst>
              <a:ext uri="{FF2B5EF4-FFF2-40B4-BE49-F238E27FC236}">
                <a16:creationId xmlns:a16="http://schemas.microsoft.com/office/drawing/2014/main" id="{47E7317F-80EB-72F2-A699-68849B2E13D1}"/>
              </a:ext>
            </a:extLst>
          </p:cNvPr>
          <p:cNvSpPr txBox="1"/>
          <p:nvPr/>
        </p:nvSpPr>
        <p:spPr>
          <a:xfrm>
            <a:off x="473139" y="893062"/>
            <a:ext cx="7886700" cy="1607185"/>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Partial Segments</a:t>
            </a:r>
          </a:p>
          <a:p>
            <a:pPr marL="514350" lvl="1" indent="-171450" defTabSz="685800">
              <a:lnSpc>
                <a:spcPct val="90000"/>
              </a:lnSpc>
              <a:spcBef>
                <a:spcPts val="375"/>
              </a:spcBef>
              <a:buClr>
                <a:srgbClr val="5A5B5B"/>
              </a:buClr>
              <a:buSzPts val="2000"/>
              <a:buFont typeface="Arial"/>
              <a:buChar char="•"/>
              <a:defRPr/>
            </a:pPr>
            <a:r>
              <a:rPr lang="en-US" sz="1400" kern="0" dirty="0">
                <a:solidFill>
                  <a:srgbClr val="5A5B5B"/>
                </a:solidFill>
                <a:latin typeface="Poppins"/>
                <a:ea typeface="Poppins"/>
                <a:cs typeface="Poppins"/>
                <a:sym typeface="Poppins"/>
              </a:rPr>
              <a:t>Segment broken into sequence of partial segments (“segment sequence”)</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latin typeface="Poppins"/>
                <a:ea typeface="Poppins"/>
                <a:cs typeface="Poppins"/>
                <a:sym typeface="Poppins"/>
              </a:rPr>
              <a:t>Partial segments start with IDR </a:t>
            </a:r>
          </a:p>
          <a:p>
            <a:pPr marL="514350" lvl="1" indent="-171450" defTabSz="685800">
              <a:lnSpc>
                <a:spcPct val="90000"/>
              </a:lnSpc>
              <a:spcBef>
                <a:spcPts val="375"/>
              </a:spcBef>
              <a:buClr>
                <a:srgbClr val="5A5B5B"/>
              </a:buClr>
              <a:buSzPts val="2000"/>
              <a:buFont typeface="Arial"/>
              <a:buChar char="•"/>
              <a:defRPr/>
            </a:pPr>
            <a:r>
              <a:rPr lang="en-US" sz="1400" kern="0" dirty="0">
                <a:solidFill>
                  <a:srgbClr val="5A5B5B"/>
                </a:solidFill>
                <a:latin typeface="Poppins"/>
                <a:ea typeface="Poppins"/>
                <a:cs typeface="Poppins"/>
                <a:sym typeface="Poppins"/>
              </a:rPr>
              <a:t>Special-purpose representations for fine-grain random access   </a:t>
            </a:r>
            <a:endParaRPr lang="en-US" sz="1200" kern="0" dirty="0">
              <a:solidFill>
                <a:srgbClr val="000000"/>
              </a:solidFill>
              <a:latin typeface="Arial"/>
              <a:cs typeface="Arial"/>
              <a:sym typeface="Arial"/>
            </a:endParaRPr>
          </a:p>
          <a:p>
            <a:pPr>
              <a:lnSpc>
                <a:spcPct val="90000"/>
              </a:lnSpc>
              <a:buClr>
                <a:srgbClr val="5A5B5B"/>
              </a:buClr>
              <a:buSzPts val="2400"/>
            </a:pPr>
            <a:endParaRPr lang="en-US" dirty="0">
              <a:solidFill>
                <a:srgbClr val="5A5B5B"/>
              </a:solidFill>
              <a:latin typeface="Poppins"/>
              <a:ea typeface="Poppins"/>
              <a:cs typeface="Poppins"/>
              <a:sym typeface="Poppins"/>
            </a:endParaRPr>
          </a:p>
          <a:p>
            <a:pPr marL="171450" lvl="1"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Segment Sequences are templated</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latin typeface="Poppins"/>
                <a:cs typeface="Poppins"/>
                <a:sym typeface="Poppins"/>
              </a:rPr>
              <a:t>”this segment sequence contains </a:t>
            </a:r>
            <a:r>
              <a:rPr lang="en-US" sz="1400" i="1" dirty="0">
                <a:solidFill>
                  <a:srgbClr val="5A5B5B"/>
                </a:solidFill>
                <a:latin typeface="Poppins"/>
                <a:cs typeface="Poppins"/>
                <a:sym typeface="Poppins"/>
              </a:rPr>
              <a:t>k</a:t>
            </a:r>
            <a:r>
              <a:rPr lang="en-US" sz="1400" dirty="0">
                <a:solidFill>
                  <a:srgbClr val="5A5B5B"/>
                </a:solidFill>
                <a:latin typeface="Poppins"/>
                <a:cs typeface="Poppins"/>
                <a:sym typeface="Poppins"/>
              </a:rPr>
              <a:t> partial sequences”</a:t>
            </a:r>
          </a:p>
          <a:p>
            <a:pPr marL="514350" lvl="1" indent="-171450" defTabSz="685800">
              <a:lnSpc>
                <a:spcPct val="90000"/>
              </a:lnSpc>
              <a:spcBef>
                <a:spcPts val="375"/>
              </a:spcBef>
              <a:buClr>
                <a:srgbClr val="5A5B5B"/>
              </a:buClr>
              <a:buSzPts val="2000"/>
              <a:buFont typeface="Arial"/>
              <a:buChar char="•"/>
              <a:defRPr/>
            </a:pPr>
            <a:endParaRPr lang="en-US" sz="1500" kern="0" dirty="0">
              <a:solidFill>
                <a:srgbClr val="5A5B5B"/>
              </a:solidFill>
              <a:latin typeface="Poppins"/>
              <a:cs typeface="Poppins"/>
              <a:sym typeface="Poppins"/>
            </a:endParaRPr>
          </a:p>
          <a:p>
            <a:pPr marL="514350" lvl="1" indent="-171450" defTabSz="685800">
              <a:lnSpc>
                <a:spcPct val="90000"/>
              </a:lnSpc>
              <a:spcBef>
                <a:spcPts val="375"/>
              </a:spcBef>
              <a:buClr>
                <a:srgbClr val="5A5B5B"/>
              </a:buClr>
              <a:buSzPts val="2000"/>
              <a:buFont typeface="Arial"/>
              <a:buChar char="•"/>
              <a:defRPr/>
            </a:pPr>
            <a:endParaRPr lang="en-US" sz="1050" kern="0" dirty="0">
              <a:solidFill>
                <a:srgbClr val="000000"/>
              </a:solidFill>
              <a:latin typeface="Arial"/>
              <a:cs typeface="Arial"/>
              <a:sym typeface="Arial"/>
            </a:endParaRPr>
          </a:p>
          <a:p>
            <a:pPr marL="171450" lvl="1" indent="-171450">
              <a:lnSpc>
                <a:spcPct val="90000"/>
              </a:lnSpc>
              <a:buClr>
                <a:srgbClr val="5A5B5B"/>
              </a:buClr>
              <a:buSzPts val="2400"/>
              <a:buFont typeface="Arial"/>
              <a:buChar char="•"/>
            </a:pPr>
            <a:endParaRPr sz="1350" dirty="0"/>
          </a:p>
        </p:txBody>
      </p:sp>
    </p:spTree>
    <p:extLst>
      <p:ext uri="{BB962C8B-B14F-4D97-AF65-F5344CB8AC3E}">
        <p14:creationId xmlns:p14="http://schemas.microsoft.com/office/powerpoint/2010/main" val="28773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C38BE63F-F3E6-C02E-ECF3-9289F814DD00}"/>
            </a:ext>
          </a:extLst>
        </p:cNvPr>
        <p:cNvGrpSpPr/>
        <p:nvPr/>
      </p:nvGrpSpPr>
      <p:grpSpPr>
        <a:xfrm>
          <a:off x="0" y="0"/>
          <a:ext cx="0" cy="0"/>
          <a:chOff x="0" y="0"/>
          <a:chExt cx="0" cy="0"/>
        </a:xfrm>
      </p:grpSpPr>
      <p:sp>
        <p:nvSpPr>
          <p:cNvPr id="285" name="Rectangle 284">
            <a:extLst>
              <a:ext uri="{FF2B5EF4-FFF2-40B4-BE49-F238E27FC236}">
                <a16:creationId xmlns:a16="http://schemas.microsoft.com/office/drawing/2014/main" id="{EC4B8941-399E-A178-CE68-5FCC539665C9}"/>
              </a:ext>
            </a:extLst>
          </p:cNvPr>
          <p:cNvSpPr/>
          <p:nvPr/>
        </p:nvSpPr>
        <p:spPr>
          <a:xfrm>
            <a:off x="5082123" y="3544845"/>
            <a:ext cx="3467400" cy="485761"/>
          </a:xfrm>
          <a:prstGeom prst="rect">
            <a:avLst/>
          </a:prstGeom>
          <a:solidFill>
            <a:srgbClr val="FFC000">
              <a:alpha val="20000"/>
            </a:srgbClr>
          </a:solidFill>
          <a:ln w="63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5" name="Google Shape;265;p15">
            <a:extLst>
              <a:ext uri="{FF2B5EF4-FFF2-40B4-BE49-F238E27FC236}">
                <a16:creationId xmlns:a16="http://schemas.microsoft.com/office/drawing/2014/main" id="{70370BA5-B103-3FEF-A622-3311FA21E07C}"/>
              </a:ext>
            </a:extLst>
          </p:cNvPr>
          <p:cNvSpPr txBox="1">
            <a:spLocks noGrp="1"/>
          </p:cNvSpPr>
          <p:nvPr>
            <p:ph type="title"/>
          </p:nvPr>
        </p:nvSpPr>
        <p:spPr>
          <a:xfrm>
            <a:off x="418339" y="255175"/>
            <a:ext cx="5747147" cy="539786"/>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marL="0" indent="0"/>
            <a:r>
              <a:rPr lang="en-US" dirty="0"/>
              <a:t>Low-latency mode: theory of operation</a:t>
            </a:r>
            <a:endParaRPr dirty="0"/>
          </a:p>
        </p:txBody>
      </p:sp>
      <p:sp>
        <p:nvSpPr>
          <p:cNvPr id="268" name="Google Shape;268;p15">
            <a:extLst>
              <a:ext uri="{FF2B5EF4-FFF2-40B4-BE49-F238E27FC236}">
                <a16:creationId xmlns:a16="http://schemas.microsoft.com/office/drawing/2014/main" id="{492D7D6E-1CDF-3DCB-1CE9-883B3168B19B}"/>
              </a:ext>
            </a:extLst>
          </p:cNvPr>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23</a:t>
            </a:fld>
            <a:endParaRPr sz="1200" b="1">
              <a:solidFill>
                <a:srgbClr val="5A5B5B"/>
              </a:solidFill>
              <a:latin typeface="Poppins"/>
              <a:ea typeface="Poppins"/>
              <a:cs typeface="Poppins"/>
              <a:sym typeface="Poppins"/>
            </a:endParaRPr>
          </a:p>
        </p:txBody>
      </p:sp>
      <p:sp>
        <p:nvSpPr>
          <p:cNvPr id="4" name="Rectangle 3">
            <a:extLst>
              <a:ext uri="{FF2B5EF4-FFF2-40B4-BE49-F238E27FC236}">
                <a16:creationId xmlns:a16="http://schemas.microsoft.com/office/drawing/2014/main" id="{B8FF6F4E-B4C5-8BD0-B6AF-FA84557F8A96}"/>
              </a:ext>
            </a:extLst>
          </p:cNvPr>
          <p:cNvSpPr/>
          <p:nvPr/>
        </p:nvSpPr>
        <p:spPr bwMode="auto">
          <a:xfrm>
            <a:off x="1576053" y="3101256"/>
            <a:ext cx="3454544"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350" i="1" dirty="0">
                <a:solidFill>
                  <a:schemeClr val="accent4">
                    <a:lumMod val="40000"/>
                    <a:lumOff val="60000"/>
                  </a:schemeClr>
                </a:solidFill>
                <a:latin typeface="Poppins" pitchFamily="2" charset="77"/>
                <a:ea typeface="ＭＳ Ｐゴシック" charset="0"/>
                <a:cs typeface="Poppins" pitchFamily="2" charset="77"/>
              </a:rPr>
              <a:t>S(</a:t>
            </a:r>
            <a:r>
              <a:rPr lang="en-US" sz="1350" i="1" dirty="0" err="1">
                <a:solidFill>
                  <a:schemeClr val="accent4">
                    <a:lumMod val="40000"/>
                    <a:lumOff val="60000"/>
                  </a:schemeClr>
                </a:solidFill>
                <a:latin typeface="Poppins" pitchFamily="2" charset="77"/>
                <a:ea typeface="ＭＳ Ｐゴシック" charset="0"/>
                <a:cs typeface="Poppins" pitchFamily="2" charset="77"/>
              </a:rPr>
              <a:t>i</a:t>
            </a:r>
            <a:r>
              <a:rPr lang="en-US" sz="1350" i="1" dirty="0">
                <a:solidFill>
                  <a:schemeClr val="accent4">
                    <a:lumMod val="40000"/>
                    <a:lumOff val="60000"/>
                  </a:schemeClr>
                </a:solidFill>
                <a:latin typeface="Poppins" pitchFamily="2" charset="77"/>
                <a:ea typeface="ＭＳ Ｐゴシック" charset="0"/>
                <a:cs typeface="Poppins" pitchFamily="2" charset="77"/>
              </a:rPr>
              <a:t>)</a:t>
            </a:r>
          </a:p>
        </p:txBody>
      </p:sp>
      <p:sp>
        <p:nvSpPr>
          <p:cNvPr id="7" name="Rectangle 6">
            <a:extLst>
              <a:ext uri="{FF2B5EF4-FFF2-40B4-BE49-F238E27FC236}">
                <a16:creationId xmlns:a16="http://schemas.microsoft.com/office/drawing/2014/main" id="{88E7E901-CC9B-C8DD-2E00-90B3C4F49EB5}"/>
              </a:ext>
            </a:extLst>
          </p:cNvPr>
          <p:cNvSpPr/>
          <p:nvPr/>
        </p:nvSpPr>
        <p:spPr bwMode="auto">
          <a:xfrm>
            <a:off x="1576053"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350" i="1" dirty="0">
                <a:solidFill>
                  <a:srgbClr val="000000"/>
                </a:solidFill>
                <a:latin typeface="Poppins" pitchFamily="2" charset="77"/>
                <a:ea typeface="ＭＳ Ｐゴシック" charset="0"/>
                <a:cs typeface="Poppins" pitchFamily="2" charset="77"/>
              </a:rPr>
              <a:t>S(i,0)</a:t>
            </a:r>
            <a:endParaRPr lang="en-US" sz="900" i="1" dirty="0">
              <a:solidFill>
                <a:srgbClr val="000000"/>
              </a:solidFill>
              <a:latin typeface="Poppins" pitchFamily="2" charset="77"/>
              <a:ea typeface="ＭＳ Ｐゴシック" charset="0"/>
              <a:cs typeface="Poppins" pitchFamily="2" charset="77"/>
            </a:endParaRPr>
          </a:p>
        </p:txBody>
      </p:sp>
      <p:sp>
        <p:nvSpPr>
          <p:cNvPr id="8" name="Rectangle 7">
            <a:extLst>
              <a:ext uri="{FF2B5EF4-FFF2-40B4-BE49-F238E27FC236}">
                <a16:creationId xmlns:a16="http://schemas.microsoft.com/office/drawing/2014/main" id="{45E52264-561E-008D-8C24-8689C50FF380}"/>
              </a:ext>
            </a:extLst>
          </p:cNvPr>
          <p:cNvSpPr/>
          <p:nvPr/>
        </p:nvSpPr>
        <p:spPr bwMode="auto">
          <a:xfrm>
            <a:off x="2277268"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S(i,1)</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219346A8-6B13-4C82-DF39-88A591B76C75}"/>
              </a:ext>
            </a:extLst>
          </p:cNvPr>
          <p:cNvSpPr/>
          <p:nvPr/>
        </p:nvSpPr>
        <p:spPr bwMode="auto">
          <a:xfrm>
            <a:off x="2978482"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S(i,2)</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0E07AFA9-1140-7601-1E96-401FF3A3E989}"/>
              </a:ext>
            </a:extLst>
          </p:cNvPr>
          <p:cNvSpPr/>
          <p:nvPr/>
        </p:nvSpPr>
        <p:spPr bwMode="auto">
          <a:xfrm>
            <a:off x="6484552"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i="1" kern="0" dirty="0">
                <a:solidFill>
                  <a:srgbClr val="000000"/>
                </a:solidFill>
                <a:latin typeface="Poppins" pitchFamily="2" charset="77"/>
                <a:ea typeface="ＭＳ Ｐゴシック" charset="0"/>
                <a:cs typeface="Poppins" pitchFamily="2" charset="77"/>
                <a:sym typeface="Arial"/>
              </a:rPr>
              <a:t>S(i+1,2)</a:t>
            </a:r>
            <a:endParaRPr lang="en-US" dirty="0">
              <a:solidFill>
                <a:srgbClr val="000000"/>
              </a:solidFill>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8A0A8E24-573A-FB7D-DDDC-45133DB84B48}"/>
              </a:ext>
            </a:extLst>
          </p:cNvPr>
          <p:cNvSpPr/>
          <p:nvPr/>
        </p:nvSpPr>
        <p:spPr bwMode="auto">
          <a:xfrm>
            <a:off x="7886977" y="3678572"/>
            <a:ext cx="649688" cy="237392"/>
          </a:xfrm>
          <a:prstGeom prst="rect">
            <a:avLst/>
          </a:prstGeom>
          <a:pattFill prst="diagBrick">
            <a:fgClr>
              <a:srgbClr val="FFC000"/>
            </a:fgClr>
            <a:bgClr>
              <a:schemeClr val="bg1"/>
            </a:bgClr>
          </a:patt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buClrTx/>
            </a:pPr>
            <a:r>
              <a:rPr lang="en-US" sz="1050" i="1" kern="0" dirty="0">
                <a:solidFill>
                  <a:srgbClr val="000000"/>
                </a:solidFill>
                <a:latin typeface="Poppins" pitchFamily="2" charset="77"/>
                <a:ea typeface="ＭＳ Ｐゴシック" charset="0"/>
                <a:cs typeface="Poppins" pitchFamily="2" charset="77"/>
                <a:sym typeface="Arial"/>
              </a:rPr>
              <a:t>S(i+1,4)</a:t>
            </a:r>
            <a:endParaRPr lang="en-US" dirty="0">
              <a:solidFill>
                <a:srgbClr val="000000"/>
              </a:solidFill>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78E06F9F-B415-D1F6-1730-7C84670847DD}"/>
              </a:ext>
            </a:extLst>
          </p:cNvPr>
          <p:cNvSpPr/>
          <p:nvPr/>
        </p:nvSpPr>
        <p:spPr bwMode="auto">
          <a:xfrm>
            <a:off x="7185766" y="3678572"/>
            <a:ext cx="649688" cy="237392"/>
          </a:xfrm>
          <a:prstGeom prst="rect">
            <a:avLst/>
          </a:prstGeom>
          <a:pattFill prst="diagBrick">
            <a:fgClr>
              <a:srgbClr val="FFC000"/>
            </a:fgClr>
            <a:bgClr>
              <a:schemeClr val="bg1"/>
            </a:bgClr>
          </a:patt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buClrTx/>
            </a:pPr>
            <a:r>
              <a:rPr lang="en-US" sz="1050" i="1" kern="0" dirty="0">
                <a:solidFill>
                  <a:srgbClr val="000000"/>
                </a:solidFill>
                <a:latin typeface="Poppins" pitchFamily="2" charset="77"/>
                <a:ea typeface="ＭＳ Ｐゴシック" charset="0"/>
                <a:cs typeface="Poppins" pitchFamily="2" charset="77"/>
                <a:sym typeface="Arial"/>
              </a:rPr>
              <a:t>S(i+1,3)</a:t>
            </a:r>
            <a:endParaRPr lang="en-US" dirty="0">
              <a:solidFill>
                <a:srgbClr val="000000"/>
              </a:solidFill>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5C303156-DFBF-7B46-8B86-0A7186FAF4B2}"/>
              </a:ext>
            </a:extLst>
          </p:cNvPr>
          <p:cNvSpPr/>
          <p:nvPr/>
        </p:nvSpPr>
        <p:spPr bwMode="auto">
          <a:xfrm>
            <a:off x="5783338"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r>
              <a:rPr lang="en-US" sz="1050" i="1" kern="0" dirty="0">
                <a:solidFill>
                  <a:srgbClr val="000000"/>
                </a:solidFill>
                <a:latin typeface="Poppins" pitchFamily="2" charset="77"/>
                <a:ea typeface="ＭＳ Ｐゴシック" charset="0"/>
                <a:cs typeface="Poppins" pitchFamily="2" charset="77"/>
                <a:sym typeface="Arial"/>
              </a:rPr>
              <a:t>S(i+1,1)</a:t>
            </a:r>
            <a:endParaRPr lang="en-US" dirty="0">
              <a:solidFill>
                <a:srgbClr val="000000"/>
              </a:solidFill>
              <a:latin typeface="Arial"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2DE0E6E3-2C89-2655-0114-E9C3910602D3}"/>
              </a:ext>
            </a:extLst>
          </p:cNvPr>
          <p:cNvSpPr/>
          <p:nvPr/>
        </p:nvSpPr>
        <p:spPr bwMode="auto">
          <a:xfrm>
            <a:off x="5082124"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S(i+1,0)</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ACEEDE98-E34A-E54C-E1CD-74CADD99E18F}"/>
              </a:ext>
            </a:extLst>
          </p:cNvPr>
          <p:cNvSpPr/>
          <p:nvPr/>
        </p:nvSpPr>
        <p:spPr bwMode="auto">
          <a:xfrm>
            <a:off x="3679696"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S(i,3)</a:t>
            </a:r>
            <a:endParaRPr lang="en-US" sz="900" i="1" kern="0" dirty="0">
              <a:solidFill>
                <a:srgbClr val="000000"/>
              </a:solidFill>
              <a:latin typeface="Poppins" pitchFamily="2" charset="77"/>
              <a:ea typeface="ＭＳ Ｐゴシック" charset="0"/>
              <a:cs typeface="Poppins" pitchFamily="2" charset="77"/>
              <a:sym typeface="Arial"/>
            </a:endParaRPr>
          </a:p>
          <a:p>
            <a:pPr defTabSz="685800" eaLnBrk="0" fontAlgn="base" hangingPunct="0">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C85FEFBB-AAA9-7D7B-3E5F-3E757D283B3F}"/>
              </a:ext>
            </a:extLst>
          </p:cNvPr>
          <p:cNvSpPr/>
          <p:nvPr/>
        </p:nvSpPr>
        <p:spPr bwMode="auto">
          <a:xfrm>
            <a:off x="4380910" y="3678572"/>
            <a:ext cx="649688" cy="237392"/>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defRPr/>
            </a:pPr>
            <a:r>
              <a:rPr lang="en-US" sz="1050" i="1" kern="0" dirty="0">
                <a:solidFill>
                  <a:srgbClr val="000000"/>
                </a:solidFill>
                <a:latin typeface="Poppins" pitchFamily="2" charset="77"/>
                <a:ea typeface="ＭＳ Ｐゴシック" charset="0"/>
                <a:cs typeface="Poppins" pitchFamily="2" charset="77"/>
                <a:sym typeface="Arial"/>
              </a:rPr>
              <a:t>S(i,4)</a:t>
            </a:r>
            <a:endParaRPr lang="en-US" sz="900" i="1" kern="0" dirty="0">
              <a:solidFill>
                <a:srgbClr val="000000"/>
              </a:solidFill>
              <a:latin typeface="Poppins" pitchFamily="2" charset="77"/>
              <a:ea typeface="ＭＳ Ｐゴシック" charset="0"/>
              <a:cs typeface="Poppins" pitchFamily="2" charset="77"/>
              <a:sym typeface="Arial"/>
            </a:endParaRPr>
          </a:p>
          <a:p>
            <a:pPr eaLnBrk="0" fontAlgn="base" hangingPunct="0">
              <a:spcBef>
                <a:spcPct val="0"/>
              </a:spcBef>
              <a:spcAft>
                <a:spcPct val="0"/>
              </a:spcAft>
              <a:buClrTx/>
            </a:pPr>
            <a:endParaRPr lang="en-US" dirty="0">
              <a:solidFill>
                <a:srgbClr val="000000"/>
              </a:solidFill>
              <a:latin typeface="Arial" charset="0"/>
              <a:ea typeface="ＭＳ Ｐゴシック" charset="0"/>
              <a:cs typeface="ＭＳ Ｐゴシック" charset="0"/>
            </a:endParaRPr>
          </a:p>
        </p:txBody>
      </p:sp>
      <p:sp>
        <p:nvSpPr>
          <p:cNvPr id="30" name="TextBox 29">
            <a:extLst>
              <a:ext uri="{FF2B5EF4-FFF2-40B4-BE49-F238E27FC236}">
                <a16:creationId xmlns:a16="http://schemas.microsoft.com/office/drawing/2014/main" id="{075FCAF5-9E42-2721-1BAE-27300399F630}"/>
              </a:ext>
            </a:extLst>
          </p:cNvPr>
          <p:cNvSpPr txBox="1"/>
          <p:nvPr/>
        </p:nvSpPr>
        <p:spPr>
          <a:xfrm flipH="1">
            <a:off x="188844" y="3676919"/>
            <a:ext cx="1564711" cy="507831"/>
          </a:xfrm>
          <a:prstGeom prst="rect">
            <a:avLst/>
          </a:prstGeom>
          <a:noFill/>
        </p:spPr>
        <p:txBody>
          <a:bodyPr wrap="square" rtlCol="0">
            <a:spAutoFit/>
          </a:bodyPr>
          <a:lstStyle/>
          <a:p>
            <a:r>
              <a:rPr lang="en-US" sz="1350" i="1" dirty="0">
                <a:latin typeface="Poppins" pitchFamily="2" charset="77"/>
                <a:cs typeface="Poppins" pitchFamily="2" charset="77"/>
              </a:rPr>
              <a:t>Live-edge representation</a:t>
            </a:r>
          </a:p>
        </p:txBody>
      </p:sp>
      <p:sp>
        <p:nvSpPr>
          <p:cNvPr id="32" name="TextBox 31">
            <a:extLst>
              <a:ext uri="{FF2B5EF4-FFF2-40B4-BE49-F238E27FC236}">
                <a16:creationId xmlns:a16="http://schemas.microsoft.com/office/drawing/2014/main" id="{9D4862B8-A60F-5DCC-7AC7-74278526326A}"/>
              </a:ext>
            </a:extLst>
          </p:cNvPr>
          <p:cNvSpPr txBox="1"/>
          <p:nvPr/>
        </p:nvSpPr>
        <p:spPr>
          <a:xfrm flipH="1">
            <a:off x="165281" y="3037788"/>
            <a:ext cx="1453956" cy="507831"/>
          </a:xfrm>
          <a:prstGeom prst="rect">
            <a:avLst/>
          </a:prstGeom>
          <a:noFill/>
        </p:spPr>
        <p:txBody>
          <a:bodyPr wrap="square" rtlCol="0">
            <a:spAutoFit/>
          </a:bodyPr>
          <a:lstStyle/>
          <a:p>
            <a:r>
              <a:rPr lang="en-US" sz="1350" i="1" dirty="0">
                <a:latin typeface="Poppins" pitchFamily="2" charset="77"/>
                <a:cs typeface="Poppins" pitchFamily="2" charset="77"/>
              </a:rPr>
              <a:t>Time-shifted representation</a:t>
            </a:r>
          </a:p>
        </p:txBody>
      </p:sp>
      <p:sp>
        <p:nvSpPr>
          <p:cNvPr id="292" name="Google Shape;266;p15">
            <a:extLst>
              <a:ext uri="{FF2B5EF4-FFF2-40B4-BE49-F238E27FC236}">
                <a16:creationId xmlns:a16="http://schemas.microsoft.com/office/drawing/2014/main" id="{1EA8EE27-6263-2B28-4AEA-4B13F889B1D1}"/>
              </a:ext>
            </a:extLst>
          </p:cNvPr>
          <p:cNvSpPr txBox="1"/>
          <p:nvPr/>
        </p:nvSpPr>
        <p:spPr>
          <a:xfrm>
            <a:off x="473139" y="893062"/>
            <a:ext cx="7886700" cy="1607185"/>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Partial Segments</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LL-HLS partial segments (no byte ranges)</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Partial segments do not need to start with IDR </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Partial segments may contain events  </a:t>
            </a:r>
            <a:endParaRPr lang="en-US" sz="1350" kern="0" dirty="0">
              <a:solidFill>
                <a:srgbClr val="000000"/>
              </a:solidFill>
              <a:latin typeface="Arial"/>
              <a:cs typeface="Arial"/>
              <a:sym typeface="Arial"/>
            </a:endParaRPr>
          </a:p>
          <a:p>
            <a:pPr>
              <a:lnSpc>
                <a:spcPct val="90000"/>
              </a:lnSpc>
              <a:buClr>
                <a:srgbClr val="5A5B5B"/>
              </a:buClr>
              <a:buSzPts val="2400"/>
            </a:pPr>
            <a:endParaRPr lang="en-US" dirty="0">
              <a:solidFill>
                <a:srgbClr val="5A5B5B"/>
              </a:solidFill>
              <a:latin typeface="Poppins"/>
              <a:ea typeface="Poppins"/>
              <a:cs typeface="Poppins"/>
              <a:sym typeface="Poppins"/>
            </a:endParaRPr>
          </a:p>
          <a:p>
            <a:pPr marL="171450" lvl="1"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Segment Sequences are templated</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cs typeface="Poppins"/>
                <a:sym typeface="Poppins"/>
              </a:rPr>
              <a:t>” </a:t>
            </a:r>
            <a:r>
              <a:rPr lang="en-US" sz="1500" kern="0" dirty="0">
                <a:solidFill>
                  <a:srgbClr val="5A5B5B"/>
                </a:solidFill>
                <a:latin typeface="Poppins"/>
                <a:cs typeface="Poppins"/>
                <a:sym typeface="Poppins"/>
              </a:rPr>
              <a:t>Same MPD update frequency as in non-LL DASH</a:t>
            </a:r>
          </a:p>
          <a:p>
            <a:pPr marL="514350" lvl="1" indent="-171450" defTabSz="685800">
              <a:lnSpc>
                <a:spcPct val="90000"/>
              </a:lnSpc>
              <a:spcBef>
                <a:spcPts val="375"/>
              </a:spcBef>
              <a:buClr>
                <a:srgbClr val="5A5B5B"/>
              </a:buClr>
              <a:buSzPts val="2000"/>
              <a:buFont typeface="Arial"/>
              <a:buChar char="•"/>
              <a:defRPr/>
            </a:pPr>
            <a:endParaRPr lang="en-US" sz="1500" kern="0" dirty="0">
              <a:solidFill>
                <a:srgbClr val="5A5B5B"/>
              </a:solidFill>
              <a:latin typeface="Poppins"/>
              <a:cs typeface="Poppins"/>
              <a:sym typeface="Poppins"/>
            </a:endParaRPr>
          </a:p>
          <a:p>
            <a:pPr marL="514350" lvl="1" indent="-171450" defTabSz="685800">
              <a:lnSpc>
                <a:spcPct val="90000"/>
              </a:lnSpc>
              <a:spcBef>
                <a:spcPts val="375"/>
              </a:spcBef>
              <a:buClr>
                <a:srgbClr val="5A5B5B"/>
              </a:buClr>
              <a:buSzPts val="2000"/>
              <a:buFont typeface="Arial"/>
              <a:buChar char="•"/>
              <a:defRPr/>
            </a:pPr>
            <a:endParaRPr lang="en-US" sz="1050" kern="0" dirty="0">
              <a:solidFill>
                <a:srgbClr val="000000"/>
              </a:solidFill>
              <a:latin typeface="Arial"/>
              <a:cs typeface="Arial"/>
              <a:sym typeface="Arial"/>
            </a:endParaRPr>
          </a:p>
          <a:p>
            <a:pPr marL="171450" lvl="1" indent="-171450">
              <a:lnSpc>
                <a:spcPct val="90000"/>
              </a:lnSpc>
              <a:buClr>
                <a:srgbClr val="5A5B5B"/>
              </a:buClr>
              <a:buSzPts val="2400"/>
              <a:buFont typeface="Arial"/>
              <a:buChar char="•"/>
            </a:pPr>
            <a:endParaRPr sz="1350" dirty="0"/>
          </a:p>
        </p:txBody>
      </p:sp>
      <p:sp>
        <p:nvSpPr>
          <p:cNvPr id="3" name="Rectangle 2">
            <a:extLst>
              <a:ext uri="{FF2B5EF4-FFF2-40B4-BE49-F238E27FC236}">
                <a16:creationId xmlns:a16="http://schemas.microsoft.com/office/drawing/2014/main" id="{4AEF8B9B-A61B-9181-35E4-21CBA2762258}"/>
              </a:ext>
            </a:extLst>
          </p:cNvPr>
          <p:cNvSpPr/>
          <p:nvPr/>
        </p:nvSpPr>
        <p:spPr>
          <a:xfrm>
            <a:off x="1588960" y="3554387"/>
            <a:ext cx="3467400" cy="485761"/>
          </a:xfrm>
          <a:prstGeom prst="rect">
            <a:avLst/>
          </a:prstGeom>
          <a:solidFill>
            <a:srgbClr val="FFC000">
              <a:alpha val="20000"/>
            </a:srgbClr>
          </a:solidFill>
          <a:ln w="63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3" name="Straight Connector 32">
            <a:extLst>
              <a:ext uri="{FF2B5EF4-FFF2-40B4-BE49-F238E27FC236}">
                <a16:creationId xmlns:a16="http://schemas.microsoft.com/office/drawing/2014/main" id="{6F59B997-1FD9-F96A-BD40-C485BA03E678}"/>
              </a:ext>
            </a:extLst>
          </p:cNvPr>
          <p:cNvCxnSpPr/>
          <p:nvPr/>
        </p:nvCxnSpPr>
        <p:spPr>
          <a:xfrm>
            <a:off x="7154118" y="3101256"/>
            <a:ext cx="0" cy="135147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5D2A85EF-8B45-ECED-0951-91A7AAB29147}"/>
              </a:ext>
            </a:extLst>
          </p:cNvPr>
          <p:cNvSpPr txBox="1"/>
          <p:nvPr/>
        </p:nvSpPr>
        <p:spPr>
          <a:xfrm>
            <a:off x="6649813" y="2870515"/>
            <a:ext cx="1008610" cy="300082"/>
          </a:xfrm>
          <a:prstGeom prst="rect">
            <a:avLst/>
          </a:prstGeom>
          <a:solidFill>
            <a:srgbClr val="FFC000">
              <a:alpha val="8000"/>
            </a:srgbClr>
          </a:solidFill>
          <a:ln>
            <a:solidFill>
              <a:srgbClr val="FFC000"/>
            </a:solidFill>
          </a:ln>
        </p:spPr>
        <p:txBody>
          <a:bodyPr wrap="none" rtlCol="0">
            <a:spAutoFit/>
          </a:bodyPr>
          <a:lstStyle/>
          <a:p>
            <a:pPr algn="ctr"/>
            <a:r>
              <a:rPr lang="en-US" sz="1350" i="1" dirty="0">
                <a:solidFill>
                  <a:srgbClr val="FFC000"/>
                </a:solidFill>
                <a:latin typeface="Poppins" pitchFamily="2" charset="77"/>
                <a:cs typeface="Poppins" pitchFamily="2" charset="77"/>
              </a:rPr>
              <a:t>Live edge</a:t>
            </a:r>
          </a:p>
        </p:txBody>
      </p:sp>
    </p:spTree>
    <p:extLst>
      <p:ext uri="{BB962C8B-B14F-4D97-AF65-F5344CB8AC3E}">
        <p14:creationId xmlns:p14="http://schemas.microsoft.com/office/powerpoint/2010/main" val="63320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787D57B0-F99A-3FDC-6DA2-AEF5F972DC0E}"/>
            </a:ext>
          </a:extLst>
        </p:cNvPr>
        <p:cNvGrpSpPr/>
        <p:nvPr/>
      </p:nvGrpSpPr>
      <p:grpSpPr>
        <a:xfrm>
          <a:off x="0" y="0"/>
          <a:ext cx="0" cy="0"/>
          <a:chOff x="0" y="0"/>
          <a:chExt cx="0" cy="0"/>
        </a:xfrm>
      </p:grpSpPr>
      <p:sp>
        <p:nvSpPr>
          <p:cNvPr id="265" name="Google Shape;265;p15">
            <a:extLst>
              <a:ext uri="{FF2B5EF4-FFF2-40B4-BE49-F238E27FC236}">
                <a16:creationId xmlns:a16="http://schemas.microsoft.com/office/drawing/2014/main" id="{112AD418-7B23-EEBF-16D6-7A17E7C9A8C7}"/>
              </a:ext>
            </a:extLst>
          </p:cNvPr>
          <p:cNvSpPr txBox="1">
            <a:spLocks noGrp="1"/>
          </p:cNvSpPr>
          <p:nvPr>
            <p:ph type="title"/>
          </p:nvPr>
        </p:nvSpPr>
        <p:spPr>
          <a:xfrm>
            <a:off x="418339" y="255175"/>
            <a:ext cx="5747147" cy="539786"/>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r>
              <a:rPr lang="en-US" dirty="0"/>
              <a:t>L3D: Low-Latency Low-Delay DASH</a:t>
            </a:r>
            <a:endParaRPr dirty="0"/>
          </a:p>
        </p:txBody>
      </p:sp>
      <p:sp>
        <p:nvSpPr>
          <p:cNvPr id="266" name="Google Shape;266;p15">
            <a:extLst>
              <a:ext uri="{FF2B5EF4-FFF2-40B4-BE49-F238E27FC236}">
                <a16:creationId xmlns:a16="http://schemas.microsoft.com/office/drawing/2014/main" id="{90E4696E-EC97-448B-261E-F45F2B4E8FFD}"/>
              </a:ext>
            </a:extLst>
          </p:cNvPr>
          <p:cNvSpPr txBox="1"/>
          <p:nvPr/>
        </p:nvSpPr>
        <p:spPr>
          <a:xfrm>
            <a:off x="509778" y="1281961"/>
            <a:ext cx="7886700" cy="2949289"/>
          </a:xfrm>
          <a:prstGeom prst="rect">
            <a:avLst/>
          </a:prstGeom>
          <a:noFill/>
          <a:ln>
            <a:noFill/>
          </a:ln>
        </p:spPr>
        <p:txBody>
          <a:bodyPr spcFirstLastPara="1" wrap="square" lIns="68569" tIns="34275" rIns="68569" bIns="34275" anchor="t" anchorCtr="0">
            <a:noAutofit/>
          </a:bodyPr>
          <a:lstStyle/>
          <a:p>
            <a:pPr marL="171450" lvl="1" indent="-171450" defTabSz="685800">
              <a:lnSpc>
                <a:spcPct val="90000"/>
              </a:lnSpc>
              <a:buClr>
                <a:srgbClr val="5A5B5B"/>
              </a:buClr>
              <a:buSzPts val="2400"/>
              <a:buFont typeface="Arial"/>
              <a:buChar char="•"/>
              <a:defRPr/>
            </a:pPr>
            <a:r>
              <a:rPr lang="en-US" kern="0" dirty="0">
                <a:solidFill>
                  <a:srgbClr val="5A5B5B"/>
                </a:solidFill>
                <a:latin typeface="Poppins"/>
                <a:ea typeface="Poppins"/>
                <a:cs typeface="Poppins"/>
                <a:sym typeface="Poppins"/>
              </a:rPr>
              <a:t>Efficient use of HTTP/3 </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cs typeface="Poppins"/>
                <a:sym typeface="Poppins"/>
              </a:rPr>
              <a:t>Each HTTP/3 response is a QUIC stream</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cs typeface="Poppins"/>
                <a:sym typeface="Poppins"/>
              </a:rPr>
              <a:t>Parallelize transmission of extremely short partial segments</a:t>
            </a:r>
          </a:p>
          <a:p>
            <a:pPr marL="342900" lvl="2">
              <a:lnSpc>
                <a:spcPct val="90000"/>
              </a:lnSpc>
              <a:spcBef>
                <a:spcPts val="375"/>
              </a:spcBef>
              <a:buClr>
                <a:srgbClr val="5A5B5B"/>
              </a:buClr>
              <a:buSzPts val="2000"/>
              <a:defRPr/>
            </a:pPr>
            <a:r>
              <a:rPr lang="en-US" sz="1500" kern="0" dirty="0">
                <a:solidFill>
                  <a:srgbClr val="5A5B5B"/>
                </a:solidFill>
                <a:latin typeface="Poppins"/>
                <a:cs typeface="Poppins"/>
                <a:sym typeface="Poppins"/>
              </a:rPr>
              <a:t>    … some of the </a:t>
            </a:r>
            <a:r>
              <a:rPr lang="en-US" sz="1500" kern="0" dirty="0" err="1">
                <a:solidFill>
                  <a:srgbClr val="5A5B5B"/>
                </a:solidFill>
                <a:latin typeface="Poppins"/>
                <a:cs typeface="Poppins"/>
                <a:sym typeface="Poppins"/>
              </a:rPr>
              <a:t>MoQ</a:t>
            </a:r>
            <a:r>
              <a:rPr lang="en-US" sz="1500" kern="0" dirty="0">
                <a:solidFill>
                  <a:srgbClr val="5A5B5B"/>
                </a:solidFill>
                <a:latin typeface="Poppins"/>
                <a:cs typeface="Poppins"/>
                <a:sym typeface="Poppins"/>
              </a:rPr>
              <a:t> goodness using ye </a:t>
            </a:r>
            <a:r>
              <a:rPr lang="en-US" sz="1500" kern="0" dirty="0" err="1">
                <a:solidFill>
                  <a:srgbClr val="5A5B5B"/>
                </a:solidFill>
                <a:latin typeface="Poppins"/>
                <a:cs typeface="Poppins"/>
                <a:sym typeface="Poppins"/>
              </a:rPr>
              <a:t>aulde</a:t>
            </a:r>
            <a:r>
              <a:rPr lang="en-US" sz="1500" kern="0" dirty="0">
                <a:solidFill>
                  <a:srgbClr val="5A5B5B"/>
                </a:solidFill>
                <a:latin typeface="Poppins"/>
                <a:cs typeface="Poppins"/>
                <a:sym typeface="Poppins"/>
              </a:rPr>
              <a:t> DASH</a:t>
            </a:r>
          </a:p>
          <a:p>
            <a:pPr marL="171450" indent="-171450">
              <a:lnSpc>
                <a:spcPct val="90000"/>
              </a:lnSpc>
              <a:buClr>
                <a:srgbClr val="5A5B5B"/>
              </a:buClr>
              <a:buSzPts val="2400"/>
              <a:buFont typeface="Arial"/>
              <a:buChar char="•"/>
            </a:pPr>
            <a:endParaRPr lang="en-US" dirty="0">
              <a:solidFill>
                <a:srgbClr val="5A5B5B"/>
              </a:solidFill>
              <a:latin typeface="Poppins"/>
              <a:ea typeface="Poppins"/>
              <a:cs typeface="Poppins"/>
              <a:sym typeface="Poppins"/>
            </a:endParaRPr>
          </a:p>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Compression efficiency</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Enables scene-boundary aligned segments</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Mini-GOP-sized partial segments for random access and events</a:t>
            </a:r>
          </a:p>
          <a:p>
            <a:pPr marL="514350" lvl="1" indent="-171450" defTabSz="685800">
              <a:lnSpc>
                <a:spcPct val="90000"/>
              </a:lnSpc>
              <a:spcBef>
                <a:spcPts val="375"/>
              </a:spcBef>
              <a:buClr>
                <a:srgbClr val="5A5B5B"/>
              </a:buClr>
              <a:buSzPts val="2000"/>
              <a:buFont typeface="Arial"/>
              <a:buChar char="•"/>
              <a:defRPr/>
            </a:pPr>
            <a:endParaRPr lang="en-US" sz="1500" kern="0" dirty="0">
              <a:solidFill>
                <a:srgbClr val="5A5B5B"/>
              </a:solidFill>
              <a:latin typeface="Poppins"/>
              <a:ea typeface="Poppins"/>
              <a:cs typeface="Poppins"/>
              <a:sym typeface="Poppins"/>
            </a:endParaRPr>
          </a:p>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Trick modes</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Small partial segments can be used for smoother trick play</a:t>
            </a:r>
          </a:p>
          <a:p>
            <a:pPr marL="342900" lvl="1" defTabSz="685800">
              <a:lnSpc>
                <a:spcPct val="90000"/>
              </a:lnSpc>
              <a:spcBef>
                <a:spcPts val="375"/>
              </a:spcBef>
              <a:buClr>
                <a:srgbClr val="5A5B5B"/>
              </a:buClr>
              <a:buSzPts val="2000"/>
              <a:defRPr/>
            </a:pPr>
            <a:endParaRPr lang="en-US" sz="1050" kern="0" dirty="0">
              <a:solidFill>
                <a:srgbClr val="000000"/>
              </a:solidFill>
              <a:latin typeface="Arial"/>
              <a:cs typeface="Arial"/>
              <a:sym typeface="Arial"/>
            </a:endParaRPr>
          </a:p>
          <a:p>
            <a:pPr marL="171450" lvl="1" indent="-171450">
              <a:lnSpc>
                <a:spcPct val="90000"/>
              </a:lnSpc>
              <a:buClr>
                <a:srgbClr val="5A5B5B"/>
              </a:buClr>
              <a:buSzPts val="2400"/>
              <a:buFont typeface="Arial"/>
              <a:buChar char="•"/>
            </a:pPr>
            <a:endParaRPr sz="1350" dirty="0"/>
          </a:p>
        </p:txBody>
      </p:sp>
      <p:sp>
        <p:nvSpPr>
          <p:cNvPr id="267" name="Google Shape;267;p15">
            <a:extLst>
              <a:ext uri="{FF2B5EF4-FFF2-40B4-BE49-F238E27FC236}">
                <a16:creationId xmlns:a16="http://schemas.microsoft.com/office/drawing/2014/main" id="{17203958-1106-255B-3F53-E7011E7B2B15}"/>
              </a:ext>
            </a:extLst>
          </p:cNvPr>
          <p:cNvSpPr txBox="1"/>
          <p:nvPr/>
        </p:nvSpPr>
        <p:spPr>
          <a:xfrm>
            <a:off x="509778" y="804486"/>
            <a:ext cx="7886700" cy="330769"/>
          </a:xfrm>
          <a:prstGeom prst="rect">
            <a:avLst/>
          </a:prstGeom>
          <a:noFill/>
          <a:ln>
            <a:noFill/>
          </a:ln>
        </p:spPr>
        <p:txBody>
          <a:bodyPr spcFirstLastPara="1" wrap="square" lIns="68569" tIns="34275" rIns="68569" bIns="34275" anchor="t" anchorCtr="0">
            <a:noAutofit/>
          </a:bodyPr>
          <a:lstStyle/>
          <a:p>
            <a:pPr>
              <a:lnSpc>
                <a:spcPct val="90000"/>
              </a:lnSpc>
              <a:buClr>
                <a:srgbClr val="5A5B5B"/>
              </a:buClr>
              <a:buSzPts val="2000"/>
            </a:pPr>
            <a:r>
              <a:rPr lang="en-US" sz="1500" i="1" dirty="0">
                <a:solidFill>
                  <a:srgbClr val="5A5B5B"/>
                </a:solidFill>
                <a:latin typeface="Poppins"/>
                <a:cs typeface="Poppins"/>
                <a:sym typeface="Poppins"/>
              </a:rPr>
              <a:t>Beyond low-latency and low-delay</a:t>
            </a:r>
            <a:endParaRPr sz="1350" dirty="0"/>
          </a:p>
        </p:txBody>
      </p:sp>
      <p:sp>
        <p:nvSpPr>
          <p:cNvPr id="268" name="Google Shape;268;p15">
            <a:extLst>
              <a:ext uri="{FF2B5EF4-FFF2-40B4-BE49-F238E27FC236}">
                <a16:creationId xmlns:a16="http://schemas.microsoft.com/office/drawing/2014/main" id="{5F6F6391-5C2E-4162-A7C7-5DCEE8CE9B61}"/>
              </a:ext>
            </a:extLst>
          </p:cNvPr>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24</a:t>
            </a:fld>
            <a:endParaRPr sz="1200" b="1">
              <a:solidFill>
                <a:srgbClr val="5A5B5B"/>
              </a:solidFill>
              <a:latin typeface="Poppins"/>
              <a:ea typeface="Poppins"/>
              <a:cs typeface="Poppins"/>
              <a:sym typeface="Poppins"/>
            </a:endParaRPr>
          </a:p>
        </p:txBody>
      </p:sp>
      <p:cxnSp>
        <p:nvCxnSpPr>
          <p:cNvPr id="269" name="Google Shape;269;p15">
            <a:extLst>
              <a:ext uri="{FF2B5EF4-FFF2-40B4-BE49-F238E27FC236}">
                <a16:creationId xmlns:a16="http://schemas.microsoft.com/office/drawing/2014/main" id="{0117E277-E25F-2AB9-0F68-AB200A972E1C}"/>
              </a:ext>
            </a:extLst>
          </p:cNvPr>
          <p:cNvCxnSpPr/>
          <p:nvPr/>
        </p:nvCxnSpPr>
        <p:spPr>
          <a:xfrm>
            <a:off x="662941" y="4840311"/>
            <a:ext cx="7616840" cy="0"/>
          </a:xfrm>
          <a:prstGeom prst="straightConnector1">
            <a:avLst/>
          </a:prstGeom>
          <a:noFill/>
          <a:ln w="9525" cap="flat" cmpd="sng">
            <a:solidFill>
              <a:srgbClr val="5A5B5B"/>
            </a:solidFill>
            <a:prstDash val="solid"/>
            <a:miter lim="800000"/>
            <a:headEnd type="none" w="sm" len="sm"/>
            <a:tailEnd type="none" w="sm" len="sm"/>
          </a:ln>
        </p:spPr>
      </p:cxnSp>
    </p:spTree>
    <p:extLst>
      <p:ext uri="{BB962C8B-B14F-4D97-AF65-F5344CB8AC3E}">
        <p14:creationId xmlns:p14="http://schemas.microsoft.com/office/powerpoint/2010/main" val="274185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7C3BBE-3B0E-5EA3-4AE5-38F488C04733}"/>
              </a:ext>
            </a:extLst>
          </p:cNvPr>
          <p:cNvGraphicFramePr>
            <a:graphicFrameLocks noGrp="1"/>
          </p:cNvGraphicFramePr>
          <p:nvPr>
            <p:extLst>
              <p:ext uri="{D42A27DB-BD31-4B8C-83A1-F6EECF244321}">
                <p14:modId xmlns:p14="http://schemas.microsoft.com/office/powerpoint/2010/main" val="257753517"/>
              </p:ext>
            </p:extLst>
          </p:nvPr>
        </p:nvGraphicFramePr>
        <p:xfrm>
          <a:off x="14400" y="275187"/>
          <a:ext cx="9129601" cy="4754880"/>
        </p:xfrm>
        <a:graphic>
          <a:graphicData uri="http://schemas.openxmlformats.org/drawingml/2006/table">
            <a:tbl>
              <a:tblPr firstRow="1" firstCol="1" bandRow="1"/>
              <a:tblGrid>
                <a:gridCol w="9129601">
                  <a:extLst>
                    <a:ext uri="{9D8B030D-6E8A-4147-A177-3AD203B41FA5}">
                      <a16:colId xmlns:a16="http://schemas.microsoft.com/office/drawing/2014/main" val="3432766"/>
                    </a:ext>
                  </a:extLst>
                </a:gridCol>
              </a:tblGrid>
              <a:tr h="3608387">
                <a:tc>
                  <a:txBody>
                    <a:bodyPr/>
                    <a:lstStyle/>
                    <a:p>
                      <a:pPr marL="0" marR="0" algn="l">
                        <a:lnSpc>
                          <a:spcPct val="100000"/>
                        </a:lnSpc>
                        <a:spcBef>
                          <a:spcPts val="0"/>
                        </a:spcBef>
                        <a:spcAft>
                          <a:spcPts val="0"/>
                        </a:spcAft>
                        <a:tabLst>
                          <a:tab pos="255905" algn="l"/>
                        </a:tabLst>
                      </a:pPr>
                      <a:r>
                        <a:rPr lang="en-US" sz="800" dirty="0">
                          <a:solidFill>
                            <a:srgbClr val="FF0000"/>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US" sz="800" dirty="0">
                          <a:solidFill>
                            <a:srgbClr val="0000FF"/>
                          </a:solidFill>
                          <a:effectLst/>
                          <a:latin typeface="Courier New" panose="02070309020205020404" pitchFamily="49" charset="0"/>
                          <a:ea typeface="MS Mincho" panose="02020609040205080304" pitchFamily="49" charset="-128"/>
                          <a:cs typeface="Times New Roman" panose="02020603050405020304" pitchFamily="18" charset="0"/>
                        </a:rPr>
                        <a:t>xml</a:t>
                      </a:r>
                      <a:r>
                        <a:rPr lang="en-US"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US" sz="800" dirty="0">
                          <a:solidFill>
                            <a:srgbClr val="FF0000"/>
                          </a:solidFill>
                          <a:effectLst/>
                          <a:latin typeface="Courier New" panose="02070309020205020404" pitchFamily="49" charset="0"/>
                          <a:ea typeface="MS Mincho" panose="02020609040205080304" pitchFamily="49" charset="-128"/>
                          <a:cs typeface="Times New Roman" panose="02020603050405020304" pitchFamily="18" charset="0"/>
                        </a:rPr>
                        <a:t>version</a:t>
                      </a:r>
                      <a:r>
                        <a:rPr lang="en-US"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US" sz="800" dirty="0">
                          <a:solidFill>
                            <a:srgbClr val="008000"/>
                          </a:solidFill>
                          <a:effectLst/>
                          <a:latin typeface="Courier New" panose="02070309020205020404" pitchFamily="49" charset="0"/>
                          <a:ea typeface="MS Mincho" panose="02020609040205080304" pitchFamily="49" charset="-128"/>
                          <a:cs typeface="Times New Roman" panose="02020603050405020304" pitchFamily="18" charset="0"/>
                        </a:rPr>
                        <a:t>"1.0"</a:t>
                      </a:r>
                      <a:r>
                        <a:rPr lang="en-US"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US" sz="800" dirty="0">
                          <a:solidFill>
                            <a:srgbClr val="FF0000"/>
                          </a:solidFill>
                          <a:effectLst/>
                          <a:latin typeface="Courier New" panose="02070309020205020404" pitchFamily="49" charset="0"/>
                          <a:ea typeface="MS Mincho" panose="02020609040205080304" pitchFamily="49" charset="-128"/>
                          <a:cs typeface="Times New Roman" panose="02020603050405020304" pitchFamily="18" charset="0"/>
                        </a:rPr>
                        <a:t>encoding</a:t>
                      </a:r>
                      <a:r>
                        <a:rPr lang="en-US"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US" sz="800" dirty="0">
                          <a:solidFill>
                            <a:srgbClr val="008000"/>
                          </a:solidFill>
                          <a:effectLst/>
                          <a:latin typeface="Courier New" panose="02070309020205020404" pitchFamily="49" charset="0"/>
                          <a:ea typeface="MS Mincho" panose="02020609040205080304" pitchFamily="49" charset="-128"/>
                          <a:cs typeface="Times New Roman" panose="02020603050405020304" pitchFamily="18" charset="0"/>
                        </a:rPr>
                        <a:t>"UTF-8"</a:t>
                      </a:r>
                      <a:r>
                        <a:rPr lang="en-US" sz="800" dirty="0">
                          <a:solidFill>
                            <a:srgbClr val="FF0000"/>
                          </a:solidFill>
                          <a:effectLst/>
                          <a:latin typeface="Courier New" panose="02070309020205020404" pitchFamily="49" charset="0"/>
                          <a:ea typeface="MS Mincho" panose="02020609040205080304" pitchFamily="49" charset="-128"/>
                          <a:cs typeface="Times New Roman" panose="02020603050405020304" pitchFamily="18" charset="0"/>
                        </a:rPr>
                        <a:t>?&gt;</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&lt;MPD</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xmlns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"urn:mpeg:dash:schema:mpd:2011"</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type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"dynamic"</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"7399610060681366163"</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profiles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"urn:mpeg:dash:profile:isoff-live:2011"</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minBufferTime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"PT2.000S"</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maxSegmentDuration</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"PT0H0M2.016S"</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minimumUpdatePeriod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"PT0H0M2.002S"</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availabilityStartTime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"1977-05-25T18:00:00.000Z"</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timeShiftBufferDepth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"PT0H0M30.000S"</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publishTime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"2021-11-10T20:44:07.025Z"</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ServiceDescription</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&lt;Latency</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min</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"750"</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max</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"4200"</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target</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"1250"</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referenceId</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"7"</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PlaybackRate</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min</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"0.96"</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max</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"1.04"</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ServiceDescription</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&lt;Period</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"817467999"</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start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"PT389761H2M15.535S"</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ProducerReferenceTime</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"7"</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wallClockTime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"2019-08-06T13:44:12Z"</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US"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presentationTime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"158400"/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AdaptationSet</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contentType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"video"</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mimeType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"video/mp4"</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segmentAlignment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"true"</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startWithSAP</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&lt;Role</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schemeIdUri</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"urn:mpeg:dash:role:2011"</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value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"main"</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EssentialProperty</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schemeIdUri</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"urn:mpeg:dash:ssr:2023"</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&lt;!—Segment Sequence Representations where partial segments with </a:t>
                      </a:r>
                      <a:r>
                        <a:rPr lang="en-GB" sz="800" dirty="0" err="1">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subnumber</a:t>
                      </a:r>
                      <a:r>
                        <a:rPr lang="en-GB" sz="800" dirty="0">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 &gt; 1 </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         are not expected to have any kind of random access / bitstream switching</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         The first partial segment starts with SAP = 1 --&gt;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SegmentSequenceProperties</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&lt;SAP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type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SegmentSequenceProperties</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SegmentTemplate</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initialization</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err="1">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RepresentationID</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$/init.mp4"</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media</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err="1">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RepresentationID</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$/segment_$Number$_part_$SubNumber$.mp4"</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timescale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"90000"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startNumber</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"817472154"</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presentationTimeOffset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"135158"</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SegmentTimeline</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6400"/>
                          </a:solidFill>
                          <a:effectLst/>
                          <a:latin typeface="Courier New" panose="02070309020205020404" pitchFamily="49" charset="0"/>
                          <a:ea typeface="MS Mincho" panose="02020609040205080304" pitchFamily="49" charset="-128"/>
                          <a:cs typeface="Times New Roman" panose="02020603050405020304" pitchFamily="18" charset="0"/>
                        </a:rPr>
                        <a:t>&lt;!-- 1.92s segment with 6-frame partial segments, compatible with LL-HLS--&gt;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&lt;S</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t</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"546975158"</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d</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"172800"</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r</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"14"</a:t>
                      </a:r>
                      <a:r>
                        <a:rPr lang="en-GB" sz="800" dirty="0">
                          <a:solidFill>
                            <a:srgbClr val="F5844C"/>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 k</a:t>
                      </a:r>
                      <a:r>
                        <a:rPr lang="en-GB" sz="800" dirty="0">
                          <a:solidFill>
                            <a:srgbClr val="FF804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"16"</a:t>
                      </a:r>
                      <a:r>
                        <a:rPr lang="en-GB" sz="800" dirty="0">
                          <a:solidFill>
                            <a:srgbClr val="000096"/>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highlight>
                            <a:srgbClr val="FFFF00"/>
                          </a:highligh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SegmentTimeline</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SegmentTemplate</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&lt;Representation</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"l3d_540p"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bandwidth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"1502000"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codecs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"hvc1.2.4.L93.B0"</a:t>
                      </a:r>
                      <a:r>
                        <a:rPr lang="en-US"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"960"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height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"540"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frameRate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&lt;Representation</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"l3d_720p"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bandwidth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"2166000"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codecs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"hvc1.2.4.L93.B0" </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”1280”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height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”720”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framerate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&lt;Representation</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”l3d_1080p”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bandwidth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”6202000”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codecs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”hvc1.2.4.L123.B0" </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"1920"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height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"1080"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frameRate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&lt;Representation</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"l3d_1440p"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bandwidth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"12741200"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codecs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"hvc1.2.4.L153.B0" </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”2560”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height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”1440”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framerate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&lt;Representation</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id</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”l3d_2160p”</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bandwidth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”18667200”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codecs</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”hvc1.2.4.H153.B0" </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width</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"3840"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height</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"2160"</a:t>
                      </a:r>
                      <a:r>
                        <a:rPr lang="en-GB" sz="800" dirty="0">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err="1">
                          <a:solidFill>
                            <a:srgbClr val="F5844C"/>
                          </a:solidFill>
                          <a:effectLst/>
                          <a:latin typeface="Courier New" panose="02070309020205020404" pitchFamily="49" charset="0"/>
                          <a:ea typeface="MS Mincho" panose="02020609040205080304" pitchFamily="49" charset="-128"/>
                          <a:cs typeface="Times New Roman" panose="02020603050405020304" pitchFamily="18" charset="0"/>
                        </a:rPr>
                        <a:t>frameRate</a:t>
                      </a:r>
                      <a:r>
                        <a:rPr lang="en-GB" sz="800" dirty="0">
                          <a:solidFill>
                            <a:srgbClr val="FF8040"/>
                          </a:solidFill>
                          <a:effectLst/>
                          <a:latin typeface="Courier New" panose="02070309020205020404" pitchFamily="49" charset="0"/>
                          <a:ea typeface="MS Mincho" panose="02020609040205080304" pitchFamily="49" charset="-128"/>
                          <a:cs typeface="Times New Roman" panose="02020603050405020304" pitchFamily="18" charset="0"/>
                        </a:rPr>
                        <a:t>=</a:t>
                      </a:r>
                      <a:r>
                        <a:rPr lang="en-GB" sz="800" dirty="0">
                          <a:solidFill>
                            <a:srgbClr val="993300"/>
                          </a:solidFill>
                          <a:effectLst/>
                          <a:latin typeface="Courier New" panose="02070309020205020404" pitchFamily="49" charset="0"/>
                          <a:ea typeface="MS Mincho" panose="02020609040205080304" pitchFamily="49" charset="-128"/>
                          <a:cs typeface="Times New Roman" panose="02020603050405020304" pitchFamily="18" charset="0"/>
                        </a:rPr>
                        <a:t>"50"</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a:t>
                      </a:r>
                      <a:r>
                        <a:rPr lang="en-GB" sz="800" dirty="0" err="1">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AdaptationSet</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t>  </a:t>
                      </a: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&lt;/Period&gt;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r>
                        <a:rPr lang="en-GB" sz="800" dirty="0">
                          <a:solidFill>
                            <a:srgbClr val="000096"/>
                          </a:solidFill>
                          <a:effectLst/>
                          <a:latin typeface="Courier New" panose="02070309020205020404" pitchFamily="49" charset="0"/>
                          <a:ea typeface="MS Mincho" panose="02020609040205080304" pitchFamily="49" charset="-128"/>
                          <a:cs typeface="Times New Roman" panose="02020603050405020304" pitchFamily="18" charset="0"/>
                        </a:rPr>
                        <a:t>&lt;/MPD&gt;</a:t>
                      </a:r>
                      <a:br>
                        <a:rPr lang="en-GB" sz="800" dirty="0">
                          <a:solidFill>
                            <a:srgbClr val="000000"/>
                          </a:solidFill>
                          <a:effectLst/>
                          <a:latin typeface="Courier New" panose="02070309020205020404" pitchFamily="49" charset="0"/>
                          <a:ea typeface="MS Mincho" panose="02020609040205080304" pitchFamily="49" charset="-128"/>
                          <a:cs typeface="Times New Roman" panose="02020603050405020304" pitchFamily="18" charset="0"/>
                        </a:rPr>
                      </a:b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255905" algn="l"/>
                        </a:tabLst>
                      </a:pPr>
                      <a:r>
                        <a:rPr lang="en-GB" sz="800" dirty="0">
                          <a:effectLst/>
                          <a:latin typeface="Courier New" panose="02070309020205020404" pitchFamily="49" charset="0"/>
                          <a:ea typeface="MS Mincho" panose="02020609040205080304" pitchFamily="49" charset="-128"/>
                          <a:cs typeface="Times New Roman" panose="02020603050405020304" pitchFamily="18" charset="0"/>
                        </a:rPr>
                        <a:t> </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6642" marR="2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8007180"/>
                  </a:ext>
                </a:extLst>
              </a:tr>
            </a:tbl>
          </a:graphicData>
        </a:graphic>
      </p:graphicFrame>
    </p:spTree>
    <p:extLst>
      <p:ext uri="{BB962C8B-B14F-4D97-AF65-F5344CB8AC3E}">
        <p14:creationId xmlns:p14="http://schemas.microsoft.com/office/powerpoint/2010/main" val="366573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F1C6C1D5-9EE7-2A33-32CB-DBED56A8A28E}"/>
            </a:ext>
          </a:extLst>
        </p:cNvPr>
        <p:cNvGrpSpPr/>
        <p:nvPr/>
      </p:nvGrpSpPr>
      <p:grpSpPr>
        <a:xfrm>
          <a:off x="0" y="0"/>
          <a:ext cx="0" cy="0"/>
          <a:chOff x="0" y="0"/>
          <a:chExt cx="0" cy="0"/>
        </a:xfrm>
      </p:grpSpPr>
      <p:sp>
        <p:nvSpPr>
          <p:cNvPr id="265" name="Google Shape;265;p15">
            <a:extLst>
              <a:ext uri="{FF2B5EF4-FFF2-40B4-BE49-F238E27FC236}">
                <a16:creationId xmlns:a16="http://schemas.microsoft.com/office/drawing/2014/main" id="{90D65F96-65E3-FD22-276F-4B87E70C1AD3}"/>
              </a:ext>
            </a:extLst>
          </p:cNvPr>
          <p:cNvSpPr txBox="1">
            <a:spLocks noGrp="1"/>
          </p:cNvSpPr>
          <p:nvPr>
            <p:ph type="title"/>
          </p:nvPr>
        </p:nvSpPr>
        <p:spPr>
          <a:xfrm>
            <a:off x="418339" y="255175"/>
            <a:ext cx="5747147" cy="539786"/>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r>
              <a:rPr lang="en-US" dirty="0"/>
              <a:t>Patterns in Segment Timeline</a:t>
            </a:r>
            <a:endParaRPr dirty="0"/>
          </a:p>
        </p:txBody>
      </p:sp>
      <mc:AlternateContent xmlns:mc="http://schemas.openxmlformats.org/markup-compatibility/2006" xmlns:a14="http://schemas.microsoft.com/office/drawing/2010/main">
        <mc:Choice Requires="a14">
          <p:sp>
            <p:nvSpPr>
              <p:cNvPr id="266" name="Google Shape;266;p15">
                <a:extLst>
                  <a:ext uri="{FF2B5EF4-FFF2-40B4-BE49-F238E27FC236}">
                    <a16:creationId xmlns:a16="http://schemas.microsoft.com/office/drawing/2014/main" id="{06F111AE-297C-CC39-512C-BA82FF72E9D2}"/>
                  </a:ext>
                </a:extLst>
              </p:cNvPr>
              <p:cNvSpPr txBox="1"/>
              <p:nvPr/>
            </p:nvSpPr>
            <p:spPr>
              <a:xfrm>
                <a:off x="509778" y="1281961"/>
                <a:ext cx="7886700" cy="2949289"/>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Align audio and video segment boundary </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Audio and video may have different sample durations</a:t>
                </a:r>
                <a:r>
                  <a:rPr lang="en-US" sz="1500" kern="0" dirty="0">
                    <a:solidFill>
                      <a:srgbClr val="5A5B5B"/>
                    </a:solidFill>
                    <a:latin typeface="Poppins"/>
                    <a:ea typeface="Poppins"/>
                    <a:cs typeface="Poppins"/>
                    <a:sym typeface="Poppins"/>
                  </a:rPr>
                  <a:t>  </a:t>
                </a:r>
              </a:p>
              <a:p>
                <a:pPr marL="514350" lvl="1" indent="-17145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Alignment math (for AAC): </a:t>
                </a:r>
                <a14:m>
                  <m:oMath xmlns:m="http://schemas.openxmlformats.org/officeDocument/2006/math">
                    <m:f>
                      <m:fPr>
                        <m:ctrlPr>
                          <a:rPr lang="en-US" sz="1500" i="1">
                            <a:solidFill>
                              <a:srgbClr val="5A5B5B"/>
                            </a:solidFill>
                            <a:latin typeface="Cambria Math" panose="02040503050406030204" pitchFamily="18" charset="0"/>
                            <a:cs typeface="Poppins"/>
                            <a:sym typeface="Poppins"/>
                          </a:rPr>
                        </m:ctrlPr>
                      </m:fPr>
                      <m:num>
                        <m:r>
                          <a:rPr lang="en-US" sz="1500" i="1">
                            <a:solidFill>
                              <a:srgbClr val="5A5B5B"/>
                            </a:solidFill>
                            <a:latin typeface="Cambria Math" panose="02040503050406030204" pitchFamily="18" charset="0"/>
                            <a:cs typeface="Poppins"/>
                            <a:sym typeface="Poppins"/>
                          </a:rPr>
                          <m:t>𝑥</m:t>
                        </m:r>
                      </m:num>
                      <m:den>
                        <m:r>
                          <a:rPr lang="en-US" sz="1500" i="1">
                            <a:solidFill>
                              <a:srgbClr val="5A5B5B"/>
                            </a:solidFill>
                            <a:latin typeface="Cambria Math" panose="02040503050406030204" pitchFamily="18" charset="0"/>
                            <a:cs typeface="Poppins"/>
                            <a:sym typeface="Poppins"/>
                          </a:rPr>
                          <m:t>𝑓𝑝𝑠</m:t>
                        </m:r>
                      </m:den>
                    </m:f>
                    <m:r>
                      <a:rPr lang="en-US" sz="1500" i="1">
                        <a:solidFill>
                          <a:srgbClr val="5A5B5B"/>
                        </a:solidFill>
                        <a:latin typeface="Cambria Math" panose="02040503050406030204" pitchFamily="18" charset="0"/>
                        <a:ea typeface="Poppins"/>
                        <a:cs typeface="Poppins"/>
                        <a:sym typeface="Poppins"/>
                      </a:rPr>
                      <m:t>=</m:t>
                    </m:r>
                    <m:f>
                      <m:fPr>
                        <m:ctrlPr>
                          <a:rPr lang="en-US" sz="1500" i="1">
                            <a:solidFill>
                              <a:srgbClr val="5A5B5B"/>
                            </a:solidFill>
                            <a:latin typeface="Cambria Math" panose="02040503050406030204" pitchFamily="18" charset="0"/>
                            <a:cs typeface="Poppins"/>
                            <a:sym typeface="Poppins"/>
                          </a:rPr>
                        </m:ctrlPr>
                      </m:fPr>
                      <m:num>
                        <m:r>
                          <a:rPr lang="en-US" sz="1500" i="1">
                            <a:solidFill>
                              <a:srgbClr val="5A5B5B"/>
                            </a:solidFill>
                            <a:latin typeface="Cambria Math" panose="02040503050406030204" pitchFamily="18" charset="0"/>
                            <a:cs typeface="Poppins"/>
                            <a:sym typeface="Poppins"/>
                          </a:rPr>
                          <m:t>𝑌</m:t>
                        </m:r>
                        <m:r>
                          <a:rPr lang="en-US" sz="1500" i="1">
                            <a:solidFill>
                              <a:srgbClr val="5A5B5B"/>
                            </a:solidFill>
                            <a:latin typeface="Cambria Math" panose="02040503050406030204" pitchFamily="18" charset="0"/>
                            <a:cs typeface="Poppins"/>
                            <a:sym typeface="Poppins"/>
                          </a:rPr>
                          <m:t>∗1024</m:t>
                        </m:r>
                      </m:num>
                      <m:den>
                        <m:r>
                          <a:rPr lang="en-US" sz="1500" i="1">
                            <a:solidFill>
                              <a:srgbClr val="5A5B5B"/>
                            </a:solidFill>
                            <a:latin typeface="Cambria Math" panose="02040503050406030204" pitchFamily="18" charset="0"/>
                            <a:cs typeface="Poppins"/>
                            <a:sym typeface="Poppins"/>
                          </a:rPr>
                          <m:t>48000</m:t>
                        </m:r>
                      </m:den>
                    </m:f>
                  </m:oMath>
                </a14:m>
                <a:endParaRPr lang="en-US" sz="1500" kern="0" dirty="0">
                  <a:solidFill>
                    <a:srgbClr val="5A5B5B"/>
                  </a:solidFill>
                  <a:latin typeface="Poppins"/>
                  <a:ea typeface="Poppins"/>
                  <a:cs typeface="Poppins"/>
                  <a:sym typeface="Poppins"/>
                </a:endParaRP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If fps=50, use 1.92s or 3.84s segments</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US: fps=60000/1001, use ???  </a:t>
                </a:r>
                <a:endParaRPr lang="en-US" sz="1350" kern="0" dirty="0">
                  <a:solidFill>
                    <a:srgbClr val="000000"/>
                  </a:solidFill>
                  <a:latin typeface="Arial"/>
                  <a:cs typeface="Arial"/>
                  <a:sym typeface="Arial"/>
                </a:endParaRPr>
              </a:p>
              <a:p>
                <a:pPr>
                  <a:lnSpc>
                    <a:spcPct val="90000"/>
                  </a:lnSpc>
                  <a:buClr>
                    <a:srgbClr val="5A5B5B"/>
                  </a:buClr>
                  <a:buSzPts val="2400"/>
                </a:pPr>
                <a:endParaRPr lang="en-US" dirty="0">
                  <a:solidFill>
                    <a:srgbClr val="5A5B5B"/>
                  </a:solidFill>
                  <a:latin typeface="Poppins"/>
                  <a:ea typeface="Poppins"/>
                  <a:cs typeface="Poppins"/>
                  <a:sym typeface="Poppins"/>
                </a:endParaRPr>
              </a:p>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US alternative: duration patterns </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N-1 audio segments with X-1 samples, 1 segment with X samples</a:t>
                </a:r>
              </a:p>
              <a:p>
                <a:pPr marL="514350" lvl="1" indent="-171450" defTabSz="685800">
                  <a:lnSpc>
                    <a:spcPct val="90000"/>
                  </a:lnSpc>
                  <a:spcBef>
                    <a:spcPts val="375"/>
                  </a:spcBef>
                  <a:buClr>
                    <a:srgbClr val="5A5B5B"/>
                  </a:buClr>
                  <a:buSzPts val="2000"/>
                  <a:buFont typeface="Arial"/>
                  <a:buChar char="•"/>
                  <a:defRPr/>
                </a:pPr>
                <a:r>
                  <a:rPr lang="en-US" sz="1500" b="1" kern="0" dirty="0" err="1">
                    <a:solidFill>
                      <a:srgbClr val="5A5B5B"/>
                    </a:solidFill>
                    <a:latin typeface="Courier New" panose="02070309020205020404" pitchFamily="49" charset="0"/>
                    <a:ea typeface="Poppins"/>
                    <a:cs typeface="Courier New" panose="02070309020205020404" pitchFamily="49" charset="0"/>
                    <a:sym typeface="Poppins"/>
                  </a:rPr>
                  <a:t>SegmentTimeline</a:t>
                </a:r>
                <a:r>
                  <a:rPr lang="en-US" sz="1500" kern="0" dirty="0">
                    <a:solidFill>
                      <a:srgbClr val="5A5B5B"/>
                    </a:solidFill>
                    <a:latin typeface="Poppins"/>
                    <a:ea typeface="Poppins"/>
                    <a:cs typeface="Poppins"/>
                    <a:sym typeface="Poppins"/>
                  </a:rPr>
                  <a:t>: 2 </a:t>
                </a:r>
                <a:r>
                  <a:rPr lang="en-US" sz="1500" b="1" kern="0" dirty="0">
                    <a:solidFill>
                      <a:srgbClr val="5A5B5B"/>
                    </a:solidFill>
                    <a:latin typeface="Courier New" panose="02070309020205020404" pitchFamily="49" charset="0"/>
                    <a:ea typeface="Poppins"/>
                    <a:cs typeface="Courier New" panose="02070309020205020404" pitchFamily="49" charset="0"/>
                    <a:sym typeface="Poppins"/>
                  </a:rPr>
                  <a:t>S</a:t>
                </a:r>
                <a:r>
                  <a:rPr lang="en-US" sz="1500" kern="0" dirty="0">
                    <a:solidFill>
                      <a:srgbClr val="5A5B5B"/>
                    </a:solidFill>
                    <a:latin typeface="Poppins"/>
                    <a:ea typeface="Poppins"/>
                    <a:cs typeface="Poppins"/>
                    <a:sym typeface="Poppins"/>
                  </a:rPr>
                  <a:t> elements to express every N elements</a:t>
                </a:r>
              </a:p>
              <a:p>
                <a:pPr marL="514350" lvl="1" indent="-17145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No </a:t>
                </a:r>
                <a:r>
                  <a:rPr lang="en-US" sz="1500" b="1" dirty="0" err="1">
                    <a:solidFill>
                      <a:srgbClr val="5A5B5B"/>
                    </a:solidFill>
                    <a:latin typeface="Courier New" panose="02070309020205020404" pitchFamily="49" charset="0"/>
                    <a:ea typeface="Poppins"/>
                    <a:cs typeface="Courier New" panose="02070309020205020404" pitchFamily="49" charset="0"/>
                    <a:sym typeface="Poppins"/>
                  </a:rPr>
                  <a:t>SegmentTimeline</a:t>
                </a:r>
                <a:r>
                  <a:rPr lang="en-US" sz="1500" dirty="0">
                    <a:solidFill>
                      <a:srgbClr val="5A5B5B"/>
                    </a:solidFill>
                    <a:latin typeface="Poppins"/>
                    <a:ea typeface="Poppins"/>
                    <a:cs typeface="Poppins"/>
                    <a:sym typeface="Poppins"/>
                  </a:rPr>
                  <a:t>: loss of precision (e.g. ±1s variation)</a:t>
                </a:r>
                <a:endParaRPr sz="1350" dirty="0"/>
              </a:p>
            </p:txBody>
          </p:sp>
        </mc:Choice>
        <mc:Fallback xmlns="">
          <p:sp>
            <p:nvSpPr>
              <p:cNvPr id="266" name="Google Shape;266;p15">
                <a:extLst>
                  <a:ext uri="{FF2B5EF4-FFF2-40B4-BE49-F238E27FC236}">
                    <a16:creationId xmlns:a16="http://schemas.microsoft.com/office/drawing/2014/main" id="{6C1A3D6B-C9A2-A579-5AFB-E7AC16D219AD}"/>
                  </a:ext>
                </a:extLst>
              </p:cNvPr>
              <p:cNvSpPr txBox="1">
                <a:spLocks noRot="1" noChangeAspect="1" noMove="1" noResize="1" noEditPoints="1" noAdjustHandles="1" noChangeArrowheads="1" noChangeShapeType="1" noTextEdit="1"/>
              </p:cNvSpPr>
              <p:nvPr/>
            </p:nvSpPr>
            <p:spPr>
              <a:xfrm>
                <a:off x="509778" y="1281961"/>
                <a:ext cx="7886700" cy="2949289"/>
              </a:xfrm>
              <a:prstGeom prst="rect">
                <a:avLst/>
              </a:prstGeom>
              <a:blipFill>
                <a:blip r:embed="rId3"/>
                <a:stretch>
                  <a:fillRect l="-1449" t="-4701"/>
                </a:stretch>
              </a:blipFill>
              <a:ln>
                <a:noFill/>
              </a:ln>
            </p:spPr>
            <p:txBody>
              <a:bodyPr/>
              <a:lstStyle/>
              <a:p>
                <a:r>
                  <a:rPr lang="en-US">
                    <a:noFill/>
                  </a:rPr>
                  <a:t> </a:t>
                </a:r>
              </a:p>
            </p:txBody>
          </p:sp>
        </mc:Fallback>
      </mc:AlternateContent>
      <p:sp>
        <p:nvSpPr>
          <p:cNvPr id="267" name="Google Shape;267;p15">
            <a:extLst>
              <a:ext uri="{FF2B5EF4-FFF2-40B4-BE49-F238E27FC236}">
                <a16:creationId xmlns:a16="http://schemas.microsoft.com/office/drawing/2014/main" id="{2561DE24-F0AA-2767-E568-FE067E9932DB}"/>
              </a:ext>
            </a:extLst>
          </p:cNvPr>
          <p:cNvSpPr txBox="1"/>
          <p:nvPr/>
        </p:nvSpPr>
        <p:spPr>
          <a:xfrm>
            <a:off x="509778" y="804486"/>
            <a:ext cx="7886700" cy="330769"/>
          </a:xfrm>
          <a:prstGeom prst="rect">
            <a:avLst/>
          </a:prstGeom>
          <a:noFill/>
          <a:ln>
            <a:noFill/>
          </a:ln>
        </p:spPr>
        <p:txBody>
          <a:bodyPr spcFirstLastPara="1" wrap="square" lIns="68569" tIns="34275" rIns="68569" bIns="34275" anchor="t" anchorCtr="0">
            <a:noAutofit/>
          </a:bodyPr>
          <a:lstStyle/>
          <a:p>
            <a:pPr>
              <a:lnSpc>
                <a:spcPct val="90000"/>
              </a:lnSpc>
              <a:buClr>
                <a:srgbClr val="5A5B5B"/>
              </a:buClr>
              <a:buSzPts val="2000"/>
            </a:pPr>
            <a:r>
              <a:rPr lang="en-US" sz="1500" i="1" dirty="0">
                <a:solidFill>
                  <a:srgbClr val="5A5B5B"/>
                </a:solidFill>
                <a:latin typeface="Poppins"/>
                <a:ea typeface="Poppins"/>
                <a:cs typeface="Poppins"/>
                <a:sym typeface="Poppins"/>
              </a:rPr>
              <a:t>Problem</a:t>
            </a:r>
            <a:endParaRPr sz="1350" dirty="0"/>
          </a:p>
        </p:txBody>
      </p:sp>
      <p:sp>
        <p:nvSpPr>
          <p:cNvPr id="268" name="Google Shape;268;p15">
            <a:extLst>
              <a:ext uri="{FF2B5EF4-FFF2-40B4-BE49-F238E27FC236}">
                <a16:creationId xmlns:a16="http://schemas.microsoft.com/office/drawing/2014/main" id="{E8756090-19E0-6B54-523E-599A719C102A}"/>
              </a:ext>
            </a:extLst>
          </p:cNvPr>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26</a:t>
            </a:fld>
            <a:endParaRPr sz="1200" b="1">
              <a:solidFill>
                <a:srgbClr val="5A5B5B"/>
              </a:solidFill>
              <a:latin typeface="Poppins"/>
              <a:ea typeface="Poppins"/>
              <a:cs typeface="Poppins"/>
              <a:sym typeface="Poppins"/>
            </a:endParaRPr>
          </a:p>
        </p:txBody>
      </p:sp>
    </p:spTree>
    <p:extLst>
      <p:ext uri="{BB962C8B-B14F-4D97-AF65-F5344CB8AC3E}">
        <p14:creationId xmlns:p14="http://schemas.microsoft.com/office/powerpoint/2010/main" val="3727473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1E45E0B9-29AD-A411-E2A2-12405AA0EC70}"/>
            </a:ext>
          </a:extLst>
        </p:cNvPr>
        <p:cNvGrpSpPr/>
        <p:nvPr/>
      </p:nvGrpSpPr>
      <p:grpSpPr>
        <a:xfrm>
          <a:off x="0" y="0"/>
          <a:ext cx="0" cy="0"/>
          <a:chOff x="0" y="0"/>
          <a:chExt cx="0" cy="0"/>
        </a:xfrm>
      </p:grpSpPr>
      <p:sp>
        <p:nvSpPr>
          <p:cNvPr id="265" name="Google Shape;265;p15">
            <a:extLst>
              <a:ext uri="{FF2B5EF4-FFF2-40B4-BE49-F238E27FC236}">
                <a16:creationId xmlns:a16="http://schemas.microsoft.com/office/drawing/2014/main" id="{265D5810-FE19-D0E4-BA2B-62907348D188}"/>
              </a:ext>
            </a:extLst>
          </p:cNvPr>
          <p:cNvSpPr txBox="1">
            <a:spLocks noGrp="1"/>
          </p:cNvSpPr>
          <p:nvPr>
            <p:ph type="title"/>
          </p:nvPr>
        </p:nvSpPr>
        <p:spPr>
          <a:xfrm>
            <a:off x="418339" y="255175"/>
            <a:ext cx="5747147" cy="539786"/>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marL="0" indent="0"/>
            <a:r>
              <a:rPr lang="en-US" dirty="0"/>
              <a:t>Segment duration patterns in 6</a:t>
            </a:r>
            <a:r>
              <a:rPr lang="en-US" baseline="30000" dirty="0"/>
              <a:t>th</a:t>
            </a:r>
            <a:r>
              <a:rPr lang="en-US" dirty="0"/>
              <a:t> edition</a:t>
            </a:r>
            <a:endParaRPr dirty="0"/>
          </a:p>
        </p:txBody>
      </p:sp>
      <p:sp>
        <p:nvSpPr>
          <p:cNvPr id="266" name="Google Shape;266;p15">
            <a:extLst>
              <a:ext uri="{FF2B5EF4-FFF2-40B4-BE49-F238E27FC236}">
                <a16:creationId xmlns:a16="http://schemas.microsoft.com/office/drawing/2014/main" id="{53287469-1A45-51AE-F4A2-34985109EBB1}"/>
              </a:ext>
            </a:extLst>
          </p:cNvPr>
          <p:cNvSpPr txBox="1"/>
          <p:nvPr/>
        </p:nvSpPr>
        <p:spPr>
          <a:xfrm>
            <a:off x="451298" y="927372"/>
            <a:ext cx="7886700" cy="2226552"/>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Increase precision</a:t>
            </a:r>
          </a:p>
          <a:p>
            <a:pPr marL="514350" lvl="1" indent="-17145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Explicit tolerance signaling (e.g. ± 1 sample)</a:t>
            </a:r>
          </a:p>
          <a:p>
            <a:pPr marL="514350" lvl="1" indent="-171450">
              <a:lnSpc>
                <a:spcPct val="90000"/>
              </a:lnSpc>
              <a:spcBef>
                <a:spcPts val="375"/>
              </a:spcBef>
              <a:buClr>
                <a:srgbClr val="5A5B5B"/>
              </a:buClr>
              <a:buSzPts val="2000"/>
              <a:buFont typeface="Arial"/>
              <a:buChar char="•"/>
              <a:defRPr/>
            </a:pPr>
            <a:r>
              <a:rPr lang="en-US" sz="1500" i="1" kern="0" dirty="0">
                <a:solidFill>
                  <a:srgbClr val="5A5B5B"/>
                </a:solidFill>
                <a:latin typeface="Poppins"/>
                <a:ea typeface="Poppins"/>
                <a:cs typeface="Poppins"/>
                <a:sym typeface="Poppins"/>
              </a:rPr>
              <a:t>E.g., “this audio segment duration is between 1980ms and 2020ms”.</a:t>
            </a:r>
          </a:p>
          <a:p>
            <a:pPr>
              <a:lnSpc>
                <a:spcPct val="90000"/>
              </a:lnSpc>
              <a:buClr>
                <a:srgbClr val="5A5B5B"/>
              </a:buClr>
              <a:buSzPts val="2400"/>
            </a:pPr>
            <a:endParaRPr lang="en-US" dirty="0">
              <a:solidFill>
                <a:srgbClr val="5A5B5B"/>
              </a:solidFill>
              <a:latin typeface="Poppins"/>
              <a:ea typeface="Poppins"/>
              <a:cs typeface="Poppins"/>
              <a:sym typeface="Poppins"/>
            </a:endParaRPr>
          </a:p>
          <a:p>
            <a:pPr marL="171450" indent="-171450">
              <a:lnSpc>
                <a:spcPct val="90000"/>
              </a:lnSpc>
              <a:buClr>
                <a:srgbClr val="5A5B5B"/>
              </a:buClr>
              <a:buSzPts val="2400"/>
              <a:buFont typeface="Arial"/>
              <a:buChar char="•"/>
            </a:pPr>
            <a:r>
              <a:rPr lang="en-US" dirty="0">
                <a:solidFill>
                  <a:srgbClr val="5A5B5B"/>
                </a:solidFill>
                <a:latin typeface="Poppins"/>
                <a:ea typeface="Poppins"/>
                <a:cs typeface="Poppins"/>
                <a:sym typeface="Poppins"/>
              </a:rPr>
              <a:t>Use duration pattern </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Explicitly describe a pattern separately from individual segments</a:t>
            </a:r>
          </a:p>
          <a:p>
            <a:pPr marL="514350" lvl="1" indent="-171450" defTabSz="685800">
              <a:lnSpc>
                <a:spcPct val="90000"/>
              </a:lnSpc>
              <a:spcBef>
                <a:spcPts val="375"/>
              </a:spcBef>
              <a:buClr>
                <a:srgbClr val="5A5B5B"/>
              </a:buClr>
              <a:buSzPts val="2000"/>
              <a:buFont typeface="Arial"/>
              <a:buChar char="•"/>
              <a:defRPr/>
            </a:pPr>
            <a:r>
              <a:rPr lang="en-US" sz="1500" dirty="0">
                <a:solidFill>
                  <a:srgbClr val="5A5B5B"/>
                </a:solidFill>
                <a:latin typeface="Poppins"/>
                <a:ea typeface="Poppins"/>
                <a:cs typeface="Poppins"/>
                <a:sym typeface="Poppins"/>
              </a:rPr>
              <a:t>Signal pattern and entry point in </a:t>
            </a:r>
            <a:r>
              <a:rPr lang="en-US" sz="1500" dirty="0" err="1">
                <a:solidFill>
                  <a:srgbClr val="5A5B5B"/>
                </a:solidFill>
                <a:latin typeface="Poppins"/>
                <a:ea typeface="Poppins"/>
                <a:cs typeface="Poppins"/>
                <a:sym typeface="Poppins"/>
              </a:rPr>
              <a:t>SegmentTimeline.S</a:t>
            </a:r>
            <a:r>
              <a:rPr lang="en-US" sz="1500" dirty="0">
                <a:solidFill>
                  <a:srgbClr val="5A5B5B"/>
                </a:solidFill>
                <a:latin typeface="Poppins"/>
                <a:ea typeface="Poppins"/>
                <a:cs typeface="Poppins"/>
                <a:sym typeface="Poppins"/>
              </a:rPr>
              <a:t> element</a:t>
            </a:r>
          </a:p>
          <a:p>
            <a:pPr marL="514350" lvl="1" indent="-171450" defTabSz="685800">
              <a:lnSpc>
                <a:spcPct val="90000"/>
              </a:lnSpc>
              <a:spcBef>
                <a:spcPts val="375"/>
              </a:spcBef>
              <a:buClr>
                <a:srgbClr val="5A5B5B"/>
              </a:buClr>
              <a:buSzPts val="2000"/>
              <a:buFont typeface="Arial"/>
              <a:buChar char="•"/>
              <a:defRPr/>
            </a:pPr>
            <a:r>
              <a:rPr lang="en-US" sz="1500" kern="0" dirty="0">
                <a:solidFill>
                  <a:srgbClr val="5A5B5B"/>
                </a:solidFill>
                <a:latin typeface="Poppins"/>
                <a:ea typeface="Poppins"/>
                <a:cs typeface="Poppins"/>
                <a:sym typeface="Poppins"/>
              </a:rPr>
              <a:t>Timing always precise</a:t>
            </a:r>
          </a:p>
          <a:p>
            <a:pPr marL="171450" lvl="1" indent="-171450">
              <a:lnSpc>
                <a:spcPct val="90000"/>
              </a:lnSpc>
              <a:buClr>
                <a:srgbClr val="5A5B5B"/>
              </a:buClr>
              <a:buSzPts val="2400"/>
              <a:buFont typeface="Arial"/>
              <a:buChar char="•"/>
            </a:pPr>
            <a:endParaRPr sz="1350" dirty="0"/>
          </a:p>
        </p:txBody>
      </p:sp>
      <p:sp>
        <p:nvSpPr>
          <p:cNvPr id="268" name="Google Shape;268;p15">
            <a:extLst>
              <a:ext uri="{FF2B5EF4-FFF2-40B4-BE49-F238E27FC236}">
                <a16:creationId xmlns:a16="http://schemas.microsoft.com/office/drawing/2014/main" id="{C4910270-A115-453A-C454-B13DCA896AB3}"/>
              </a:ext>
            </a:extLst>
          </p:cNvPr>
          <p:cNvSpPr txBox="1"/>
          <p:nvPr/>
        </p:nvSpPr>
        <p:spPr>
          <a:xfrm>
            <a:off x="359627" y="4703389"/>
            <a:ext cx="299816"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b="1">
                <a:solidFill>
                  <a:srgbClr val="5A5B5B"/>
                </a:solidFill>
                <a:latin typeface="Poppins"/>
                <a:ea typeface="Poppins"/>
                <a:cs typeface="Poppins"/>
                <a:sym typeface="Poppins"/>
              </a:rPr>
              <a:pPr algn="r"/>
              <a:t>27</a:t>
            </a:fld>
            <a:endParaRPr sz="1200" b="1">
              <a:solidFill>
                <a:srgbClr val="5A5B5B"/>
              </a:solidFill>
              <a:latin typeface="Poppins"/>
              <a:ea typeface="Poppins"/>
              <a:cs typeface="Poppins"/>
              <a:sym typeface="Poppins"/>
            </a:endParaRPr>
          </a:p>
        </p:txBody>
      </p:sp>
      <p:sp>
        <p:nvSpPr>
          <p:cNvPr id="2" name="Rectangle 1">
            <a:extLst>
              <a:ext uri="{FF2B5EF4-FFF2-40B4-BE49-F238E27FC236}">
                <a16:creationId xmlns:a16="http://schemas.microsoft.com/office/drawing/2014/main" id="{6858B28B-C16D-0D8D-0244-77707BECFF53}"/>
              </a:ext>
            </a:extLst>
          </p:cNvPr>
          <p:cNvSpPr/>
          <p:nvPr/>
        </p:nvSpPr>
        <p:spPr bwMode="auto">
          <a:xfrm>
            <a:off x="833209" y="3167135"/>
            <a:ext cx="454562"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a:t>
            </a:r>
            <a:r>
              <a:rPr lang="en-US" sz="1100" i="1" dirty="0" err="1">
                <a:solidFill>
                  <a:schemeClr val="accent4">
                    <a:lumMod val="40000"/>
                    <a:lumOff val="60000"/>
                  </a:schemeClr>
                </a:solidFill>
                <a:latin typeface="Poppins" pitchFamily="2" charset="77"/>
                <a:ea typeface="ＭＳ Ｐゴシック" charset="0"/>
                <a:cs typeface="Poppins" pitchFamily="2" charset="77"/>
              </a:rPr>
              <a:t>i</a:t>
            </a:r>
            <a:r>
              <a:rPr lang="en-US" sz="1100" i="1" dirty="0">
                <a:solidFill>
                  <a:schemeClr val="accent4">
                    <a:lumMod val="40000"/>
                    <a:lumOff val="60000"/>
                  </a:schemeClr>
                </a:solidFill>
                <a:latin typeface="Poppins" pitchFamily="2" charset="77"/>
                <a:ea typeface="ＭＳ Ｐゴシック" charset="0"/>
                <a:cs typeface="Poppins" pitchFamily="2" charset="77"/>
              </a:rPr>
              <a:t>)</a:t>
            </a:r>
          </a:p>
        </p:txBody>
      </p:sp>
      <p:sp>
        <p:nvSpPr>
          <p:cNvPr id="3" name="Rectangle 2">
            <a:extLst>
              <a:ext uri="{FF2B5EF4-FFF2-40B4-BE49-F238E27FC236}">
                <a16:creationId xmlns:a16="http://schemas.microsoft.com/office/drawing/2014/main" id="{E06171C9-21FD-C8BC-EFB3-DB1165ADBD5A}"/>
              </a:ext>
            </a:extLst>
          </p:cNvPr>
          <p:cNvSpPr/>
          <p:nvPr/>
        </p:nvSpPr>
        <p:spPr bwMode="auto">
          <a:xfrm>
            <a:off x="833209" y="316713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a:t>
            </a:r>
            <a:r>
              <a:rPr lang="en-US" sz="1100" i="1" dirty="0" err="1">
                <a:solidFill>
                  <a:schemeClr val="accent4">
                    <a:lumMod val="40000"/>
                    <a:lumOff val="60000"/>
                  </a:schemeClr>
                </a:solidFill>
                <a:latin typeface="Poppins" pitchFamily="2" charset="77"/>
                <a:ea typeface="ＭＳ Ｐゴシック" charset="0"/>
                <a:cs typeface="Poppins" pitchFamily="2" charset="77"/>
              </a:rPr>
              <a:t>i</a:t>
            </a:r>
            <a:r>
              <a:rPr lang="en-US" sz="1100" i="1" dirty="0">
                <a:solidFill>
                  <a:schemeClr val="accent4">
                    <a:lumMod val="40000"/>
                    <a:lumOff val="60000"/>
                  </a:schemeClr>
                </a:solidFill>
                <a:latin typeface="Poppins" pitchFamily="2" charset="77"/>
                <a:ea typeface="ＭＳ Ｐゴシック" charset="0"/>
                <a:cs typeface="Poppins" pitchFamily="2" charset="77"/>
              </a:rPr>
              <a:t>)</a:t>
            </a:r>
          </a:p>
        </p:txBody>
      </p:sp>
      <p:sp>
        <p:nvSpPr>
          <p:cNvPr id="4" name="Rectangle 3">
            <a:extLst>
              <a:ext uri="{FF2B5EF4-FFF2-40B4-BE49-F238E27FC236}">
                <a16:creationId xmlns:a16="http://schemas.microsoft.com/office/drawing/2014/main" id="{DE69B282-26E8-9076-0621-BCB6F375BC9A}"/>
              </a:ext>
            </a:extLst>
          </p:cNvPr>
          <p:cNvSpPr/>
          <p:nvPr/>
        </p:nvSpPr>
        <p:spPr bwMode="auto">
          <a:xfrm>
            <a:off x="3317377" y="3171645"/>
            <a:ext cx="773228"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S(i+4)</a:t>
            </a:r>
          </a:p>
        </p:txBody>
      </p:sp>
      <p:sp>
        <p:nvSpPr>
          <p:cNvPr id="5" name="Rectangle 4">
            <a:extLst>
              <a:ext uri="{FF2B5EF4-FFF2-40B4-BE49-F238E27FC236}">
                <a16:creationId xmlns:a16="http://schemas.microsoft.com/office/drawing/2014/main" id="{1F0EA575-8AF8-1626-A377-7C02A9CB2CA7}"/>
              </a:ext>
            </a:extLst>
          </p:cNvPr>
          <p:cNvSpPr/>
          <p:nvPr/>
        </p:nvSpPr>
        <p:spPr bwMode="auto">
          <a:xfrm>
            <a:off x="2693851" y="3167134"/>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S(i+3)</a:t>
            </a:r>
          </a:p>
        </p:txBody>
      </p:sp>
      <p:sp>
        <p:nvSpPr>
          <p:cNvPr id="6" name="Rectangle 5">
            <a:extLst>
              <a:ext uri="{FF2B5EF4-FFF2-40B4-BE49-F238E27FC236}">
                <a16:creationId xmlns:a16="http://schemas.microsoft.com/office/drawing/2014/main" id="{FA78560B-F9CE-3D4A-A605-B80C1CB95EC1}"/>
              </a:ext>
            </a:extLst>
          </p:cNvPr>
          <p:cNvSpPr/>
          <p:nvPr/>
        </p:nvSpPr>
        <p:spPr bwMode="auto">
          <a:xfrm>
            <a:off x="2070324" y="3167134"/>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S(i+2)</a:t>
            </a:r>
          </a:p>
        </p:txBody>
      </p:sp>
      <p:sp>
        <p:nvSpPr>
          <p:cNvPr id="7" name="Rectangle 6">
            <a:extLst>
              <a:ext uri="{FF2B5EF4-FFF2-40B4-BE49-F238E27FC236}">
                <a16:creationId xmlns:a16="http://schemas.microsoft.com/office/drawing/2014/main" id="{FF9B0D17-E894-B3ED-D0B3-9D3B732AD21F}"/>
              </a:ext>
            </a:extLst>
          </p:cNvPr>
          <p:cNvSpPr/>
          <p:nvPr/>
        </p:nvSpPr>
        <p:spPr bwMode="auto">
          <a:xfrm>
            <a:off x="1451767" y="316713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S(i+1)</a:t>
            </a:r>
          </a:p>
        </p:txBody>
      </p:sp>
      <p:sp>
        <p:nvSpPr>
          <p:cNvPr id="8" name="Rectangle 7">
            <a:extLst>
              <a:ext uri="{FF2B5EF4-FFF2-40B4-BE49-F238E27FC236}">
                <a16:creationId xmlns:a16="http://schemas.microsoft.com/office/drawing/2014/main" id="{8CA6F46B-03BA-6679-9BA6-3FE915DD368A}"/>
              </a:ext>
            </a:extLst>
          </p:cNvPr>
          <p:cNvSpPr/>
          <p:nvPr/>
        </p:nvSpPr>
        <p:spPr bwMode="auto">
          <a:xfrm>
            <a:off x="4197604" y="3162625"/>
            <a:ext cx="454562"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a:t>
            </a:r>
            <a:r>
              <a:rPr lang="en-US" sz="1100" i="1" dirty="0" err="1">
                <a:solidFill>
                  <a:schemeClr val="accent4">
                    <a:lumMod val="40000"/>
                    <a:lumOff val="60000"/>
                  </a:schemeClr>
                </a:solidFill>
                <a:latin typeface="Poppins" pitchFamily="2" charset="77"/>
                <a:ea typeface="ＭＳ Ｐゴシック" charset="0"/>
                <a:cs typeface="Poppins" pitchFamily="2" charset="77"/>
              </a:rPr>
              <a:t>i</a:t>
            </a:r>
            <a:r>
              <a:rPr lang="en-US" sz="1100" i="1" dirty="0">
                <a:solidFill>
                  <a:schemeClr val="accent4">
                    <a:lumMod val="40000"/>
                    <a:lumOff val="60000"/>
                  </a:schemeClr>
                </a:solidFill>
                <a:latin typeface="Poppins" pitchFamily="2" charset="77"/>
                <a:ea typeface="ＭＳ Ｐゴシック" charset="0"/>
                <a:cs typeface="Poppins" pitchFamily="2" charset="77"/>
              </a:rPr>
              <a:t>)</a:t>
            </a:r>
          </a:p>
        </p:txBody>
      </p:sp>
      <p:sp>
        <p:nvSpPr>
          <p:cNvPr id="9" name="Rectangle 8">
            <a:extLst>
              <a:ext uri="{FF2B5EF4-FFF2-40B4-BE49-F238E27FC236}">
                <a16:creationId xmlns:a16="http://schemas.microsoft.com/office/drawing/2014/main" id="{87EA1F3B-AD63-8C32-AFD7-3F96F2351127}"/>
              </a:ext>
            </a:extLst>
          </p:cNvPr>
          <p:cNvSpPr/>
          <p:nvPr/>
        </p:nvSpPr>
        <p:spPr bwMode="auto">
          <a:xfrm>
            <a:off x="4197604" y="316262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S(i+5)</a:t>
            </a:r>
          </a:p>
        </p:txBody>
      </p:sp>
      <p:sp>
        <p:nvSpPr>
          <p:cNvPr id="11" name="Rectangle 10">
            <a:extLst>
              <a:ext uri="{FF2B5EF4-FFF2-40B4-BE49-F238E27FC236}">
                <a16:creationId xmlns:a16="http://schemas.microsoft.com/office/drawing/2014/main" id="{8EBE0F27-9A37-E86F-1025-F0BB33211B25}"/>
              </a:ext>
            </a:extLst>
          </p:cNvPr>
          <p:cNvSpPr/>
          <p:nvPr/>
        </p:nvSpPr>
        <p:spPr bwMode="auto">
          <a:xfrm>
            <a:off x="6058246" y="316262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S(i+8)</a:t>
            </a:r>
          </a:p>
        </p:txBody>
      </p:sp>
      <p:sp>
        <p:nvSpPr>
          <p:cNvPr id="12" name="Rectangle 11">
            <a:extLst>
              <a:ext uri="{FF2B5EF4-FFF2-40B4-BE49-F238E27FC236}">
                <a16:creationId xmlns:a16="http://schemas.microsoft.com/office/drawing/2014/main" id="{CFEC62B3-E706-34B5-E30E-FDCF0F1A17B0}"/>
              </a:ext>
            </a:extLst>
          </p:cNvPr>
          <p:cNvSpPr/>
          <p:nvPr/>
        </p:nvSpPr>
        <p:spPr bwMode="auto">
          <a:xfrm>
            <a:off x="5434719" y="316262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S(i+7)</a:t>
            </a:r>
          </a:p>
        </p:txBody>
      </p:sp>
      <p:sp>
        <p:nvSpPr>
          <p:cNvPr id="13" name="Rectangle 12">
            <a:extLst>
              <a:ext uri="{FF2B5EF4-FFF2-40B4-BE49-F238E27FC236}">
                <a16:creationId xmlns:a16="http://schemas.microsoft.com/office/drawing/2014/main" id="{E6968175-A4F9-501C-C552-D0972ED8B972}"/>
              </a:ext>
            </a:extLst>
          </p:cNvPr>
          <p:cNvSpPr/>
          <p:nvPr/>
        </p:nvSpPr>
        <p:spPr bwMode="auto">
          <a:xfrm>
            <a:off x="4816162" y="3162625"/>
            <a:ext cx="573831"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S(i+6)</a:t>
            </a:r>
          </a:p>
        </p:txBody>
      </p:sp>
      <p:sp>
        <p:nvSpPr>
          <p:cNvPr id="14" name="Rectangle 13">
            <a:extLst>
              <a:ext uri="{FF2B5EF4-FFF2-40B4-BE49-F238E27FC236}">
                <a16:creationId xmlns:a16="http://schemas.microsoft.com/office/drawing/2014/main" id="{6874F3B5-CCA3-9193-2051-17E661E87A33}"/>
              </a:ext>
            </a:extLst>
          </p:cNvPr>
          <p:cNvSpPr/>
          <p:nvPr/>
        </p:nvSpPr>
        <p:spPr bwMode="auto">
          <a:xfrm>
            <a:off x="6708553" y="3171644"/>
            <a:ext cx="734177" cy="2670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100" i="1" dirty="0">
                <a:solidFill>
                  <a:schemeClr val="accent4">
                    <a:lumMod val="40000"/>
                    <a:lumOff val="60000"/>
                  </a:schemeClr>
                </a:solidFill>
                <a:latin typeface="Poppins" pitchFamily="2" charset="77"/>
                <a:ea typeface="ＭＳ Ｐゴシック" charset="0"/>
                <a:cs typeface="Poppins" pitchFamily="2" charset="77"/>
              </a:rPr>
              <a:t>S(i+9)</a:t>
            </a:r>
          </a:p>
        </p:txBody>
      </p:sp>
      <p:sp>
        <p:nvSpPr>
          <p:cNvPr id="22" name="Rectangle 21">
            <a:extLst>
              <a:ext uri="{FF2B5EF4-FFF2-40B4-BE49-F238E27FC236}">
                <a16:creationId xmlns:a16="http://schemas.microsoft.com/office/drawing/2014/main" id="{72635735-92AC-F12C-A471-13D1E77B5BC3}"/>
              </a:ext>
            </a:extLst>
          </p:cNvPr>
          <p:cNvSpPr/>
          <p:nvPr/>
        </p:nvSpPr>
        <p:spPr bwMode="auto">
          <a:xfrm>
            <a:off x="838179" y="3571123"/>
            <a:ext cx="3252426" cy="571390"/>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defTabSz="685800" eaLnBrk="0" fontAlgn="base" hangingPunct="0">
              <a:spcBef>
                <a:spcPct val="0"/>
              </a:spcBef>
              <a:spcAft>
                <a:spcPct val="0"/>
              </a:spcAft>
            </a:pPr>
            <a:r>
              <a:rPr lang="en-US" sz="1100" i="1" dirty="0">
                <a:solidFill>
                  <a:schemeClr val="accent1">
                    <a:lumMod val="75000"/>
                  </a:schemeClr>
                </a:solidFill>
                <a:latin typeface="Poppins" pitchFamily="2" charset="77"/>
                <a:ea typeface="ＭＳ Ｐゴシック" charset="0"/>
                <a:cs typeface="Poppins" pitchFamily="2" charset="77"/>
              </a:rPr>
              <a:t>Pattern:</a:t>
            </a:r>
          </a:p>
          <a:p>
            <a:pPr marL="214313" indent="-214313" defTabSz="685800" eaLnBrk="0" fontAlgn="base" hangingPunct="0">
              <a:spcBef>
                <a:spcPct val="0"/>
              </a:spcBef>
              <a:spcAft>
                <a:spcPct val="0"/>
              </a:spcAft>
              <a:buFont typeface="Arial" panose="020B0604020202020204" pitchFamily="34" charset="0"/>
              <a:buChar char="•"/>
            </a:pPr>
            <a:r>
              <a:rPr lang="en-US" sz="1100" i="1" dirty="0">
                <a:solidFill>
                  <a:schemeClr val="accent1">
                    <a:lumMod val="75000"/>
                  </a:schemeClr>
                </a:solidFill>
                <a:latin typeface="Poppins" pitchFamily="2" charset="77"/>
                <a:ea typeface="ＭＳ Ｐゴシック" charset="0"/>
                <a:cs typeface="Poppins" pitchFamily="2" charset="77"/>
              </a:rPr>
              <a:t>4 N-sample segments</a:t>
            </a:r>
          </a:p>
          <a:p>
            <a:pPr marL="214313" indent="-214313" defTabSz="685800" eaLnBrk="0" fontAlgn="base" hangingPunct="0">
              <a:spcBef>
                <a:spcPct val="0"/>
              </a:spcBef>
              <a:spcAft>
                <a:spcPct val="0"/>
              </a:spcAft>
              <a:buFont typeface="Arial" panose="020B0604020202020204" pitchFamily="34" charset="0"/>
              <a:buChar char="•"/>
            </a:pPr>
            <a:r>
              <a:rPr lang="en-US" sz="1100" i="1" dirty="0">
                <a:solidFill>
                  <a:schemeClr val="accent1">
                    <a:lumMod val="75000"/>
                  </a:schemeClr>
                </a:solidFill>
                <a:latin typeface="Poppins" pitchFamily="2" charset="77"/>
                <a:ea typeface="ＭＳ Ｐゴシック" charset="0"/>
                <a:cs typeface="Poppins" pitchFamily="2" charset="77"/>
              </a:rPr>
              <a:t>1 M-sample segment</a:t>
            </a:r>
          </a:p>
        </p:txBody>
      </p:sp>
    </p:spTree>
    <p:extLst>
      <p:ext uri="{BB962C8B-B14F-4D97-AF65-F5344CB8AC3E}">
        <p14:creationId xmlns:p14="http://schemas.microsoft.com/office/powerpoint/2010/main" val="339706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FA81-A62D-4DAC-D6C7-F48221BD16A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938A18-1C51-D34B-FF54-4063323345D5}"/>
              </a:ext>
            </a:extLst>
          </p:cNvPr>
          <p:cNvGraphicFramePr>
            <a:graphicFrameLocks noGrp="1"/>
          </p:cNvGraphicFramePr>
          <p:nvPr>
            <p:extLst>
              <p:ext uri="{D42A27DB-BD31-4B8C-83A1-F6EECF244321}">
                <p14:modId xmlns:p14="http://schemas.microsoft.com/office/powerpoint/2010/main" val="2472407750"/>
              </p:ext>
            </p:extLst>
          </p:nvPr>
        </p:nvGraphicFramePr>
        <p:xfrm>
          <a:off x="14400" y="275187"/>
          <a:ext cx="9129601" cy="3764026"/>
        </p:xfrm>
        <a:graphic>
          <a:graphicData uri="http://schemas.openxmlformats.org/drawingml/2006/table">
            <a:tbl>
              <a:tblPr firstRow="1" firstCol="1" bandRow="1"/>
              <a:tblGrid>
                <a:gridCol w="9129601">
                  <a:extLst>
                    <a:ext uri="{9D8B030D-6E8A-4147-A177-3AD203B41FA5}">
                      <a16:colId xmlns:a16="http://schemas.microsoft.com/office/drawing/2014/main" val="3432766"/>
                    </a:ext>
                  </a:extLst>
                </a:gridCol>
              </a:tblGrid>
              <a:tr h="3608387">
                <a:tc>
                  <a:txBody>
                    <a:bodyPr/>
                    <a:lstStyle/>
                    <a:p>
                      <a:pPr marL="0" marR="0">
                        <a:lnSpc>
                          <a:spcPct val="107000"/>
                        </a:lnSpc>
                        <a:spcBef>
                          <a:spcPts val="0"/>
                        </a:spcBef>
                        <a:spcAft>
                          <a:spcPts val="0"/>
                        </a:spcAft>
                      </a:pP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xml</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version</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"1.0"</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encoding</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"UTF-8"</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&lt;MPD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xmlns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"urn:mpeg:dash:schema:mpd:2011"</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type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"dynamic"</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id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"7399610060681366163"</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minBufferTime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"PT2.000S"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maxSegmentDuration</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"PT0H0M2.016S"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minimumUpdatePeriod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"PT0H0M2.002S"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timeShiftBufferDepth</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"PT0H0M30.000S"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publishTime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"2021-11-10T20:44:07.025Z"</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availabilityStartTime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"1977-05-25T18:00:00.000Z"</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&lt;Period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id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"817467999"</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start</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"PT389761H2M15.535S"</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AdaptationSet</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id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contentType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"audio"</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mimeType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"audio/mp4"</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segmentAlignment</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"true"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startWithSAP</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audioSamplingRate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"24000"</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&lt;Role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schemeIdUri</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"urn:mpeg:dash:role:2011"</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value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"main"</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EssentialProperty</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schemeIdUri</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"urn:mpeg:dash:pattern:2024"</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SegmentTemplate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initialization</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err="1">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RepresentationID</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$/init.mp4"</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media</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err="1">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RepresentationID</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$/segment_$Time$.mp4"</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timescale</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"90000"</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startNumber</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"817472154"</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presentationTimeOffset</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"135158"</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&lt;Pattern</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id</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"1"</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&lt;P</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d</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180480"</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r</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"11"</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&lt;P</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d</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"176640"</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&lt;/Pattern&gt;</a:t>
                      </a:r>
                      <a:endPar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SegmentTimeline</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t</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"546975158"</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r</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"164"</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p</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"1"</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900" dirty="0" err="1">
                          <a:solidFill>
                            <a:srgbClr val="FF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pE</a:t>
                      </a:r>
                      <a:r>
                        <a:rPr lang="en-US" sz="105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"3"</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SegmentTimeline</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SegmentTemplate</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&lt;Representation</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id</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"eng_2ch"</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bandwidth</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"112000"</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FF0000"/>
                          </a:solidFill>
                          <a:effectLst/>
                          <a:latin typeface="Courier New" panose="02070309020205020404" pitchFamily="49" charset="0"/>
                          <a:ea typeface="Calibri" panose="020F0502020204030204" pitchFamily="34" charset="0"/>
                          <a:cs typeface="Times New Roman" panose="02020603050405020304" pitchFamily="18" charset="0"/>
                        </a:rPr>
                        <a:t>codecs</a:t>
                      </a:r>
                      <a:r>
                        <a:rPr lang="en-US" sz="105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900" dirty="0">
                          <a:solidFill>
                            <a:srgbClr val="008000"/>
                          </a:solidFill>
                          <a:effectLst/>
                          <a:latin typeface="Courier New" panose="02070309020205020404" pitchFamily="49" charset="0"/>
                          <a:ea typeface="Calibri" panose="020F0502020204030204" pitchFamily="34" charset="0"/>
                          <a:cs typeface="Times New Roman" panose="02020603050405020304" pitchFamily="18" charset="0"/>
                        </a:rPr>
                        <a:t>"mp4a.40.5"</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a:t>
                      </a:r>
                      <a:r>
                        <a:rPr lang="en-US" sz="900" dirty="0" err="1">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AdaptationSet</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&lt;/Period&gt;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FF"/>
                          </a:solidFill>
                          <a:effectLst/>
                          <a:latin typeface="Courier New" panose="02070309020205020404" pitchFamily="49" charset="0"/>
                          <a:ea typeface="Calibri" panose="020F0502020204030204" pitchFamily="34" charset="0"/>
                          <a:cs typeface="Times New Roman" panose="02020603050405020304" pitchFamily="18" charset="0"/>
                        </a:rPr>
                        <a:t>&lt;/MPD&gt;</a:t>
                      </a:r>
                      <a:r>
                        <a:rPr lang="en-GB" sz="800" dirty="0">
                          <a:effectLst/>
                          <a:latin typeface="Courier New" panose="02070309020205020404" pitchFamily="49" charset="0"/>
                          <a:ea typeface="MS Mincho" panose="02020609040205080304" pitchFamily="49" charset="-128"/>
                          <a:cs typeface="Times New Roman" panose="02020603050405020304" pitchFamily="18" charset="0"/>
                        </a:rPr>
                        <a:t> </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6642" marR="2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8007180"/>
                  </a:ext>
                </a:extLst>
              </a:tr>
            </a:tbl>
          </a:graphicData>
        </a:graphic>
      </p:graphicFrame>
    </p:spTree>
    <p:extLst>
      <p:ext uri="{BB962C8B-B14F-4D97-AF65-F5344CB8AC3E}">
        <p14:creationId xmlns:p14="http://schemas.microsoft.com/office/powerpoint/2010/main" val="139578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0164-D510-C94C-29B7-21B63905C1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51F4C4-41C2-69DA-2803-B01258C3F2D1}"/>
              </a:ext>
            </a:extLst>
          </p:cNvPr>
          <p:cNvSpPr>
            <a:spLocks noGrp="1"/>
          </p:cNvSpPr>
          <p:nvPr>
            <p:ph type="ctrTitle"/>
          </p:nvPr>
        </p:nvSpPr>
        <p:spPr/>
        <p:txBody>
          <a:bodyPr/>
          <a:lstStyle/>
          <a:p>
            <a:r>
              <a:rPr lang="de-DE" dirty="0"/>
              <a:t>6th edition extensions</a:t>
            </a:r>
            <a:endParaRPr lang="en-US" dirty="0"/>
          </a:p>
        </p:txBody>
      </p:sp>
      <p:sp>
        <p:nvSpPr>
          <p:cNvPr id="9" name="Content Placeholder 8">
            <a:extLst>
              <a:ext uri="{FF2B5EF4-FFF2-40B4-BE49-F238E27FC236}">
                <a16:creationId xmlns:a16="http://schemas.microsoft.com/office/drawing/2014/main" id="{E94F3EBF-9F48-1F13-39EE-8E7E56A5D9CE}"/>
              </a:ext>
            </a:extLst>
          </p:cNvPr>
          <p:cNvSpPr>
            <a:spLocks noGrp="1"/>
          </p:cNvSpPr>
          <p:nvPr>
            <p:ph sz="quarter" idx="10"/>
          </p:nvPr>
        </p:nvSpPr>
        <p:spPr/>
        <p:txBody>
          <a:bodyPr/>
          <a:lstStyle/>
          <a:p>
            <a:r>
              <a:rPr lang="de-DE" dirty="0"/>
              <a:t>Support for Advanced Ad Insertion (Iraj)</a:t>
            </a:r>
            <a:endParaRPr lang="en-US" dirty="0"/>
          </a:p>
        </p:txBody>
      </p:sp>
      <p:sp>
        <p:nvSpPr>
          <p:cNvPr id="5" name="Slide Number Placeholder 4">
            <a:extLst>
              <a:ext uri="{FF2B5EF4-FFF2-40B4-BE49-F238E27FC236}">
                <a16:creationId xmlns:a16="http://schemas.microsoft.com/office/drawing/2014/main" id="{17ED062B-D48E-85EE-BE49-DC7721CD9792}"/>
              </a:ext>
            </a:extLst>
          </p:cNvPr>
          <p:cNvSpPr>
            <a:spLocks noGrp="1"/>
          </p:cNvSpPr>
          <p:nvPr>
            <p:ph type="sldNum" sz="quarter" idx="4294967295"/>
          </p:nvPr>
        </p:nvSpPr>
        <p:spPr>
          <a:xfrm>
            <a:off x="8413750" y="4860925"/>
            <a:ext cx="730250" cy="206375"/>
          </a:xfrm>
        </p:spPr>
        <p:txBody>
          <a:bodyPr/>
          <a:lstStyle/>
          <a:p>
            <a:fld id="{7986E0E3-0C10-4AB1-9C60-C3995D4BF4BF}" type="slidenum">
              <a:rPr lang="en-US" smtClean="0"/>
              <a:t>29</a:t>
            </a:fld>
            <a:endParaRPr lang="en-US"/>
          </a:p>
        </p:txBody>
      </p:sp>
    </p:spTree>
    <p:extLst>
      <p:ext uri="{BB962C8B-B14F-4D97-AF65-F5344CB8AC3E}">
        <p14:creationId xmlns:p14="http://schemas.microsoft.com/office/powerpoint/2010/main" val="264823253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mmy statue2">
            <a:extLst>
              <a:ext uri="{FF2B5EF4-FFF2-40B4-BE49-F238E27FC236}">
                <a16:creationId xmlns:a16="http://schemas.microsoft.com/office/drawing/2014/main" id="{A54B6B62-43A0-F9E5-6807-5577E1606A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832" y="1065600"/>
            <a:ext cx="1809328" cy="321658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604648-D36B-480D-8275-D04AFB9EB12C}"/>
              </a:ext>
            </a:extLst>
          </p:cNvPr>
          <p:cNvSpPr>
            <a:spLocks noGrp="1"/>
          </p:cNvSpPr>
          <p:nvPr>
            <p:ph type="title"/>
          </p:nvPr>
        </p:nvSpPr>
        <p:spPr>
          <a:xfrm>
            <a:off x="457200" y="182880"/>
            <a:ext cx="8229600" cy="822960"/>
          </a:xfrm>
        </p:spPr>
        <p:txBody>
          <a:bodyPr wrap="square" anchor="b">
            <a:normAutofit/>
          </a:bodyPr>
          <a:lstStyle/>
          <a:p>
            <a:r>
              <a:rPr lang="de-DE" dirty="0"/>
              <a:t>Editions, Parts and Editors</a:t>
            </a:r>
            <a:endParaRPr lang="en-US" dirty="0"/>
          </a:p>
        </p:txBody>
      </p:sp>
      <p:sp>
        <p:nvSpPr>
          <p:cNvPr id="5" name="Slide Number Placeholder 4">
            <a:extLst>
              <a:ext uri="{FF2B5EF4-FFF2-40B4-BE49-F238E27FC236}">
                <a16:creationId xmlns:a16="http://schemas.microsoft.com/office/drawing/2014/main" id="{AB53A867-25ED-4B77-98A6-473636336146}"/>
              </a:ext>
            </a:extLst>
          </p:cNvPr>
          <p:cNvSpPr>
            <a:spLocks noGrp="1"/>
          </p:cNvSpPr>
          <p:nvPr>
            <p:ph type="sldNum" sz="quarter" idx="14"/>
          </p:nvPr>
        </p:nvSpPr>
        <p:spPr>
          <a:xfrm>
            <a:off x="7772400" y="4754880"/>
            <a:ext cx="914400" cy="274637"/>
          </a:xfrm>
        </p:spPr>
        <p:txBody>
          <a:bodyPr anchor="ctr">
            <a:normAutofit/>
          </a:bodyPr>
          <a:lstStyle/>
          <a:p>
            <a:pPr>
              <a:spcAft>
                <a:spcPts val="600"/>
              </a:spcAft>
            </a:pPr>
            <a:fld id="{3C6CC810-8AE6-0546-A0FC-DB7D2235F0EB}" type="slidenum">
              <a:rPr lang="en-US" smtClean="0"/>
              <a:pPr>
                <a:spcAft>
                  <a:spcPts val="600"/>
                </a:spcAft>
              </a:pPr>
              <a:t>3</a:t>
            </a:fld>
            <a:endParaRPr lang="en-US"/>
          </a:p>
        </p:txBody>
      </p:sp>
      <p:graphicFrame>
        <p:nvGraphicFramePr>
          <p:cNvPr id="3" name="Table 2">
            <a:extLst>
              <a:ext uri="{FF2B5EF4-FFF2-40B4-BE49-F238E27FC236}">
                <a16:creationId xmlns:a16="http://schemas.microsoft.com/office/drawing/2014/main" id="{905AEAA2-C271-42D8-8700-C30599711DAA}"/>
              </a:ext>
            </a:extLst>
          </p:cNvPr>
          <p:cNvGraphicFramePr>
            <a:graphicFrameLocks noGrp="1"/>
          </p:cNvGraphicFramePr>
          <p:nvPr>
            <p:extLst>
              <p:ext uri="{D42A27DB-BD31-4B8C-83A1-F6EECF244321}">
                <p14:modId xmlns:p14="http://schemas.microsoft.com/office/powerpoint/2010/main" val="359852663"/>
              </p:ext>
            </p:extLst>
          </p:nvPr>
        </p:nvGraphicFramePr>
        <p:xfrm>
          <a:off x="2215151" y="964689"/>
          <a:ext cx="6813649" cy="3995931"/>
        </p:xfrm>
        <a:graphic>
          <a:graphicData uri="http://schemas.openxmlformats.org/drawingml/2006/table">
            <a:tbl>
              <a:tblPr>
                <a:tableStyleId>{5C22544A-7EE6-4342-B048-85BDC9FD1C3A}</a:tableStyleId>
              </a:tblPr>
              <a:tblGrid>
                <a:gridCol w="189756">
                  <a:extLst>
                    <a:ext uri="{9D8B030D-6E8A-4147-A177-3AD203B41FA5}">
                      <a16:colId xmlns:a16="http://schemas.microsoft.com/office/drawing/2014/main" val="896210325"/>
                    </a:ext>
                  </a:extLst>
                </a:gridCol>
                <a:gridCol w="378084">
                  <a:extLst>
                    <a:ext uri="{9D8B030D-6E8A-4147-A177-3AD203B41FA5}">
                      <a16:colId xmlns:a16="http://schemas.microsoft.com/office/drawing/2014/main" val="2807585431"/>
                    </a:ext>
                  </a:extLst>
                </a:gridCol>
                <a:gridCol w="3723026">
                  <a:extLst>
                    <a:ext uri="{9D8B030D-6E8A-4147-A177-3AD203B41FA5}">
                      <a16:colId xmlns:a16="http://schemas.microsoft.com/office/drawing/2014/main" val="1094132958"/>
                    </a:ext>
                  </a:extLst>
                </a:gridCol>
                <a:gridCol w="2522783">
                  <a:extLst>
                    <a:ext uri="{9D8B030D-6E8A-4147-A177-3AD203B41FA5}">
                      <a16:colId xmlns:a16="http://schemas.microsoft.com/office/drawing/2014/main" val="3172098609"/>
                    </a:ext>
                  </a:extLst>
                </a:gridCol>
              </a:tblGrid>
              <a:tr h="98525">
                <a:tc>
                  <a:txBody>
                    <a:bodyPr/>
                    <a:lstStyle/>
                    <a:p>
                      <a:pPr marL="0" marR="0" algn="ctr">
                        <a:lnSpc>
                          <a:spcPct val="107000"/>
                        </a:lnSpc>
                        <a:spcBef>
                          <a:spcPts val="0"/>
                        </a:spcBef>
                        <a:spcAft>
                          <a:spcPts val="0"/>
                        </a:spcAft>
                      </a:pPr>
                      <a:r>
                        <a:rPr lang="en-US" sz="800" dirty="0">
                          <a:effectLst/>
                        </a:rPr>
                        <a:t>1</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2011</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GB" sz="800">
                          <a:effectLst/>
                        </a:rPr>
                        <a:t>ISO/IEC 23009-1 Media Presentation Description and Segment Formats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Thomas Stockhammer and </a:t>
                      </a:r>
                      <a:r>
                        <a:rPr lang="fr-FR" sz="800">
                          <a:effectLst/>
                        </a:rPr>
                        <a:t>Per Fröjdh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413328166"/>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2012</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GB" sz="800">
                          <a:effectLst/>
                        </a:rPr>
                        <a:t>ISO/IEC 23009-1:201x 2</a:t>
                      </a:r>
                      <a:r>
                        <a:rPr lang="en-GB" sz="800" baseline="30000">
                          <a:effectLst/>
                        </a:rPr>
                        <a:t>nd</a:t>
                      </a:r>
                      <a:r>
                        <a:rPr lang="en-GB" sz="800">
                          <a:effectLst/>
                        </a:rPr>
                        <a:t> edition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Thomas Stockhammer, Per Fröjdh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591568490"/>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dirty="0">
                          <a:effectLst/>
                          <a:latin typeface="+mn-lt"/>
                          <a:ea typeface="Times New Roman" panose="02020603050405020304" pitchFamily="18" charset="0"/>
                          <a:cs typeface="Times New Roman" panose="02020603050405020304" pitchFamily="18" charset="0"/>
                        </a:rPr>
                        <a:t>2013</a:t>
                      </a:r>
                      <a:endParaRPr lang="en-US" sz="800" dirty="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GB" sz="800">
                          <a:effectLst/>
                        </a:rPr>
                        <a:t>ISO/IEC 23009-1:2014 AMD 1 Extended profiles and time synchronization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Thomas Stockhammer, Alex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805763993"/>
                  </a:ext>
                </a:extLst>
              </a:tr>
              <a:tr h="183772">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2014</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dirty="0">
                          <a:effectLst/>
                        </a:rPr>
                        <a:t>23009-1:2014 AMD 2 Spatial Relationship Description, Generalized URL parameters and other extensions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Emmanuel Thomas, Sylvain Kervadec, Cyril Concolato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573778812"/>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2014</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dirty="0">
                          <a:effectLst/>
                        </a:rPr>
                        <a:t>23009-1:2014 AMD 3 Authentication, Access Control and multiple MPDs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Thomas Stockhammer, Alexander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75314690"/>
                  </a:ext>
                </a:extLst>
              </a:tr>
              <a:tr h="183772">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2014</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dirty="0">
                          <a:effectLst/>
                        </a:rPr>
                        <a:t>23009-1:2014 AMD 4 Segment Independent SAP </a:t>
                      </a:r>
                      <a:r>
                        <a:rPr lang="en-US" sz="800" dirty="0" err="1">
                          <a:effectLst/>
                        </a:rPr>
                        <a:t>Signalling</a:t>
                      </a:r>
                      <a:r>
                        <a:rPr lang="en-US" sz="800" dirty="0">
                          <a:effectLst/>
                        </a:rPr>
                        <a:t>, MPD chaining and other extensions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GB" sz="800">
                          <a:effectLst/>
                        </a:rPr>
                        <a:t>Thomas Stockhammer, Iraj Sodagar, </a:t>
                      </a:r>
                      <a:r>
                        <a:rPr lang="en-US" sz="800">
                          <a:effectLst/>
                        </a:rPr>
                        <a:t>Alex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591859048"/>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2015</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dirty="0">
                          <a:effectLst/>
                        </a:rPr>
                        <a:t>23009-1 3rd edition Media presentation description and segment formats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GB" sz="800" dirty="0">
                          <a:effectLst/>
                        </a:rPr>
                        <a:t>Thomas Stockhammer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513873898"/>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2016</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23009-1 3</a:t>
                      </a:r>
                      <a:r>
                        <a:rPr lang="en-US" sz="800" baseline="30000">
                          <a:effectLst/>
                        </a:rPr>
                        <a:t>rd</a:t>
                      </a:r>
                      <a:r>
                        <a:rPr lang="en-US" sz="800">
                          <a:effectLst/>
                        </a:rPr>
                        <a:t> edition AMD 1 on device information and other extension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rowSpan="2">
                  <a:txBody>
                    <a:bodyPr/>
                    <a:lstStyle/>
                    <a:p>
                      <a:pPr marL="0" marR="0" algn="ctr">
                        <a:lnSpc>
                          <a:spcPct val="107000"/>
                        </a:lnSpc>
                        <a:spcBef>
                          <a:spcPts val="0"/>
                        </a:spcBef>
                        <a:spcAft>
                          <a:spcPts val="0"/>
                        </a:spcAft>
                      </a:pPr>
                      <a:r>
                        <a:rPr lang="en-US" sz="800" dirty="0">
                          <a:effectLst/>
                        </a:rPr>
                        <a:t>Ali C. Begen, Thomas Stockhammer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nchor="ctr"/>
                </a:tc>
                <a:extLst>
                  <a:ext uri="{0D108BD9-81ED-4DB2-BD59-A6C34878D82A}">
                    <a16:rowId xmlns:a16="http://schemas.microsoft.com/office/drawing/2014/main" val="2279868863"/>
                  </a:ext>
                </a:extLst>
              </a:tr>
              <a:tr h="98525">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2019</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dirty="0">
                          <a:effectLst/>
                        </a:rPr>
                        <a:t>23009-1 4</a:t>
                      </a:r>
                      <a:r>
                        <a:rPr lang="en-US" sz="800" baseline="30000" dirty="0">
                          <a:effectLst/>
                        </a:rPr>
                        <a:t>th</a:t>
                      </a:r>
                      <a:r>
                        <a:rPr lang="en-US" sz="800" dirty="0">
                          <a:effectLst/>
                        </a:rPr>
                        <a:t> edition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vMerge="1">
                  <a:txBody>
                    <a:bodyPr/>
                    <a:lstStyle/>
                    <a:p>
                      <a:endParaRPr lang="en-US"/>
                    </a:p>
                  </a:txBody>
                  <a:tcPr/>
                </a:tc>
                <a:extLst>
                  <a:ext uri="{0D108BD9-81ED-4DB2-BD59-A6C34878D82A}">
                    <a16:rowId xmlns:a16="http://schemas.microsoft.com/office/drawing/2014/main" val="3718683708"/>
                  </a:ext>
                </a:extLst>
              </a:tr>
              <a:tr h="183772">
                <a:tc>
                  <a:txBody>
                    <a:bodyPr/>
                    <a:lstStyle/>
                    <a:p>
                      <a:pPr marL="0" marR="0" algn="ctr">
                        <a:lnSpc>
                          <a:spcPct val="107000"/>
                        </a:lnSpc>
                        <a:spcBef>
                          <a:spcPts val="0"/>
                        </a:spcBef>
                        <a:spcAft>
                          <a:spcPts val="0"/>
                        </a:spcAft>
                      </a:pPr>
                      <a:r>
                        <a:rPr lang="en-US" sz="800">
                          <a:effectLst/>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2020</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23009-1 4</a:t>
                      </a:r>
                      <a:r>
                        <a:rPr lang="en-US" sz="800" baseline="30000">
                          <a:effectLst/>
                        </a:rPr>
                        <a:t>th</a:t>
                      </a:r>
                      <a:r>
                        <a:rPr lang="en-US" sz="800">
                          <a:effectLst/>
                        </a:rPr>
                        <a:t> edition AMD 1 CMAF support, events processing model and other extensions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tabLst>
                          <a:tab pos="571500" algn="l"/>
                        </a:tabLst>
                      </a:pPr>
                      <a:r>
                        <a:rPr lang="en-US" sz="800" dirty="0">
                          <a:effectLst/>
                        </a:rPr>
                        <a:t>Iraj Sodagar, Thomas Stockhammer, Mike Dolan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964055140"/>
                  </a:ext>
                </a:extLst>
              </a:tr>
              <a:tr h="98525">
                <a:tc>
                  <a:txBody>
                    <a:bodyPr/>
                    <a:lstStyle/>
                    <a:p>
                      <a:pPr marL="0" marR="0" algn="ctr">
                        <a:lnSpc>
                          <a:spcPct val="107000"/>
                        </a:lnSpc>
                        <a:spcBef>
                          <a:spcPts val="0"/>
                        </a:spcBef>
                        <a:spcAft>
                          <a:spcPts val="0"/>
                        </a:spcAft>
                      </a:pPr>
                      <a:r>
                        <a:rPr lang="en-US" sz="800" b="1">
                          <a:effectLst/>
                        </a:rPr>
                        <a:t>1</a:t>
                      </a:r>
                      <a:endParaRPr lang="en-US"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b="1">
                          <a:effectLst/>
                          <a:latin typeface="+mn-lt"/>
                          <a:ea typeface="Times New Roman" panose="02020603050405020304" pitchFamily="18" charset="0"/>
                          <a:cs typeface="Times New Roman" panose="02020603050405020304" pitchFamily="18" charset="0"/>
                        </a:rPr>
                        <a:t>2022</a:t>
                      </a:r>
                      <a:endParaRPr lang="en-US" sz="800" b="1">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b="1">
                          <a:effectLst/>
                        </a:rPr>
                        <a:t>23009-1 5</a:t>
                      </a:r>
                      <a:r>
                        <a:rPr lang="en-US" sz="800" b="1" baseline="30000">
                          <a:effectLst/>
                        </a:rPr>
                        <a:t>th</a:t>
                      </a:r>
                      <a:r>
                        <a:rPr lang="en-US" sz="800" b="1">
                          <a:effectLst/>
                        </a:rPr>
                        <a:t> edition</a:t>
                      </a:r>
                      <a:endParaRPr lang="en-US"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b="1" dirty="0">
                          <a:effectLst/>
                        </a:rPr>
                        <a:t>Thomas Stockhammer, Mike Dolan</a:t>
                      </a:r>
                      <a:endParaRPr lang="en-US"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387234972"/>
                  </a:ext>
                </a:extLst>
              </a:tr>
              <a:tr h="98525">
                <a:tc>
                  <a:txBody>
                    <a:bodyPr/>
                    <a:lstStyle/>
                    <a:p>
                      <a:pPr marL="0" marR="0" algn="ctr">
                        <a:lnSpc>
                          <a:spcPct val="107000"/>
                        </a:lnSpc>
                        <a:spcBef>
                          <a:spcPts val="0"/>
                        </a:spcBef>
                        <a:spcAft>
                          <a:spcPts val="0"/>
                        </a:spcAft>
                      </a:pPr>
                      <a:r>
                        <a:rPr lang="en-US" sz="800">
                          <a:effectLst/>
                        </a:rPr>
                        <a:t>2</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2012</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GB" sz="800">
                          <a:effectLst/>
                        </a:rPr>
                        <a:t>ISO/IEC 23009-2 DASH Conformance and reference software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GB" sz="800">
                          <a:effectLst/>
                        </a:rPr>
                        <a:t>Thomas Stockhammer and </a:t>
                      </a:r>
                      <a:r>
                        <a:rPr lang="en-US" sz="800">
                          <a:effectLst/>
                        </a:rPr>
                        <a:t>Christian Timmerer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052934313"/>
                  </a:ext>
                </a:extLst>
              </a:tr>
              <a:tr h="98525">
                <a:tc>
                  <a:txBody>
                    <a:bodyPr/>
                    <a:lstStyle/>
                    <a:p>
                      <a:pPr marL="0" marR="0" algn="ctr">
                        <a:lnSpc>
                          <a:spcPct val="107000"/>
                        </a:lnSpc>
                        <a:spcBef>
                          <a:spcPts val="0"/>
                        </a:spcBef>
                        <a:spcAft>
                          <a:spcPts val="0"/>
                        </a:spcAft>
                      </a:pPr>
                      <a:r>
                        <a:rPr lang="en-US" sz="800">
                          <a:effectLst/>
                        </a:rPr>
                        <a:t>2</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2017</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23009-2 2nd edition DASH Conformance and reference software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Christian Timmerer, Waqar Zia, Brendan Long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81860689"/>
                  </a:ext>
                </a:extLst>
              </a:tr>
              <a:tr h="183772">
                <a:tc>
                  <a:txBody>
                    <a:bodyPr/>
                    <a:lstStyle/>
                    <a:p>
                      <a:pPr marL="0" marR="0" algn="ctr">
                        <a:lnSpc>
                          <a:spcPct val="107000"/>
                        </a:lnSpc>
                        <a:spcBef>
                          <a:spcPts val="0"/>
                        </a:spcBef>
                        <a:spcAft>
                          <a:spcPts val="0"/>
                        </a:spcAft>
                      </a:pPr>
                      <a:r>
                        <a:rPr lang="en-US" sz="800">
                          <a:effectLst/>
                        </a:rPr>
                        <a:t>2</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2017</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23009-2 AMD 1 Conformance vectors and reference software for SRD, SAND and Server Push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rowSpan="2">
                  <a:txBody>
                    <a:bodyPr/>
                    <a:lstStyle/>
                    <a:p>
                      <a:pPr marL="0" marR="0" algn="ctr">
                        <a:lnSpc>
                          <a:spcPct val="107000"/>
                        </a:lnSpc>
                        <a:spcBef>
                          <a:spcPts val="0"/>
                        </a:spcBef>
                        <a:spcAft>
                          <a:spcPts val="0"/>
                        </a:spcAft>
                      </a:pPr>
                      <a:r>
                        <a:rPr lang="en-US" sz="800" dirty="0">
                          <a:effectLst/>
                        </a:rPr>
                        <a:t>Emmanuel Thomas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nchor="ctr"/>
                </a:tc>
                <a:extLst>
                  <a:ext uri="{0D108BD9-81ED-4DB2-BD59-A6C34878D82A}">
                    <a16:rowId xmlns:a16="http://schemas.microsoft.com/office/drawing/2014/main" val="3064698920"/>
                  </a:ext>
                </a:extLst>
              </a:tr>
              <a:tr h="98525">
                <a:tc>
                  <a:txBody>
                    <a:bodyPr/>
                    <a:lstStyle/>
                    <a:p>
                      <a:pPr marL="0" marR="0" algn="ctr">
                        <a:lnSpc>
                          <a:spcPct val="107000"/>
                        </a:lnSpc>
                        <a:spcBef>
                          <a:spcPts val="0"/>
                        </a:spcBef>
                        <a:spcAft>
                          <a:spcPts val="0"/>
                        </a:spcAft>
                      </a:pPr>
                      <a:r>
                        <a:rPr lang="en-US" sz="800">
                          <a:effectLst/>
                        </a:rPr>
                        <a:t>2</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2020</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23009-2 3</a:t>
                      </a:r>
                      <a:r>
                        <a:rPr lang="en-US" sz="800" baseline="30000">
                          <a:effectLst/>
                        </a:rPr>
                        <a:t>rd</a:t>
                      </a:r>
                      <a:r>
                        <a:rPr lang="en-US" sz="800">
                          <a:effectLst/>
                        </a:rPr>
                        <a:t> edition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vMerge="1">
                  <a:txBody>
                    <a:bodyPr/>
                    <a:lstStyle/>
                    <a:p>
                      <a:endParaRPr lang="en-US"/>
                    </a:p>
                  </a:txBody>
                  <a:tcPr/>
                </a:tc>
                <a:extLst>
                  <a:ext uri="{0D108BD9-81ED-4DB2-BD59-A6C34878D82A}">
                    <a16:rowId xmlns:a16="http://schemas.microsoft.com/office/drawing/2014/main" val="2569333988"/>
                  </a:ext>
                </a:extLst>
              </a:tr>
              <a:tr h="183772">
                <a:tc>
                  <a:txBody>
                    <a:bodyPr/>
                    <a:lstStyle/>
                    <a:p>
                      <a:pPr marL="0" marR="0" algn="ctr">
                        <a:lnSpc>
                          <a:spcPct val="107000"/>
                        </a:lnSpc>
                        <a:spcBef>
                          <a:spcPts val="0"/>
                        </a:spcBef>
                        <a:spcAft>
                          <a:spcPts val="0"/>
                        </a:spcAft>
                      </a:pPr>
                      <a:r>
                        <a:rPr lang="en-US" sz="800">
                          <a:effectLst/>
                        </a:rPr>
                        <a:t>3</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2012</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23009-3 DASH Implementation Guidelines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GB" sz="800">
                          <a:effectLst/>
                        </a:rPr>
                        <a:t>Yuriy Reznik, Kilroy Hughes, Thomas Stockhammer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3072894302"/>
                  </a:ext>
                </a:extLst>
              </a:tr>
              <a:tr h="98525">
                <a:tc>
                  <a:txBody>
                    <a:bodyPr/>
                    <a:lstStyle/>
                    <a:p>
                      <a:pPr marL="0" marR="0" algn="ctr">
                        <a:lnSpc>
                          <a:spcPct val="107000"/>
                        </a:lnSpc>
                        <a:spcBef>
                          <a:spcPts val="0"/>
                        </a:spcBef>
                        <a:spcAft>
                          <a:spcPts val="0"/>
                        </a:spcAft>
                      </a:pPr>
                      <a:r>
                        <a:rPr lang="en-US" sz="800">
                          <a:effectLst/>
                        </a:rPr>
                        <a:t>3</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2014</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23009-3 2nd edition DASH Implementation Guidelines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Thomas Stockhammer, Alex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720055049"/>
                  </a:ext>
                </a:extLst>
              </a:tr>
              <a:tr h="98525">
                <a:tc>
                  <a:txBody>
                    <a:bodyPr/>
                    <a:lstStyle/>
                    <a:p>
                      <a:pPr marL="0" marR="0" algn="ctr">
                        <a:lnSpc>
                          <a:spcPct val="107000"/>
                        </a:lnSpc>
                        <a:spcBef>
                          <a:spcPts val="0"/>
                        </a:spcBef>
                        <a:spcAft>
                          <a:spcPts val="0"/>
                        </a:spcAft>
                      </a:pPr>
                      <a:r>
                        <a:rPr lang="en-US" sz="800">
                          <a:effectLst/>
                        </a:rPr>
                        <a:t>3</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2014</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23009-3 2nd edition AMD 1 DASH Implementation Guidelines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Iraj Sodagar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648975653"/>
                  </a:ext>
                </a:extLst>
              </a:tr>
              <a:tr h="98525">
                <a:tc>
                  <a:txBody>
                    <a:bodyPr/>
                    <a:lstStyle/>
                    <a:p>
                      <a:pPr marL="0" marR="0" algn="ctr">
                        <a:lnSpc>
                          <a:spcPct val="107000"/>
                        </a:lnSpc>
                        <a:spcBef>
                          <a:spcPts val="0"/>
                        </a:spcBef>
                        <a:spcAft>
                          <a:spcPts val="0"/>
                        </a:spcAft>
                      </a:pPr>
                      <a:r>
                        <a:rPr lang="en-US" sz="800">
                          <a:effectLst/>
                        </a:rPr>
                        <a:t>3</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2015</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23009-3 3rd edition DASH Implementation Guidelines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Ali C. Begen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432333552"/>
                  </a:ext>
                </a:extLst>
              </a:tr>
              <a:tr h="98525">
                <a:tc>
                  <a:txBody>
                    <a:bodyPr/>
                    <a:lstStyle/>
                    <a:p>
                      <a:pPr marL="0" marR="0" algn="ctr">
                        <a:lnSpc>
                          <a:spcPct val="107000"/>
                        </a:lnSpc>
                        <a:spcBef>
                          <a:spcPts val="0"/>
                        </a:spcBef>
                        <a:spcAft>
                          <a:spcPts val="0"/>
                        </a:spcAft>
                      </a:pPr>
                      <a:r>
                        <a:rPr lang="en-US" sz="800">
                          <a:effectLst/>
                        </a:rPr>
                        <a:t>4</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2013</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GB" sz="800">
                          <a:effectLst/>
                        </a:rPr>
                        <a:t>ISO/IEC 23009-4 Segment encryption and authentication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GB" sz="800">
                          <a:effectLst/>
                        </a:rPr>
                        <a:t>Alex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469849990"/>
                  </a:ext>
                </a:extLst>
              </a:tr>
              <a:tr h="98525">
                <a:tc>
                  <a:txBody>
                    <a:bodyPr/>
                    <a:lstStyle/>
                    <a:p>
                      <a:pPr marL="0" marR="0" algn="ctr">
                        <a:lnSpc>
                          <a:spcPct val="107000"/>
                        </a:lnSpc>
                        <a:spcBef>
                          <a:spcPts val="0"/>
                        </a:spcBef>
                        <a:spcAft>
                          <a:spcPts val="0"/>
                        </a:spcAft>
                      </a:pPr>
                      <a:r>
                        <a:rPr lang="en-US" sz="800">
                          <a:effectLst/>
                        </a:rPr>
                        <a:t>4</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2018</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23009-4 2nd edition Segment encryption and authentication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Alex Giladi and Yasser Syed</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279309888"/>
                  </a:ext>
                </a:extLst>
              </a:tr>
              <a:tr h="98525">
                <a:tc>
                  <a:txBody>
                    <a:bodyPr/>
                    <a:lstStyle/>
                    <a:p>
                      <a:pPr marL="0" marR="0" algn="ctr">
                        <a:lnSpc>
                          <a:spcPct val="107000"/>
                        </a:lnSpc>
                        <a:spcBef>
                          <a:spcPts val="0"/>
                        </a:spcBef>
                        <a:spcAft>
                          <a:spcPts val="0"/>
                        </a:spcAft>
                      </a:pPr>
                      <a:r>
                        <a:rPr lang="en-US" sz="800">
                          <a:effectLst/>
                        </a:rPr>
                        <a:t>5</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2017</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23009-5 Server and Network Assisted DASH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Mary-Luc Champel, Emmanuel Thomas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708607881"/>
                  </a:ext>
                </a:extLst>
              </a:tr>
              <a:tr h="98525">
                <a:tc>
                  <a:txBody>
                    <a:bodyPr/>
                    <a:lstStyle/>
                    <a:p>
                      <a:pPr marL="0" marR="0" algn="ctr">
                        <a:lnSpc>
                          <a:spcPct val="107000"/>
                        </a:lnSpc>
                        <a:spcBef>
                          <a:spcPts val="0"/>
                        </a:spcBef>
                        <a:spcAft>
                          <a:spcPts val="0"/>
                        </a:spcAft>
                      </a:pPr>
                      <a:r>
                        <a:rPr lang="en-US" sz="800">
                          <a:effectLst/>
                        </a:rPr>
                        <a:t>5</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2020</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23009-5 AMD 1 Improvements on SAND messages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Mary-Luc Champel</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622483726"/>
                  </a:ext>
                </a:extLst>
              </a:tr>
              <a:tr h="183772">
                <a:tc>
                  <a:txBody>
                    <a:bodyPr/>
                    <a:lstStyle/>
                    <a:p>
                      <a:pPr marL="0" marR="0" algn="ctr">
                        <a:lnSpc>
                          <a:spcPct val="107000"/>
                        </a:lnSpc>
                        <a:spcBef>
                          <a:spcPts val="0"/>
                        </a:spcBef>
                        <a:spcAft>
                          <a:spcPts val="0"/>
                        </a:spcAft>
                      </a:pPr>
                      <a:r>
                        <a:rPr lang="en-US" sz="800">
                          <a:effectLst/>
                        </a:rPr>
                        <a:t>6</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2017</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23009-6 DASH with Server Push and WebSockets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Viswanathan (Vishy) Swaminathan, Kevin Streeter, Imed Bouzazi, and Franck Denoual</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2933864309"/>
                  </a:ext>
                </a:extLst>
              </a:tr>
              <a:tr h="98525">
                <a:tc>
                  <a:txBody>
                    <a:bodyPr/>
                    <a:lstStyle/>
                    <a:p>
                      <a:pPr marL="0" marR="0" algn="ctr">
                        <a:lnSpc>
                          <a:spcPct val="107000"/>
                        </a:lnSpc>
                        <a:spcBef>
                          <a:spcPts val="0"/>
                        </a:spcBef>
                        <a:spcAft>
                          <a:spcPts val="0"/>
                        </a:spcAft>
                      </a:pPr>
                      <a:r>
                        <a:rPr lang="en-US" sz="800">
                          <a:effectLst/>
                        </a:rPr>
                        <a:t>7</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2023</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23009-7 Delivery of CMAF contents with DASH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Iraj Sodagar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533449819"/>
                  </a:ext>
                </a:extLst>
              </a:tr>
              <a:tr h="98525">
                <a:tc>
                  <a:txBody>
                    <a:bodyPr/>
                    <a:lstStyle/>
                    <a:p>
                      <a:pPr marL="0" marR="0" algn="ctr">
                        <a:lnSpc>
                          <a:spcPct val="107000"/>
                        </a:lnSpc>
                        <a:spcBef>
                          <a:spcPts val="0"/>
                        </a:spcBef>
                        <a:spcAft>
                          <a:spcPts val="0"/>
                        </a:spcAft>
                      </a:pPr>
                      <a:r>
                        <a:rPr lang="en-US" sz="800">
                          <a:effectLst/>
                        </a:rPr>
                        <a:t>8</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2020</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23009-8 Session based DASH operation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a:effectLst/>
                        </a:rPr>
                        <a:t>Ali C. Begen, Iraj Sodagar, Alex Giladi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4036068332"/>
                  </a:ext>
                </a:extLst>
              </a:tr>
              <a:tr h="98525">
                <a:tc>
                  <a:txBody>
                    <a:bodyPr/>
                    <a:lstStyle/>
                    <a:p>
                      <a:pPr marL="0" marR="0" algn="ctr">
                        <a:lnSpc>
                          <a:spcPct val="107000"/>
                        </a:lnSpc>
                        <a:spcBef>
                          <a:spcPts val="0"/>
                        </a:spcBef>
                        <a:spcAft>
                          <a:spcPts val="0"/>
                        </a:spcAft>
                      </a:pPr>
                      <a:r>
                        <a:rPr lang="en-US" sz="800">
                          <a:effectLst/>
                        </a:rPr>
                        <a:t>8</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de-DE" sz="800">
                          <a:effectLst/>
                          <a:latin typeface="+mn-lt"/>
                          <a:ea typeface="Times New Roman" panose="02020603050405020304" pitchFamily="18" charset="0"/>
                          <a:cs typeface="Times New Roman" panose="02020603050405020304" pitchFamily="18" charset="0"/>
                        </a:rPr>
                        <a:t>2022</a:t>
                      </a:r>
                      <a:endParaRPr lang="en-US" sz="800">
                        <a:effectLst/>
                        <a:latin typeface="+mn-lt"/>
                        <a:ea typeface="Times New Roman" panose="02020603050405020304" pitchFamily="18" charset="0"/>
                        <a:cs typeface="Times New Roman" panose="02020603050405020304" pitchFamily="18" charset="0"/>
                      </a:endParaRPr>
                    </a:p>
                  </a:txBody>
                  <a:tcPr marL="11542" marR="11542" marT="0" marB="0"/>
                </a:tc>
                <a:tc>
                  <a:txBody>
                    <a:bodyPr/>
                    <a:lstStyle/>
                    <a:p>
                      <a:pPr marL="0" marR="0">
                        <a:lnSpc>
                          <a:spcPct val="107000"/>
                        </a:lnSpc>
                        <a:spcBef>
                          <a:spcPts val="0"/>
                        </a:spcBef>
                        <a:spcAft>
                          <a:spcPts val="0"/>
                        </a:spcAft>
                      </a:pPr>
                      <a:r>
                        <a:rPr lang="en-US" sz="800">
                          <a:effectLst/>
                        </a:rPr>
                        <a:t>23009-8 AMD 1 URL customization other extensions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tc>
                  <a:txBody>
                    <a:bodyPr/>
                    <a:lstStyle/>
                    <a:p>
                      <a:pPr marL="0" marR="0" algn="ctr">
                        <a:lnSpc>
                          <a:spcPct val="107000"/>
                        </a:lnSpc>
                        <a:spcBef>
                          <a:spcPts val="0"/>
                        </a:spcBef>
                        <a:spcAft>
                          <a:spcPts val="0"/>
                        </a:spcAft>
                      </a:pPr>
                      <a:r>
                        <a:rPr lang="en-US" sz="800" dirty="0">
                          <a:effectLst/>
                        </a:rPr>
                        <a:t>Iraj Sodagar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542" marR="11542" marT="0" marB="0"/>
                </a:tc>
                <a:extLst>
                  <a:ext uri="{0D108BD9-81ED-4DB2-BD59-A6C34878D82A}">
                    <a16:rowId xmlns:a16="http://schemas.microsoft.com/office/drawing/2014/main" val="1100560682"/>
                  </a:ext>
                </a:extLst>
              </a:tr>
            </a:tbl>
          </a:graphicData>
        </a:graphic>
      </p:graphicFrame>
    </p:spTree>
    <p:extLst>
      <p:ext uri="{BB962C8B-B14F-4D97-AF65-F5344CB8AC3E}">
        <p14:creationId xmlns:p14="http://schemas.microsoft.com/office/powerpoint/2010/main" val="33451518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FAFA-A487-4E81-A3F4-C00367F8FFEA}"/>
              </a:ext>
            </a:extLst>
          </p:cNvPr>
          <p:cNvSpPr>
            <a:spLocks noGrp="1"/>
          </p:cNvSpPr>
          <p:nvPr>
            <p:ph type="title"/>
          </p:nvPr>
        </p:nvSpPr>
        <p:spPr/>
        <p:txBody>
          <a:bodyPr/>
          <a:lstStyle/>
          <a:p>
            <a:r>
              <a:rPr lang="de-DE" dirty="0"/>
              <a:t>DASH-IF Ad Insertion Architecture: SSAI/SGAI</a:t>
            </a:r>
          </a:p>
        </p:txBody>
      </p:sp>
      <p:sp>
        <p:nvSpPr>
          <p:cNvPr id="4" name="Rectangle 2">
            <a:extLst>
              <a:ext uri="{FF2B5EF4-FFF2-40B4-BE49-F238E27FC236}">
                <a16:creationId xmlns:a16="http://schemas.microsoft.com/office/drawing/2014/main" id="{BAC6FF88-1D7C-42E3-B48D-57443B7E4DB4}"/>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de-DE" sz="1350">
              <a:solidFill>
                <a:srgbClr val="13171F"/>
              </a:solidFill>
              <a:latin typeface="Microsoft Sans Serif"/>
            </a:endParaRPr>
          </a:p>
        </p:txBody>
      </p:sp>
      <p:graphicFrame>
        <p:nvGraphicFramePr>
          <p:cNvPr id="5" name="Object 4">
            <a:extLst>
              <a:ext uri="{FF2B5EF4-FFF2-40B4-BE49-F238E27FC236}">
                <a16:creationId xmlns:a16="http://schemas.microsoft.com/office/drawing/2014/main" id="{5D44AAEE-8445-45CD-8544-25597E90E199}"/>
              </a:ext>
            </a:extLst>
          </p:cNvPr>
          <p:cNvGraphicFramePr>
            <a:graphicFrameLocks noChangeAspect="1"/>
          </p:cNvGraphicFramePr>
          <p:nvPr>
            <p:extLst>
              <p:ext uri="{D42A27DB-BD31-4B8C-83A1-F6EECF244321}">
                <p14:modId xmlns:p14="http://schemas.microsoft.com/office/powerpoint/2010/main" val="3282840201"/>
              </p:ext>
            </p:extLst>
          </p:nvPr>
        </p:nvGraphicFramePr>
        <p:xfrm>
          <a:off x="724988" y="554034"/>
          <a:ext cx="7886700" cy="4455473"/>
        </p:xfrm>
        <a:graphic>
          <a:graphicData uri="http://schemas.openxmlformats.org/presentationml/2006/ole">
            <mc:AlternateContent xmlns:mc="http://schemas.openxmlformats.org/markup-compatibility/2006">
              <mc:Choice xmlns:v="urn:schemas-microsoft-com:vml" Requires="v">
                <p:oleObj name="Visio" r:id="rId3" imgW="11553958" imgH="6619902" progId="Visio.Drawing.15">
                  <p:embed/>
                </p:oleObj>
              </mc:Choice>
              <mc:Fallback>
                <p:oleObj name="Visio" r:id="rId3" imgW="11553958" imgH="6619902" progId="Visio.Drawing.15">
                  <p:embed/>
                  <p:pic>
                    <p:nvPicPr>
                      <p:cNvPr id="5" name="Object 4">
                        <a:extLst>
                          <a:ext uri="{FF2B5EF4-FFF2-40B4-BE49-F238E27FC236}">
                            <a16:creationId xmlns:a16="http://schemas.microsoft.com/office/drawing/2014/main" id="{5D44AAEE-8445-45CD-8544-25597E90E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88" y="554034"/>
                        <a:ext cx="7886700" cy="4455473"/>
                      </a:xfrm>
                      <a:prstGeom prst="rect">
                        <a:avLst/>
                      </a:prstGeom>
                      <a:noFill/>
                    </p:spPr>
                  </p:pic>
                </p:oleObj>
              </mc:Fallback>
            </mc:AlternateContent>
          </a:graphicData>
        </a:graphic>
      </p:graphicFrame>
      <p:sp>
        <p:nvSpPr>
          <p:cNvPr id="6" name="Oval 5">
            <a:extLst>
              <a:ext uri="{FF2B5EF4-FFF2-40B4-BE49-F238E27FC236}">
                <a16:creationId xmlns:a16="http://schemas.microsoft.com/office/drawing/2014/main" id="{7140CE53-94CB-46D3-B2F4-D7A940C8AD05}"/>
              </a:ext>
            </a:extLst>
          </p:cNvPr>
          <p:cNvSpPr/>
          <p:nvPr/>
        </p:nvSpPr>
        <p:spPr>
          <a:xfrm>
            <a:off x="3866605" y="1991866"/>
            <a:ext cx="992777" cy="1045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de-DE" sz="1100" dirty="0">
                <a:solidFill>
                  <a:srgbClr val="F7F8FA"/>
                </a:solidFill>
                <a:latin typeface="Microsoft Sans Serif"/>
              </a:rPr>
              <a:t>Main </a:t>
            </a:r>
          </a:p>
          <a:p>
            <a:pPr algn="ctr" defTabSz="685800">
              <a:defRPr/>
            </a:pPr>
            <a:r>
              <a:rPr lang="de-DE" sz="1100" dirty="0">
                <a:solidFill>
                  <a:srgbClr val="F7F8FA"/>
                </a:solidFill>
                <a:latin typeface="Microsoft Sans Serif"/>
              </a:rPr>
              <a:t>Content</a:t>
            </a:r>
          </a:p>
          <a:p>
            <a:pPr algn="ctr" defTabSz="685800">
              <a:defRPr/>
            </a:pPr>
            <a:r>
              <a:rPr lang="de-DE" sz="1100" dirty="0">
                <a:solidFill>
                  <a:srgbClr val="F7F8FA"/>
                </a:solidFill>
                <a:latin typeface="Microsoft Sans Serif"/>
              </a:rPr>
              <a:t>CMAF</a:t>
            </a:r>
          </a:p>
        </p:txBody>
      </p:sp>
      <p:sp>
        <p:nvSpPr>
          <p:cNvPr id="7" name="Oval 6">
            <a:extLst>
              <a:ext uri="{FF2B5EF4-FFF2-40B4-BE49-F238E27FC236}">
                <a16:creationId xmlns:a16="http://schemas.microsoft.com/office/drawing/2014/main" id="{8FF67D26-9F61-46C0-BD55-C15E4C4DAB10}"/>
              </a:ext>
            </a:extLst>
          </p:cNvPr>
          <p:cNvSpPr/>
          <p:nvPr/>
        </p:nvSpPr>
        <p:spPr>
          <a:xfrm>
            <a:off x="5052060" y="2974846"/>
            <a:ext cx="992777" cy="1045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de-DE" sz="1100" dirty="0">
                <a:solidFill>
                  <a:srgbClr val="F7F8FA"/>
                </a:solidFill>
                <a:latin typeface="Microsoft Sans Serif"/>
              </a:rPr>
              <a:t>Ad Content</a:t>
            </a:r>
          </a:p>
          <a:p>
            <a:pPr algn="ctr" defTabSz="685800">
              <a:defRPr/>
            </a:pPr>
            <a:r>
              <a:rPr lang="de-DE" sz="1100" dirty="0">
                <a:solidFill>
                  <a:srgbClr val="F7F8FA"/>
                </a:solidFill>
                <a:latin typeface="Microsoft Sans Serif"/>
              </a:rPr>
              <a:t>CMAF </a:t>
            </a:r>
          </a:p>
        </p:txBody>
      </p:sp>
      <p:sp>
        <p:nvSpPr>
          <p:cNvPr id="8" name="Oval 7">
            <a:extLst>
              <a:ext uri="{FF2B5EF4-FFF2-40B4-BE49-F238E27FC236}">
                <a16:creationId xmlns:a16="http://schemas.microsoft.com/office/drawing/2014/main" id="{749E640B-2F76-49A5-AEC5-8C780770F9D8}"/>
              </a:ext>
            </a:extLst>
          </p:cNvPr>
          <p:cNvSpPr/>
          <p:nvPr/>
        </p:nvSpPr>
        <p:spPr>
          <a:xfrm>
            <a:off x="6237514" y="1929817"/>
            <a:ext cx="992777" cy="1045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de-DE" sz="1100" dirty="0" err="1">
                <a:solidFill>
                  <a:srgbClr val="F7F8FA"/>
                </a:solidFill>
                <a:latin typeface="Microsoft Sans Serif"/>
              </a:rPr>
              <a:t>Spliced</a:t>
            </a:r>
            <a:r>
              <a:rPr lang="de-DE" sz="1100" dirty="0">
                <a:solidFill>
                  <a:srgbClr val="F7F8FA"/>
                </a:solidFill>
                <a:latin typeface="Microsoft Sans Serif"/>
              </a:rPr>
              <a:t> Content</a:t>
            </a:r>
          </a:p>
          <a:p>
            <a:pPr algn="ctr" defTabSz="685800">
              <a:defRPr/>
            </a:pPr>
            <a:r>
              <a:rPr lang="de-DE" sz="1100" dirty="0">
                <a:solidFill>
                  <a:srgbClr val="F7F8FA"/>
                </a:solidFill>
                <a:latin typeface="Microsoft Sans Serif"/>
              </a:rPr>
              <a:t>CMAF </a:t>
            </a:r>
          </a:p>
        </p:txBody>
      </p:sp>
      <p:sp>
        <p:nvSpPr>
          <p:cNvPr id="3" name="Rectangle 2">
            <a:extLst>
              <a:ext uri="{FF2B5EF4-FFF2-40B4-BE49-F238E27FC236}">
                <a16:creationId xmlns:a16="http://schemas.microsoft.com/office/drawing/2014/main" id="{A620AAEF-0697-4804-B4FB-A383416DA91E}"/>
              </a:ext>
            </a:extLst>
          </p:cNvPr>
          <p:cNvSpPr/>
          <p:nvPr/>
        </p:nvSpPr>
        <p:spPr>
          <a:xfrm>
            <a:off x="7565232" y="0"/>
            <a:ext cx="1578769"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6000"/>
              </a:lnSpc>
              <a:defRPr/>
            </a:pPr>
            <a:r>
              <a:rPr lang="de-DE" sz="1350" dirty="0">
                <a:solidFill>
                  <a:srgbClr val="F7F8FA"/>
                </a:solidFill>
                <a:latin typeface="Microsoft Sans Serif"/>
                <a:cs typeface="Microsoft Sans Serif" panose="020B0604020202020204" pitchFamily="34" charset="0"/>
              </a:rPr>
              <a:t>Independent Content Generation</a:t>
            </a:r>
            <a:endParaRPr lang="en-US" sz="1350" dirty="0" err="1">
              <a:solidFill>
                <a:srgbClr val="F7F8FA"/>
              </a:solidFill>
              <a:latin typeface="Microsoft Sans Serif"/>
              <a:cs typeface="Microsoft Sans Serif" panose="020B0604020202020204" pitchFamily="34" charset="0"/>
            </a:endParaRPr>
          </a:p>
        </p:txBody>
      </p:sp>
      <p:sp>
        <p:nvSpPr>
          <p:cNvPr id="9" name="Arrow: Down 8">
            <a:extLst>
              <a:ext uri="{FF2B5EF4-FFF2-40B4-BE49-F238E27FC236}">
                <a16:creationId xmlns:a16="http://schemas.microsoft.com/office/drawing/2014/main" id="{F0B0ABDA-2CB3-43ED-8C0A-B4AA7DCFB61C}"/>
              </a:ext>
            </a:extLst>
          </p:cNvPr>
          <p:cNvSpPr/>
          <p:nvPr/>
        </p:nvSpPr>
        <p:spPr>
          <a:xfrm>
            <a:off x="5234325" y="1285552"/>
            <a:ext cx="604567" cy="74934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6000"/>
              </a:lnSpc>
              <a:defRPr/>
            </a:pPr>
            <a:endParaRPr lang="en-US" sz="1350" dirty="0" err="1">
              <a:solidFill>
                <a:srgbClr val="F7F8FA"/>
              </a:solidFill>
              <a:latin typeface="Microsoft Sans Serif"/>
              <a:cs typeface="Microsoft Sans Serif" panose="020B0604020202020204" pitchFamily="34" charset="0"/>
            </a:endParaRPr>
          </a:p>
        </p:txBody>
      </p:sp>
      <p:sp>
        <p:nvSpPr>
          <p:cNvPr id="10" name="Slide Number Placeholder 9">
            <a:extLst>
              <a:ext uri="{FF2B5EF4-FFF2-40B4-BE49-F238E27FC236}">
                <a16:creationId xmlns:a16="http://schemas.microsoft.com/office/drawing/2014/main" id="{03F8741C-9E95-4B44-90ED-818FA65FC24F}"/>
              </a:ext>
            </a:extLst>
          </p:cNvPr>
          <p:cNvSpPr>
            <a:spLocks noGrp="1"/>
          </p:cNvSpPr>
          <p:nvPr>
            <p:ph type="sldNum" idx="12"/>
          </p:nvPr>
        </p:nvSpPr>
        <p:spPr/>
        <p:txBody>
          <a:bodyPr/>
          <a:lstStyle/>
          <a:p>
            <a:pPr defTabSz="685800"/>
            <a:fld id="{00000000-1234-1234-1234-123412341234}" type="slidenum">
              <a:rPr lang="en" sz="1350">
                <a:solidFill>
                  <a:srgbClr val="13171F"/>
                </a:solidFill>
                <a:latin typeface="Microsoft Sans Serif"/>
              </a:rPr>
              <a:pPr defTabSz="685800"/>
              <a:t>30</a:t>
            </a:fld>
            <a:endParaRPr lang="en" sz="1350">
              <a:solidFill>
                <a:srgbClr val="13171F"/>
              </a:solidFill>
              <a:latin typeface="Microsoft Sans Serif"/>
            </a:endParaRPr>
          </a:p>
        </p:txBody>
      </p:sp>
      <p:sp>
        <p:nvSpPr>
          <p:cNvPr id="13" name="Rectangle 12">
            <a:extLst>
              <a:ext uri="{FF2B5EF4-FFF2-40B4-BE49-F238E27FC236}">
                <a16:creationId xmlns:a16="http://schemas.microsoft.com/office/drawing/2014/main" id="{802F4730-C1AB-D67C-95D6-CEDF10778EA3}"/>
              </a:ext>
            </a:extLst>
          </p:cNvPr>
          <p:cNvSpPr/>
          <p:nvPr/>
        </p:nvSpPr>
        <p:spPr>
          <a:xfrm>
            <a:off x="1125038" y="1312339"/>
            <a:ext cx="6893924"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about </a:t>
            </a:r>
            <a:b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Client-Side </a:t>
            </a:r>
            <a:b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 Insertion?</a:t>
            </a:r>
          </a:p>
        </p:txBody>
      </p:sp>
      <p:sp>
        <p:nvSpPr>
          <p:cNvPr id="14" name="Footer Placeholder 13">
            <a:extLst>
              <a:ext uri="{FF2B5EF4-FFF2-40B4-BE49-F238E27FC236}">
                <a16:creationId xmlns:a16="http://schemas.microsoft.com/office/drawing/2014/main" id="{8F9D1F4F-347F-1620-E577-FCF34A672509}"/>
              </a:ext>
            </a:extLst>
          </p:cNvPr>
          <p:cNvSpPr>
            <a:spLocks noGrp="1"/>
          </p:cNvSpPr>
          <p:nvPr>
            <p:ph type="ftr" idx="11"/>
          </p:nvPr>
        </p:nvSpPr>
        <p:spPr/>
        <p:txBody>
          <a:bodyPr/>
          <a:lstStyle/>
          <a:p>
            <a:r>
              <a:rPr lang="en-US"/>
              <a:t>DASH-IF Special Session: MPEG-DASH 6th edition</a:t>
            </a:r>
          </a:p>
        </p:txBody>
      </p:sp>
    </p:spTree>
    <p:extLst>
      <p:ext uri="{BB962C8B-B14F-4D97-AF65-F5344CB8AC3E}">
        <p14:creationId xmlns:p14="http://schemas.microsoft.com/office/powerpoint/2010/main" val="3466811755"/>
      </p:ext>
    </p:extLst>
  </p:cSld>
  <p:clrMapOvr>
    <a:masterClrMapping/>
  </p:clrMapOvr>
  <mc:AlternateContent xmlns:mc="http://schemas.openxmlformats.org/markup-compatibility/2006" xmlns:p14="http://schemas.microsoft.com/office/powerpoint/2010/main">
    <mc:Choice Requires="p14">
      <p:transition spd="med" p14:dur="700" advTm="71538">
        <p:fade/>
      </p:transition>
    </mc:Choice>
    <mc:Fallback xmlns="">
      <p:transition spd="med" advTm="715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427932" y="273844"/>
            <a:ext cx="5551910" cy="472723"/>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buSzPct val="100000"/>
            </a:pPr>
            <a:r>
              <a:rPr lang="en-US" dirty="0"/>
              <a:t>Media Presentation Insertion</a:t>
            </a:r>
            <a:endParaRPr dirty="0"/>
          </a:p>
        </p:txBody>
      </p:sp>
      <p:sp>
        <p:nvSpPr>
          <p:cNvPr id="167" name="Google Shape;167;p7"/>
          <p:cNvSpPr txBox="1">
            <a:spLocks noGrp="1"/>
          </p:cNvSpPr>
          <p:nvPr>
            <p:ph type="sldNum" idx="4294967295"/>
          </p:nvPr>
        </p:nvSpPr>
        <p:spPr>
          <a:xfrm>
            <a:off x="316904" y="4702969"/>
            <a:ext cx="333837"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b="1">
                <a:solidFill>
                  <a:srgbClr val="5A5B5B"/>
                </a:solidFill>
                <a:latin typeface="Poppins"/>
                <a:ea typeface="Poppins"/>
                <a:cs typeface="Poppins"/>
                <a:sym typeface="Poppins"/>
              </a:rPr>
              <a:pPr/>
              <a:t>31</a:t>
            </a:fld>
            <a:endParaRPr sz="1200" b="1">
              <a:solidFill>
                <a:srgbClr val="5A5B5B"/>
              </a:solidFill>
              <a:latin typeface="Poppins"/>
              <a:ea typeface="Poppins"/>
              <a:cs typeface="Poppins"/>
              <a:sym typeface="Poppins"/>
            </a:endParaRPr>
          </a:p>
        </p:txBody>
      </p:sp>
      <p:sp>
        <p:nvSpPr>
          <p:cNvPr id="2" name="Google Shape;266;p15">
            <a:extLst>
              <a:ext uri="{FF2B5EF4-FFF2-40B4-BE49-F238E27FC236}">
                <a16:creationId xmlns:a16="http://schemas.microsoft.com/office/drawing/2014/main" id="{E88EEE6F-BC8C-E87C-8075-EC31FC339BF3}"/>
              </a:ext>
            </a:extLst>
          </p:cNvPr>
          <p:cNvSpPr txBox="1"/>
          <p:nvPr/>
        </p:nvSpPr>
        <p:spPr>
          <a:xfrm>
            <a:off x="483822" y="1073623"/>
            <a:ext cx="8249623" cy="2571864"/>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sz="1600" dirty="0">
                <a:solidFill>
                  <a:srgbClr val="5A5B5B"/>
                </a:solidFill>
                <a:ea typeface="Poppins"/>
                <a:cs typeface="Poppins"/>
                <a:sym typeface="Poppins"/>
              </a:rPr>
              <a:t>We have tens of thousands of “canned” ad MPDs</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How do we reuse them in context of linear?</a:t>
            </a:r>
            <a:endParaRPr lang="en-US" sz="1400" kern="0" dirty="0">
              <a:solidFill>
                <a:srgbClr val="5A5B5B"/>
              </a:solidFill>
              <a:ea typeface="Poppins"/>
              <a:cs typeface="Poppins"/>
              <a:sym typeface="Poppins"/>
            </a:endParaRPr>
          </a:p>
          <a:p>
            <a:pPr marL="514350" lvl="1" indent="-17145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How do we interrupt them asynchronously (e.g., “breaking news”)</a:t>
            </a:r>
          </a:p>
          <a:p>
            <a:pPr marL="971550" lvl="2" indent="-171450">
              <a:lnSpc>
                <a:spcPct val="90000"/>
              </a:lnSpc>
              <a:spcBef>
                <a:spcPts val="375"/>
              </a:spcBef>
              <a:buClr>
                <a:srgbClr val="5A5B5B"/>
              </a:buClr>
              <a:buSzPts val="2000"/>
              <a:buFont typeface="Arial"/>
              <a:buChar char="•"/>
              <a:defRPr/>
            </a:pPr>
            <a:r>
              <a:rPr lang="en-US" sz="1200" dirty="0">
                <a:solidFill>
                  <a:srgbClr val="5A5B5B"/>
                </a:solidFill>
                <a:ea typeface="Poppins"/>
                <a:cs typeface="Poppins"/>
                <a:sym typeface="Poppins"/>
              </a:rPr>
              <a:t>“Return to network” in SCTE-speak</a:t>
            </a:r>
            <a:endParaRPr lang="en-US" sz="1400" dirty="0">
              <a:solidFill>
                <a:srgbClr val="5A5B5B"/>
              </a:solidFill>
              <a:ea typeface="Poppins"/>
              <a:cs typeface="Poppins"/>
              <a:sym typeface="Poppins"/>
            </a:endParaRPr>
          </a:p>
          <a:p>
            <a:pPr>
              <a:lnSpc>
                <a:spcPct val="90000"/>
              </a:lnSpc>
              <a:buClr>
                <a:srgbClr val="5A5B5B"/>
              </a:buClr>
              <a:buSzPts val="2400"/>
            </a:pPr>
            <a:endParaRPr lang="en-US" sz="1600" dirty="0">
              <a:solidFill>
                <a:srgbClr val="5A5B5B"/>
              </a:solidFill>
              <a:ea typeface="Poppins"/>
              <a:cs typeface="Poppins"/>
              <a:sym typeface="Poppins"/>
            </a:endParaRPr>
          </a:p>
          <a:p>
            <a:pPr marL="171450" indent="-171450">
              <a:lnSpc>
                <a:spcPct val="90000"/>
              </a:lnSpc>
              <a:buClr>
                <a:srgbClr val="5A5B5B"/>
              </a:buClr>
              <a:buSzPts val="2400"/>
              <a:buFont typeface="Arial"/>
              <a:buChar char="•"/>
            </a:pPr>
            <a:r>
              <a:rPr lang="en-US" sz="1600" dirty="0">
                <a:solidFill>
                  <a:srgbClr val="5A5B5B"/>
                </a:solidFill>
                <a:ea typeface="Poppins"/>
                <a:cs typeface="Poppins"/>
                <a:sym typeface="Poppins"/>
              </a:rPr>
              <a:t>Wasn’t </a:t>
            </a:r>
            <a:r>
              <a:rPr lang="en-US" sz="1600" dirty="0" err="1">
                <a:solidFill>
                  <a:srgbClr val="5A5B5B"/>
                </a:solidFill>
                <a:ea typeface="Poppins"/>
                <a:cs typeface="Poppins"/>
                <a:sym typeface="Poppins"/>
              </a:rPr>
              <a:t>XLink</a:t>
            </a:r>
            <a:r>
              <a:rPr lang="en-US" sz="1600" dirty="0">
                <a:solidFill>
                  <a:srgbClr val="5A5B5B"/>
                </a:solidFill>
                <a:ea typeface="Poppins"/>
                <a:cs typeface="Poppins"/>
                <a:sym typeface="Poppins"/>
              </a:rPr>
              <a:t> supposed to solve these?</a:t>
            </a:r>
          </a:p>
          <a:p>
            <a:pPr marL="514350" lvl="1" indent="-171450" defTabSz="685800">
              <a:lnSpc>
                <a:spcPct val="90000"/>
              </a:lnSpc>
              <a:spcBef>
                <a:spcPts val="375"/>
              </a:spcBef>
              <a:buClr>
                <a:srgbClr val="5A5B5B"/>
              </a:buClr>
              <a:buSzPts val="2000"/>
              <a:buFont typeface="Arial"/>
              <a:buChar char="•"/>
              <a:defRPr/>
            </a:pPr>
            <a:r>
              <a:rPr lang="en-US" sz="1400" dirty="0" err="1">
                <a:solidFill>
                  <a:srgbClr val="5A5B5B"/>
                </a:solidFill>
                <a:ea typeface="Poppins"/>
                <a:cs typeface="Poppins"/>
                <a:sym typeface="Poppins"/>
              </a:rPr>
              <a:t>onRequest</a:t>
            </a:r>
            <a:r>
              <a:rPr lang="en-US" sz="1400" dirty="0">
                <a:solidFill>
                  <a:srgbClr val="5A5B5B"/>
                </a:solidFill>
                <a:ea typeface="Poppins"/>
                <a:cs typeface="Poppins"/>
                <a:sym typeface="Poppins"/>
              </a:rPr>
              <a:t> timing model is undefined</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Re-resolution on every MPD update</a:t>
            </a:r>
          </a:p>
          <a:p>
            <a:pPr marL="514350" lvl="1" indent="-171450" defTabSz="685800">
              <a:lnSpc>
                <a:spcPct val="90000"/>
              </a:lnSpc>
              <a:spcBef>
                <a:spcPts val="375"/>
              </a:spcBef>
              <a:buClr>
                <a:srgbClr val="5A5B5B"/>
              </a:buClr>
              <a:buSzPts val="2000"/>
              <a:buFont typeface="Arial"/>
              <a:buChar char="•"/>
              <a:defRPr/>
            </a:pPr>
            <a:r>
              <a:rPr lang="en-US" sz="1400" kern="0" dirty="0">
                <a:solidFill>
                  <a:srgbClr val="5A5B5B"/>
                </a:solidFill>
                <a:ea typeface="Poppins"/>
                <a:cs typeface="Poppins"/>
                <a:sym typeface="Poppins"/>
              </a:rPr>
              <a:t>Convoluted asynchronous termination</a:t>
            </a:r>
          </a:p>
          <a:p>
            <a:pPr marL="514350" lvl="1" indent="-17145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New solution simpler than another redesign</a:t>
            </a:r>
          </a:p>
          <a:p>
            <a:pPr marL="514350" lvl="1" indent="-171450">
              <a:lnSpc>
                <a:spcPct val="90000"/>
              </a:lnSpc>
              <a:spcBef>
                <a:spcPts val="375"/>
              </a:spcBef>
              <a:buClr>
                <a:srgbClr val="5A5B5B"/>
              </a:buClr>
              <a:buSzPts val="2000"/>
              <a:buFont typeface="Arial"/>
              <a:buChar char="•"/>
              <a:defRPr/>
            </a:pPr>
            <a:endParaRPr lang="en-US" sz="1400" dirty="0">
              <a:solidFill>
                <a:srgbClr val="5A5B5B"/>
              </a:solidFill>
              <a:ea typeface="Poppins"/>
              <a:cs typeface="Poppins"/>
              <a:sym typeface="Poppins"/>
            </a:endParaRPr>
          </a:p>
          <a:p>
            <a:pPr marL="171450" indent="-171450">
              <a:lnSpc>
                <a:spcPct val="90000"/>
              </a:lnSpc>
              <a:buClr>
                <a:srgbClr val="5A5B5B"/>
              </a:buClr>
              <a:buSzPts val="2400"/>
              <a:buFont typeface="Arial"/>
              <a:buChar char="•"/>
            </a:pPr>
            <a:r>
              <a:rPr lang="en-US" sz="1600" dirty="0">
                <a:solidFill>
                  <a:srgbClr val="5A5B5B"/>
                </a:solidFill>
                <a:ea typeface="Poppins"/>
                <a:cs typeface="Poppins"/>
                <a:sym typeface="Poppins"/>
              </a:rPr>
              <a:t>Simple support for most alternate content problems</a:t>
            </a:r>
          </a:p>
          <a:p>
            <a:pPr marL="514350" lvl="1" indent="-171450" defTabSz="685800">
              <a:lnSpc>
                <a:spcPct val="90000"/>
              </a:lnSpc>
              <a:spcBef>
                <a:spcPts val="375"/>
              </a:spcBef>
              <a:buClr>
                <a:srgbClr val="5A5B5B"/>
              </a:buClr>
              <a:buSzPts val="2000"/>
              <a:buFont typeface="Arial"/>
              <a:buChar char="•"/>
              <a:defRPr/>
            </a:pPr>
            <a:r>
              <a:rPr lang="en-US" sz="1200" kern="0" dirty="0">
                <a:solidFill>
                  <a:srgbClr val="5A5B5B"/>
                </a:solidFill>
                <a:ea typeface="Poppins"/>
                <a:cs typeface="Poppins"/>
                <a:sym typeface="Poppins"/>
              </a:rPr>
              <a:t>”Regular” ad ecosystem</a:t>
            </a:r>
          </a:p>
          <a:p>
            <a:pPr marL="514350" lvl="1" indent="-171450" defTabSz="685800">
              <a:lnSpc>
                <a:spcPct val="90000"/>
              </a:lnSpc>
              <a:spcBef>
                <a:spcPts val="375"/>
              </a:spcBef>
              <a:buClr>
                <a:srgbClr val="5A5B5B"/>
              </a:buClr>
              <a:buSzPts val="2000"/>
              <a:buFont typeface="Arial"/>
              <a:buChar char="•"/>
              <a:defRPr/>
            </a:pPr>
            <a:r>
              <a:rPr lang="en-US" sz="1200" kern="0" dirty="0">
                <a:solidFill>
                  <a:srgbClr val="5A5B5B"/>
                </a:solidFill>
                <a:ea typeface="Poppins"/>
                <a:cs typeface="Poppins"/>
                <a:sym typeface="Poppins"/>
              </a:rPr>
              <a:t>Combination of ads and blackouts</a:t>
            </a:r>
          </a:p>
          <a:p>
            <a:pPr marL="514350" lvl="1" indent="-171450">
              <a:lnSpc>
                <a:spcPct val="90000"/>
              </a:lnSpc>
              <a:spcBef>
                <a:spcPts val="375"/>
              </a:spcBef>
              <a:buClr>
                <a:srgbClr val="5A5B5B"/>
              </a:buClr>
              <a:buSzPts val="2000"/>
              <a:buFont typeface="Arial"/>
              <a:buChar char="•"/>
              <a:defRPr/>
            </a:pPr>
            <a:endParaRPr lang="en-US" sz="1400" dirty="0">
              <a:solidFill>
                <a:srgbClr val="5A5B5B"/>
              </a:solidFill>
              <a:ea typeface="Poppins"/>
              <a:cs typeface="Poppins"/>
              <a:sym typeface="Poppins"/>
            </a:endParaRPr>
          </a:p>
          <a:p>
            <a:pPr marL="514350" lvl="1" indent="-171450">
              <a:lnSpc>
                <a:spcPct val="90000"/>
              </a:lnSpc>
              <a:spcBef>
                <a:spcPts val="375"/>
              </a:spcBef>
              <a:buClr>
                <a:srgbClr val="5A5B5B"/>
              </a:buClr>
              <a:buSzPts val="2000"/>
              <a:buFont typeface="Arial"/>
              <a:buChar char="•"/>
              <a:defRPr/>
            </a:pPr>
            <a:endParaRPr lang="en-US" sz="1400" dirty="0">
              <a:solidFill>
                <a:srgbClr val="5A5B5B"/>
              </a:solidFill>
              <a:ea typeface="Poppins"/>
              <a:cs typeface="Poppins"/>
              <a:sym typeface="Poppins"/>
            </a:endParaRPr>
          </a:p>
          <a:p>
            <a:pPr marL="57150" indent="-171450">
              <a:lnSpc>
                <a:spcPct val="90000"/>
              </a:lnSpc>
              <a:spcBef>
                <a:spcPts val="375"/>
              </a:spcBef>
              <a:buClr>
                <a:srgbClr val="5A5B5B"/>
              </a:buClr>
              <a:buSzPts val="2000"/>
              <a:buFont typeface="Arial"/>
              <a:buChar char="•"/>
              <a:defRPr/>
            </a:pPr>
            <a:endParaRPr lang="en-US" sz="1400" dirty="0">
              <a:solidFill>
                <a:srgbClr val="5A5B5B"/>
              </a:solidFill>
              <a:ea typeface="Poppins"/>
              <a:cs typeface="Poppins"/>
              <a:sym typeface="Poppins"/>
            </a:endParaRPr>
          </a:p>
        </p:txBody>
      </p:sp>
      <p:sp>
        <p:nvSpPr>
          <p:cNvPr id="149" name="Rectangle 148">
            <a:extLst>
              <a:ext uri="{FF2B5EF4-FFF2-40B4-BE49-F238E27FC236}">
                <a16:creationId xmlns:a16="http://schemas.microsoft.com/office/drawing/2014/main" id="{C31FD23A-2736-C74E-2B7A-14EA0AD22346}"/>
              </a:ext>
            </a:extLst>
          </p:cNvPr>
          <p:cNvSpPr/>
          <p:nvPr/>
        </p:nvSpPr>
        <p:spPr bwMode="auto">
          <a:xfrm>
            <a:off x="5377661" y="4976813"/>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i="1" dirty="0">
                <a:latin typeface="Poppins" pitchFamily="2" charset="77"/>
                <a:ea typeface="ＭＳ Ｐゴシック" charset="0"/>
                <a:cs typeface="Poppins" pitchFamily="2" charset="77"/>
              </a:rPr>
              <a:t>D</a:t>
            </a:r>
            <a:endParaRPr kumimoji="0" lang="en-US" sz="600" b="0" i="1" u="none" strike="noStrike" cap="none" normalizeH="0" baseline="0" dirty="0">
              <a:ln>
                <a:noFill/>
              </a:ln>
              <a:effectLst/>
              <a:latin typeface="Poppins" pitchFamily="2" charset="77"/>
              <a:ea typeface="ＭＳ Ｐゴシック" charset="0"/>
              <a:cs typeface="Poppins" pitchFamily="2" charset="77"/>
            </a:endParaRPr>
          </a:p>
        </p:txBody>
      </p:sp>
      <p:sp>
        <p:nvSpPr>
          <p:cNvPr id="6" name="Google Shape;267;p15">
            <a:extLst>
              <a:ext uri="{FF2B5EF4-FFF2-40B4-BE49-F238E27FC236}">
                <a16:creationId xmlns:a16="http://schemas.microsoft.com/office/drawing/2014/main" id="{6E4E58AA-42AC-9493-4491-2994F6F34F3C}"/>
              </a:ext>
            </a:extLst>
          </p:cNvPr>
          <p:cNvSpPr txBox="1"/>
          <p:nvPr/>
        </p:nvSpPr>
        <p:spPr>
          <a:xfrm>
            <a:off x="509778" y="804486"/>
            <a:ext cx="7886700" cy="330769"/>
          </a:xfrm>
          <a:prstGeom prst="rect">
            <a:avLst/>
          </a:prstGeom>
          <a:noFill/>
          <a:ln>
            <a:noFill/>
          </a:ln>
        </p:spPr>
        <p:txBody>
          <a:bodyPr spcFirstLastPara="1" wrap="square" lIns="68569" tIns="34275" rIns="68569" bIns="34275" anchor="t" anchorCtr="0">
            <a:noAutofit/>
          </a:bodyPr>
          <a:lstStyle/>
          <a:p>
            <a:pPr>
              <a:lnSpc>
                <a:spcPct val="90000"/>
              </a:lnSpc>
              <a:buClr>
                <a:srgbClr val="5A5B5B"/>
              </a:buClr>
              <a:buSzPts val="2000"/>
            </a:pPr>
            <a:r>
              <a:rPr lang="en-US" sz="1500" i="1" dirty="0">
                <a:solidFill>
                  <a:srgbClr val="5A5B5B"/>
                </a:solidFill>
                <a:latin typeface="Poppins"/>
                <a:ea typeface="Poppins"/>
                <a:cs typeface="Poppins"/>
                <a:sym typeface="Poppins"/>
              </a:rPr>
              <a:t>Problem</a:t>
            </a:r>
            <a:endParaRPr sz="13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427932" y="273844"/>
            <a:ext cx="5551910" cy="472723"/>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buSzPct val="100000"/>
            </a:pPr>
            <a:r>
              <a:rPr lang="en-US" dirty="0"/>
              <a:t>Media Presentation Insertion</a:t>
            </a:r>
            <a:endParaRPr dirty="0"/>
          </a:p>
        </p:txBody>
      </p:sp>
      <p:sp>
        <p:nvSpPr>
          <p:cNvPr id="167" name="Google Shape;167;p7"/>
          <p:cNvSpPr txBox="1">
            <a:spLocks noGrp="1"/>
          </p:cNvSpPr>
          <p:nvPr>
            <p:ph type="sldNum" idx="4294967295"/>
          </p:nvPr>
        </p:nvSpPr>
        <p:spPr>
          <a:xfrm>
            <a:off x="316904" y="4702969"/>
            <a:ext cx="333837"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b="1">
                <a:solidFill>
                  <a:srgbClr val="5A5B5B"/>
                </a:solidFill>
                <a:latin typeface="Poppins"/>
                <a:ea typeface="Poppins"/>
                <a:cs typeface="Poppins"/>
                <a:sym typeface="Poppins"/>
              </a:rPr>
              <a:pPr/>
              <a:t>32</a:t>
            </a:fld>
            <a:endParaRPr sz="1200" b="1">
              <a:solidFill>
                <a:srgbClr val="5A5B5B"/>
              </a:solidFill>
              <a:latin typeface="Poppins"/>
              <a:ea typeface="Poppins"/>
              <a:cs typeface="Poppins"/>
              <a:sym typeface="Poppins"/>
            </a:endParaRPr>
          </a:p>
        </p:txBody>
      </p:sp>
      <p:sp>
        <p:nvSpPr>
          <p:cNvPr id="2" name="Google Shape;266;p15">
            <a:extLst>
              <a:ext uri="{FF2B5EF4-FFF2-40B4-BE49-F238E27FC236}">
                <a16:creationId xmlns:a16="http://schemas.microsoft.com/office/drawing/2014/main" id="{E88EEE6F-BC8C-E87C-8075-EC31FC339BF3}"/>
              </a:ext>
            </a:extLst>
          </p:cNvPr>
          <p:cNvSpPr txBox="1"/>
          <p:nvPr/>
        </p:nvSpPr>
        <p:spPr>
          <a:xfrm>
            <a:off x="427932" y="753061"/>
            <a:ext cx="8249623" cy="2571864"/>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5A5B5B"/>
              </a:buClr>
              <a:buSzPts val="2400"/>
              <a:buFont typeface="Arial"/>
              <a:buChar char="•"/>
            </a:pPr>
            <a:r>
              <a:rPr lang="en-US" sz="1600" dirty="0">
                <a:solidFill>
                  <a:srgbClr val="5A5B5B"/>
                </a:solidFill>
                <a:ea typeface="Poppins"/>
                <a:cs typeface="Poppins"/>
                <a:sym typeface="Poppins"/>
              </a:rPr>
              <a:t>”Start playing alternate MPD, come back when done” </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Carries a</a:t>
            </a:r>
            <a:r>
              <a:rPr lang="en-US" sz="1400" kern="0" dirty="0">
                <a:solidFill>
                  <a:srgbClr val="5A5B5B"/>
                </a:solidFill>
                <a:ea typeface="Poppins"/>
                <a:cs typeface="Poppins"/>
                <a:sym typeface="Poppins"/>
              </a:rPr>
              <a:t> URL of a new MPD</a:t>
            </a:r>
          </a:p>
          <a:p>
            <a:pPr marL="514350" lvl="1" indent="-17145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Event’s start </a:t>
            </a:r>
            <a:r>
              <a:rPr lang="en-US" sz="1400" i="1" dirty="0">
                <a:solidFill>
                  <a:srgbClr val="5A5B5B"/>
                </a:solidFill>
                <a:ea typeface="Poppins"/>
                <a:cs typeface="Poppins"/>
                <a:sym typeface="Poppins"/>
              </a:rPr>
              <a:t>ST</a:t>
            </a:r>
            <a:r>
              <a:rPr lang="en-US" sz="1400" dirty="0">
                <a:solidFill>
                  <a:srgbClr val="5A5B5B"/>
                </a:solidFill>
                <a:ea typeface="Poppins"/>
                <a:cs typeface="Poppins"/>
                <a:sym typeface="Poppins"/>
              </a:rPr>
              <a:t> and duration define the time interval for switching to Alternate MPD</a:t>
            </a:r>
            <a:endParaRPr lang="en-US" sz="1400" i="1" dirty="0">
              <a:solidFill>
                <a:srgbClr val="5A5B5B"/>
              </a:solidFill>
              <a:ea typeface="Poppins"/>
              <a:cs typeface="Poppins"/>
              <a:sym typeface="Poppins"/>
            </a:endParaRP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Play for the </a:t>
            </a:r>
            <a:r>
              <a:rPr lang="en-US" sz="1400" i="1" dirty="0">
                <a:solidFill>
                  <a:srgbClr val="5A5B5B"/>
                </a:solidFill>
                <a:ea typeface="Poppins"/>
                <a:cs typeface="Poppins"/>
                <a:sym typeface="Poppins"/>
              </a:rPr>
              <a:t>actual </a:t>
            </a:r>
            <a:r>
              <a:rPr lang="en-US" sz="1400" dirty="0">
                <a:solidFill>
                  <a:srgbClr val="5A5B5B"/>
                </a:solidFill>
                <a:ea typeface="Poppins"/>
                <a:cs typeface="Poppins"/>
                <a:sym typeface="Poppins"/>
              </a:rPr>
              <a:t>duration of alternate MPD duration </a:t>
            </a:r>
            <a:r>
              <a:rPr lang="en-US" sz="1400" i="1" dirty="0">
                <a:solidFill>
                  <a:srgbClr val="5A5B5B"/>
                </a:solidFill>
                <a:ea typeface="Poppins"/>
                <a:cs typeface="Poppins"/>
                <a:sym typeface="Poppins"/>
              </a:rPr>
              <a:t>D</a:t>
            </a:r>
          </a:p>
          <a:p>
            <a:pPr marL="971550" lvl="2" indent="-171450" defTabSz="685800">
              <a:lnSpc>
                <a:spcPct val="90000"/>
              </a:lnSpc>
              <a:spcBef>
                <a:spcPts val="375"/>
              </a:spcBef>
              <a:buClr>
                <a:srgbClr val="5A5B5B"/>
              </a:buClr>
              <a:buSzPts val="2000"/>
              <a:buFont typeface="Arial"/>
              <a:buChar char="•"/>
              <a:defRPr/>
            </a:pPr>
            <a:r>
              <a:rPr lang="en-US" sz="1200" dirty="0">
                <a:solidFill>
                  <a:srgbClr val="5A5B5B"/>
                </a:solidFill>
                <a:ea typeface="Poppins"/>
                <a:cs typeface="Poppins"/>
                <a:sym typeface="Poppins"/>
              </a:rPr>
              <a:t>If was alternative MPD was intended to run for 15s but ran for 5s then D=5</a:t>
            </a:r>
            <a:r>
              <a:rPr lang="en-US" sz="1400" dirty="0">
                <a:solidFill>
                  <a:srgbClr val="5A5B5B"/>
                </a:solidFill>
                <a:ea typeface="Poppins"/>
                <a:cs typeface="Poppins"/>
                <a:sym typeface="Poppins"/>
              </a:rPr>
              <a:t>.</a:t>
            </a:r>
          </a:p>
          <a:p>
            <a:pPr marL="514350" lvl="1" indent="-171450" defTabSz="685800">
              <a:lnSpc>
                <a:spcPct val="90000"/>
              </a:lnSpc>
              <a:spcBef>
                <a:spcPts val="375"/>
              </a:spcBef>
              <a:buClr>
                <a:srgbClr val="5A5B5B"/>
              </a:buClr>
              <a:buSzPts val="2000"/>
              <a:buFont typeface="Arial"/>
              <a:buChar char="•"/>
              <a:defRPr/>
            </a:pPr>
            <a:endParaRPr lang="en-US" sz="600" dirty="0">
              <a:solidFill>
                <a:srgbClr val="5A5B5B"/>
              </a:solidFill>
              <a:ea typeface="Poppins"/>
              <a:cs typeface="Poppins"/>
              <a:sym typeface="Poppins"/>
            </a:endParaRPr>
          </a:p>
          <a:p>
            <a:pPr marL="171450" indent="-171450">
              <a:lnSpc>
                <a:spcPct val="90000"/>
              </a:lnSpc>
              <a:buClr>
                <a:srgbClr val="5A5B5B"/>
              </a:buClr>
              <a:buSzPts val="2400"/>
              <a:buFont typeface="Arial"/>
              <a:buChar char="•"/>
            </a:pPr>
            <a:r>
              <a:rPr lang="en-US" sz="1600" dirty="0">
                <a:solidFill>
                  <a:srgbClr val="5A5B5B"/>
                </a:solidFill>
                <a:ea typeface="Poppins"/>
                <a:cs typeface="Poppins"/>
                <a:sym typeface="Poppins"/>
              </a:rPr>
              <a:t>Modes</a:t>
            </a:r>
          </a:p>
          <a:p>
            <a:pPr marL="514350" lvl="1" indent="-171450" defTabSz="68580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“insert”: return to the starting point, timing shifting the original content</a:t>
            </a:r>
          </a:p>
          <a:p>
            <a:pPr marL="514350" lvl="1" indent="-171450" defTabSz="685800">
              <a:lnSpc>
                <a:spcPct val="90000"/>
              </a:lnSpc>
              <a:spcBef>
                <a:spcPts val="375"/>
              </a:spcBef>
              <a:buClr>
                <a:srgbClr val="5A5B5B"/>
              </a:buClr>
              <a:buSzPts val="2000"/>
              <a:buFont typeface="Arial"/>
              <a:buChar char="•"/>
              <a:defRPr/>
            </a:pPr>
            <a:r>
              <a:rPr lang="en-US" sz="1400" kern="0" dirty="0">
                <a:solidFill>
                  <a:srgbClr val="5A5B5B"/>
                </a:solidFill>
                <a:ea typeface="Poppins"/>
                <a:cs typeface="Poppins"/>
                <a:sym typeface="Poppins"/>
              </a:rPr>
              <a:t>“replace”: return to </a:t>
            </a:r>
            <a:r>
              <a:rPr lang="en-US" sz="1400" i="1" kern="0" dirty="0">
                <a:solidFill>
                  <a:srgbClr val="5A5B5B"/>
                </a:solidFill>
                <a:ea typeface="Poppins"/>
                <a:cs typeface="Poppins"/>
                <a:sym typeface="Poppins"/>
              </a:rPr>
              <a:t>ST+D</a:t>
            </a:r>
            <a:r>
              <a:rPr lang="en-US" sz="1400" kern="0" dirty="0">
                <a:solidFill>
                  <a:srgbClr val="5A5B5B"/>
                </a:solidFill>
                <a:ea typeface="Poppins"/>
                <a:cs typeface="Poppins"/>
                <a:sym typeface="Poppins"/>
              </a:rPr>
              <a:t> replacing the original content</a:t>
            </a:r>
          </a:p>
          <a:p>
            <a:pPr marL="514350" lvl="1" indent="-17145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a:t>
            </a:r>
            <a:r>
              <a:rPr lang="en-US" sz="1400" dirty="0" err="1">
                <a:solidFill>
                  <a:srgbClr val="5A5B5B"/>
                </a:solidFill>
                <a:ea typeface="Poppins"/>
                <a:cs typeface="Poppins"/>
                <a:sym typeface="Poppins"/>
              </a:rPr>
              <a:t>replace+listen</a:t>
            </a:r>
            <a:r>
              <a:rPr lang="en-US" sz="1400" dirty="0">
                <a:solidFill>
                  <a:srgbClr val="5A5B5B"/>
                </a:solidFill>
                <a:ea typeface="Poppins"/>
                <a:cs typeface="Poppins"/>
                <a:sym typeface="Poppins"/>
              </a:rPr>
              <a:t>”: same as “replace”, but listen to events from the main presentation </a:t>
            </a:r>
          </a:p>
          <a:p>
            <a:pPr marL="514350" lvl="1" indent="-171450">
              <a:lnSpc>
                <a:spcPct val="90000"/>
              </a:lnSpc>
              <a:spcBef>
                <a:spcPts val="375"/>
              </a:spcBef>
              <a:buClr>
                <a:srgbClr val="5A5B5B"/>
              </a:buClr>
              <a:buSzPts val="2000"/>
              <a:buFont typeface="Arial"/>
              <a:buChar char="•"/>
              <a:defRPr/>
            </a:pPr>
            <a:r>
              <a:rPr lang="en-US" sz="1400" dirty="0">
                <a:solidFill>
                  <a:srgbClr val="5A5B5B"/>
                </a:solidFill>
                <a:ea typeface="Poppins"/>
                <a:cs typeface="Poppins"/>
                <a:sym typeface="Poppins"/>
              </a:rPr>
              <a:t>“return” signals early termination, and immediate return to the main presentation</a:t>
            </a:r>
          </a:p>
        </p:txBody>
      </p:sp>
      <p:sp>
        <p:nvSpPr>
          <p:cNvPr id="4" name="Rectangle 3">
            <a:extLst>
              <a:ext uri="{FF2B5EF4-FFF2-40B4-BE49-F238E27FC236}">
                <a16:creationId xmlns:a16="http://schemas.microsoft.com/office/drawing/2014/main" id="{4C525645-D29C-E6D5-EB5E-BB97538F6A11}"/>
              </a:ext>
            </a:extLst>
          </p:cNvPr>
          <p:cNvSpPr/>
          <p:nvPr/>
        </p:nvSpPr>
        <p:spPr bwMode="auto">
          <a:xfrm>
            <a:off x="2072811" y="3855485"/>
            <a:ext cx="5339981" cy="221012"/>
          </a:xfrm>
          <a:prstGeom prst="rect">
            <a:avLst/>
          </a:prstGeom>
          <a:solidFill>
            <a:srgbClr val="0166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a:ln>
                  <a:noFill/>
                </a:ln>
                <a:solidFill>
                  <a:schemeClr val="accent4">
                    <a:lumMod val="40000"/>
                    <a:lumOff val="60000"/>
                  </a:schemeClr>
                </a:solidFill>
                <a:effectLst/>
                <a:latin typeface="Poppins" pitchFamily="2" charset="77"/>
                <a:ea typeface="ＭＳ Ｐゴシック" charset="0"/>
                <a:cs typeface="Poppins" pitchFamily="2" charset="77"/>
              </a:rPr>
              <a:t>Main (“entertainment”) MPD</a:t>
            </a:r>
          </a:p>
        </p:txBody>
      </p:sp>
      <p:sp>
        <p:nvSpPr>
          <p:cNvPr id="146" name="Rectangle 145">
            <a:extLst>
              <a:ext uri="{FF2B5EF4-FFF2-40B4-BE49-F238E27FC236}">
                <a16:creationId xmlns:a16="http://schemas.microsoft.com/office/drawing/2014/main" id="{D056FB49-8562-BE68-C2EF-A001694411C0}"/>
              </a:ext>
            </a:extLst>
          </p:cNvPr>
          <p:cNvSpPr/>
          <p:nvPr/>
        </p:nvSpPr>
        <p:spPr bwMode="auto">
          <a:xfrm>
            <a:off x="3226323" y="4583270"/>
            <a:ext cx="2101990" cy="221012"/>
          </a:xfrm>
          <a:prstGeom prst="rect">
            <a:avLst/>
          </a:prstGeom>
          <a:solidFill>
            <a:schemeClr val="accent4"/>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rgbClr val="0166FF"/>
                </a:solidFill>
                <a:effectLst/>
                <a:latin typeface="Poppins" pitchFamily="2" charset="77"/>
                <a:ea typeface="ＭＳ Ｐゴシック" charset="0"/>
                <a:cs typeface="Poppins" pitchFamily="2" charset="77"/>
              </a:rPr>
              <a:t>Alternative (“ad”) MPD</a:t>
            </a:r>
          </a:p>
        </p:txBody>
      </p:sp>
      <p:sp>
        <p:nvSpPr>
          <p:cNvPr id="148" name="Rectangle 147">
            <a:extLst>
              <a:ext uri="{FF2B5EF4-FFF2-40B4-BE49-F238E27FC236}">
                <a16:creationId xmlns:a16="http://schemas.microsoft.com/office/drawing/2014/main" id="{009425E0-7706-4967-1263-3C7D8D76C60B}"/>
              </a:ext>
            </a:extLst>
          </p:cNvPr>
          <p:cNvSpPr/>
          <p:nvPr/>
        </p:nvSpPr>
        <p:spPr bwMode="auto">
          <a:xfrm>
            <a:off x="3003903" y="3509320"/>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i="1" dirty="0">
                <a:latin typeface="Poppins" pitchFamily="2" charset="77"/>
                <a:ea typeface="ＭＳ Ｐゴシック" charset="0"/>
                <a:cs typeface="Poppins" pitchFamily="2" charset="77"/>
              </a:rPr>
              <a:t>Alternate MD event</a:t>
            </a:r>
            <a:endParaRPr kumimoji="0" lang="en-US" sz="600" b="0" i="1" u="none" strike="noStrike" cap="none" normalizeH="0" baseline="0" dirty="0">
              <a:ln>
                <a:noFill/>
              </a:ln>
              <a:effectLst/>
              <a:latin typeface="Poppins" pitchFamily="2" charset="77"/>
              <a:ea typeface="ＭＳ Ｐゴシック" charset="0"/>
              <a:cs typeface="Poppins" pitchFamily="2" charset="77"/>
            </a:endParaRPr>
          </a:p>
        </p:txBody>
      </p:sp>
      <p:sp>
        <p:nvSpPr>
          <p:cNvPr id="149" name="Rectangle 148">
            <a:extLst>
              <a:ext uri="{FF2B5EF4-FFF2-40B4-BE49-F238E27FC236}">
                <a16:creationId xmlns:a16="http://schemas.microsoft.com/office/drawing/2014/main" id="{C31FD23A-2736-C74E-2B7A-14EA0AD22346}"/>
              </a:ext>
            </a:extLst>
          </p:cNvPr>
          <p:cNvSpPr/>
          <p:nvPr/>
        </p:nvSpPr>
        <p:spPr bwMode="auto">
          <a:xfrm>
            <a:off x="5377661" y="4976813"/>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i="1" dirty="0">
                <a:latin typeface="Poppins" pitchFamily="2" charset="77"/>
                <a:ea typeface="ＭＳ Ｐゴシック" charset="0"/>
                <a:cs typeface="Poppins" pitchFamily="2" charset="77"/>
              </a:rPr>
              <a:t>D</a:t>
            </a:r>
            <a:endParaRPr kumimoji="0" lang="en-US" sz="600" b="0" i="1" u="none" strike="noStrike" cap="none" normalizeH="0" baseline="0" dirty="0">
              <a:ln>
                <a:noFill/>
              </a:ln>
              <a:effectLst/>
              <a:latin typeface="Poppins" pitchFamily="2" charset="77"/>
              <a:ea typeface="ＭＳ Ｐゴシック" charset="0"/>
              <a:cs typeface="Poppins" pitchFamily="2" charset="77"/>
            </a:endParaRPr>
          </a:p>
        </p:txBody>
      </p:sp>
      <p:sp>
        <p:nvSpPr>
          <p:cNvPr id="151" name="Left Brace 150">
            <a:extLst>
              <a:ext uri="{FF2B5EF4-FFF2-40B4-BE49-F238E27FC236}">
                <a16:creationId xmlns:a16="http://schemas.microsoft.com/office/drawing/2014/main" id="{8ED0A981-CDAA-B9E2-2240-E2A422476AA1}"/>
              </a:ext>
            </a:extLst>
          </p:cNvPr>
          <p:cNvSpPr/>
          <p:nvPr/>
        </p:nvSpPr>
        <p:spPr bwMode="auto">
          <a:xfrm rot="16200000">
            <a:off x="4189985" y="3863256"/>
            <a:ext cx="174665" cy="2101990"/>
          </a:xfrm>
          <a:prstGeom prst="leftBrace">
            <a:avLst>
              <a:gd name="adj1" fmla="val 8333"/>
              <a:gd name="adj2" fmla="val 50470"/>
            </a:avLst>
          </a:prstGeom>
          <a:noFill/>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2" name="Left Brace 151">
            <a:extLst>
              <a:ext uri="{FF2B5EF4-FFF2-40B4-BE49-F238E27FC236}">
                <a16:creationId xmlns:a16="http://schemas.microsoft.com/office/drawing/2014/main" id="{FBA3EC05-F5F4-85CC-DBC6-6DEE04E74FE5}"/>
              </a:ext>
            </a:extLst>
          </p:cNvPr>
          <p:cNvSpPr/>
          <p:nvPr/>
        </p:nvSpPr>
        <p:spPr bwMode="auto">
          <a:xfrm rot="5400000">
            <a:off x="3493883" y="3393604"/>
            <a:ext cx="171688" cy="706806"/>
          </a:xfrm>
          <a:prstGeom prst="leftBrace">
            <a:avLst>
              <a:gd name="adj1" fmla="val 8333"/>
              <a:gd name="adj2" fmla="val 50470"/>
            </a:avLst>
          </a:prstGeom>
          <a:noFill/>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6" name="Straight Arrow Connector 155">
            <a:extLst>
              <a:ext uri="{FF2B5EF4-FFF2-40B4-BE49-F238E27FC236}">
                <a16:creationId xmlns:a16="http://schemas.microsoft.com/office/drawing/2014/main" id="{1C9241F1-1493-B293-AE39-2492C42032E8}"/>
              </a:ext>
            </a:extLst>
          </p:cNvPr>
          <p:cNvCxnSpPr/>
          <p:nvPr/>
        </p:nvCxnSpPr>
        <p:spPr bwMode="auto">
          <a:xfrm>
            <a:off x="3226322" y="4076497"/>
            <a:ext cx="1" cy="506773"/>
          </a:xfrm>
          <a:prstGeom prst="straightConnector1">
            <a:avLst/>
          </a:prstGeom>
          <a:solidFill>
            <a:srgbClr val="0183B7"/>
          </a:solidFill>
          <a:ln w="19050" cap="flat" cmpd="sng" algn="ctr">
            <a:solidFill>
              <a:schemeClr val="tx1"/>
            </a:solidFill>
            <a:prstDash val="solid"/>
            <a:round/>
            <a:headEnd type="none" w="med" len="med"/>
            <a:tailEnd type="triangle"/>
          </a:ln>
          <a:effectLst/>
        </p:spPr>
      </p:cxnSp>
      <p:sp>
        <p:nvSpPr>
          <p:cNvPr id="157" name="Rectangle 156">
            <a:extLst>
              <a:ext uri="{FF2B5EF4-FFF2-40B4-BE49-F238E27FC236}">
                <a16:creationId xmlns:a16="http://schemas.microsoft.com/office/drawing/2014/main" id="{F937A4DC-662F-B289-E500-F225A76D5A0F}"/>
              </a:ext>
            </a:extLst>
          </p:cNvPr>
          <p:cNvSpPr/>
          <p:nvPr/>
        </p:nvSpPr>
        <p:spPr bwMode="auto">
          <a:xfrm>
            <a:off x="2583775" y="4047560"/>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0" i="1" u="none" strike="noStrike" cap="none" normalizeH="0" baseline="0" dirty="0">
                <a:ln>
                  <a:noFill/>
                </a:ln>
                <a:effectLst/>
                <a:latin typeface="Poppins" pitchFamily="2" charset="77"/>
                <a:ea typeface="ＭＳ Ｐゴシック" charset="0"/>
                <a:cs typeface="Poppins" pitchFamily="2" charset="77"/>
              </a:rPr>
              <a:t>ST</a:t>
            </a:r>
          </a:p>
        </p:txBody>
      </p:sp>
      <p:cxnSp>
        <p:nvCxnSpPr>
          <p:cNvPr id="158" name="Straight Arrow Connector 157">
            <a:extLst>
              <a:ext uri="{FF2B5EF4-FFF2-40B4-BE49-F238E27FC236}">
                <a16:creationId xmlns:a16="http://schemas.microsoft.com/office/drawing/2014/main" id="{80860A8B-6432-4C60-E005-39B4A83F8C2F}"/>
              </a:ext>
            </a:extLst>
          </p:cNvPr>
          <p:cNvCxnSpPr>
            <a:cxnSpLocks/>
          </p:cNvCxnSpPr>
          <p:nvPr/>
        </p:nvCxnSpPr>
        <p:spPr bwMode="auto">
          <a:xfrm flipV="1">
            <a:off x="5317491" y="4062752"/>
            <a:ext cx="1" cy="506773"/>
          </a:xfrm>
          <a:prstGeom prst="straightConnector1">
            <a:avLst/>
          </a:prstGeom>
          <a:solidFill>
            <a:srgbClr val="0183B7"/>
          </a:solidFill>
          <a:ln w="19050" cap="flat" cmpd="sng" algn="ctr">
            <a:solidFill>
              <a:srgbClr val="00B050"/>
            </a:solidFill>
            <a:prstDash val="solid"/>
            <a:round/>
            <a:headEnd type="none" w="med" len="med"/>
            <a:tailEnd type="triangle"/>
          </a:ln>
          <a:effectLst/>
        </p:spPr>
      </p:cxnSp>
      <p:sp>
        <p:nvSpPr>
          <p:cNvPr id="159" name="Rectangle 158">
            <a:extLst>
              <a:ext uri="{FF2B5EF4-FFF2-40B4-BE49-F238E27FC236}">
                <a16:creationId xmlns:a16="http://schemas.microsoft.com/office/drawing/2014/main" id="{0BB25F03-40CA-3909-82D6-3C085C0D7BAC}"/>
              </a:ext>
            </a:extLst>
          </p:cNvPr>
          <p:cNvSpPr/>
          <p:nvPr/>
        </p:nvSpPr>
        <p:spPr bwMode="auto">
          <a:xfrm>
            <a:off x="5236685" y="4172535"/>
            <a:ext cx="545395"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0" i="1" u="none" strike="noStrike" cap="none" normalizeH="0" baseline="0" dirty="0">
                <a:ln>
                  <a:noFill/>
                </a:ln>
                <a:solidFill>
                  <a:srgbClr val="00B050"/>
                </a:solidFill>
                <a:effectLst/>
                <a:latin typeface="Poppins" pitchFamily="2" charset="77"/>
                <a:ea typeface="ＭＳ Ｐゴシック" charset="0"/>
                <a:cs typeface="Poppins" pitchFamily="2" charset="77"/>
              </a:rPr>
              <a:t>“replace”</a:t>
            </a:r>
          </a:p>
        </p:txBody>
      </p:sp>
      <p:cxnSp>
        <p:nvCxnSpPr>
          <p:cNvPr id="160" name="Straight Arrow Connector 159">
            <a:extLst>
              <a:ext uri="{FF2B5EF4-FFF2-40B4-BE49-F238E27FC236}">
                <a16:creationId xmlns:a16="http://schemas.microsoft.com/office/drawing/2014/main" id="{BB9FC48F-4337-C71B-A9D6-3EBDA6551870}"/>
              </a:ext>
            </a:extLst>
          </p:cNvPr>
          <p:cNvCxnSpPr>
            <a:cxnSpLocks/>
          </p:cNvCxnSpPr>
          <p:nvPr/>
        </p:nvCxnSpPr>
        <p:spPr bwMode="auto">
          <a:xfrm flipH="1" flipV="1">
            <a:off x="3237146" y="4076497"/>
            <a:ext cx="2091166" cy="495455"/>
          </a:xfrm>
          <a:prstGeom prst="straightConnector1">
            <a:avLst/>
          </a:prstGeom>
          <a:solidFill>
            <a:srgbClr val="0183B7"/>
          </a:solidFill>
          <a:ln w="19050" cap="flat" cmpd="sng" algn="ctr">
            <a:solidFill>
              <a:srgbClr val="95A8FF"/>
            </a:solidFill>
            <a:prstDash val="dash"/>
            <a:round/>
            <a:headEnd type="none" w="med" len="med"/>
            <a:tailEnd type="triangle"/>
          </a:ln>
          <a:effectLst/>
        </p:spPr>
      </p:cxnSp>
      <p:sp>
        <p:nvSpPr>
          <p:cNvPr id="164" name="Rectangle 163">
            <a:extLst>
              <a:ext uri="{FF2B5EF4-FFF2-40B4-BE49-F238E27FC236}">
                <a16:creationId xmlns:a16="http://schemas.microsoft.com/office/drawing/2014/main" id="{018067BB-E03A-D11D-8E32-38C291E0DF36}"/>
              </a:ext>
            </a:extLst>
          </p:cNvPr>
          <p:cNvSpPr/>
          <p:nvPr/>
        </p:nvSpPr>
        <p:spPr bwMode="auto">
          <a:xfrm>
            <a:off x="2990669" y="4213718"/>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0" i="1" u="none" strike="noStrike" cap="none" normalizeH="0" baseline="0" dirty="0">
                <a:ln>
                  <a:noFill/>
                </a:ln>
                <a:solidFill>
                  <a:srgbClr val="95A8FF"/>
                </a:solidFill>
                <a:effectLst/>
                <a:latin typeface="Poppins" pitchFamily="2" charset="77"/>
                <a:ea typeface="ＭＳ Ｐゴシック" charset="0"/>
                <a:cs typeface="Poppins" pitchFamily="2" charset="77"/>
              </a:rPr>
              <a:t>“Insert”</a:t>
            </a:r>
          </a:p>
        </p:txBody>
      </p:sp>
      <p:cxnSp>
        <p:nvCxnSpPr>
          <p:cNvPr id="165" name="Straight Arrow Connector 164">
            <a:extLst>
              <a:ext uri="{FF2B5EF4-FFF2-40B4-BE49-F238E27FC236}">
                <a16:creationId xmlns:a16="http://schemas.microsoft.com/office/drawing/2014/main" id="{C1DB8DE8-6E51-2204-6E8B-09849875E815}"/>
              </a:ext>
            </a:extLst>
          </p:cNvPr>
          <p:cNvCxnSpPr>
            <a:cxnSpLocks/>
            <a:endCxn id="4" idx="2"/>
          </p:cNvCxnSpPr>
          <p:nvPr/>
        </p:nvCxnSpPr>
        <p:spPr bwMode="auto">
          <a:xfrm flipV="1">
            <a:off x="4742802" y="4076497"/>
            <a:ext cx="0" cy="495455"/>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70" name="Rectangle 169">
            <a:extLst>
              <a:ext uri="{FF2B5EF4-FFF2-40B4-BE49-F238E27FC236}">
                <a16:creationId xmlns:a16="http://schemas.microsoft.com/office/drawing/2014/main" id="{41A44A75-BA48-D1F5-ED40-AE28B1992342}"/>
              </a:ext>
            </a:extLst>
          </p:cNvPr>
          <p:cNvSpPr/>
          <p:nvPr/>
        </p:nvSpPr>
        <p:spPr bwMode="auto">
          <a:xfrm>
            <a:off x="3877160" y="4110768"/>
            <a:ext cx="1119736"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 i="1" dirty="0">
                <a:solidFill>
                  <a:schemeClr val="accent6"/>
                </a:solidFill>
                <a:latin typeface="Poppins" pitchFamily="2" charset="77"/>
                <a:ea typeface="ＭＳ Ｐゴシック" charset="0"/>
                <a:cs typeface="Poppins" pitchFamily="2" charset="77"/>
              </a:rPr>
              <a:t>“</a:t>
            </a:r>
            <a:r>
              <a:rPr lang="en-US" sz="600" i="1" dirty="0" err="1">
                <a:solidFill>
                  <a:schemeClr val="accent6"/>
                </a:solidFill>
                <a:latin typeface="Poppins" pitchFamily="2" charset="77"/>
                <a:ea typeface="ＭＳ Ｐゴシック" charset="0"/>
                <a:cs typeface="Poppins" pitchFamily="2" charset="77"/>
              </a:rPr>
              <a:t>r</a:t>
            </a:r>
            <a:r>
              <a:rPr kumimoji="0" lang="en-US" sz="600" b="0" i="1" u="none" strike="noStrike" cap="none" normalizeH="0" baseline="0" dirty="0" err="1">
                <a:ln>
                  <a:noFill/>
                </a:ln>
                <a:solidFill>
                  <a:schemeClr val="accent6"/>
                </a:solidFill>
                <a:effectLst/>
                <a:latin typeface="Poppins" pitchFamily="2" charset="77"/>
                <a:ea typeface="ＭＳ Ｐゴシック" charset="0"/>
                <a:cs typeface="Poppins" pitchFamily="2" charset="77"/>
              </a:rPr>
              <a:t>eplace+listen</a:t>
            </a:r>
            <a:r>
              <a:rPr kumimoji="0" lang="en-US" sz="600" b="0" i="1" u="none" strike="noStrike" cap="none" normalizeH="0" baseline="0" dirty="0">
                <a:ln>
                  <a:noFill/>
                </a:ln>
                <a:solidFill>
                  <a:schemeClr val="accent6"/>
                </a:solidFill>
                <a:effectLst/>
                <a:latin typeface="Poppins" pitchFamily="2" charset="77"/>
                <a:ea typeface="ＭＳ Ｐゴシック" charset="0"/>
                <a:cs typeface="Poppins" pitchFamily="2" charset="77"/>
              </a:rPr>
              <a:t>”</a:t>
            </a:r>
          </a:p>
        </p:txBody>
      </p:sp>
      <p:sp>
        <p:nvSpPr>
          <p:cNvPr id="175" name="Rectangle 174">
            <a:extLst>
              <a:ext uri="{FF2B5EF4-FFF2-40B4-BE49-F238E27FC236}">
                <a16:creationId xmlns:a16="http://schemas.microsoft.com/office/drawing/2014/main" id="{8C46316E-B6E4-3F41-FC12-0BB7C16CDF95}"/>
              </a:ext>
            </a:extLst>
          </p:cNvPr>
          <p:cNvSpPr/>
          <p:nvPr/>
        </p:nvSpPr>
        <p:spPr bwMode="auto">
          <a:xfrm>
            <a:off x="4155551" y="3518308"/>
            <a:ext cx="571095" cy="22101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 i="1" dirty="0">
                <a:solidFill>
                  <a:schemeClr val="accent6"/>
                </a:solidFill>
                <a:latin typeface="Poppins" pitchFamily="2" charset="77"/>
                <a:ea typeface="ＭＳ Ｐゴシック" charset="0"/>
                <a:cs typeface="Poppins" pitchFamily="2" charset="77"/>
              </a:rPr>
              <a:t>“return”</a:t>
            </a:r>
            <a:endParaRPr kumimoji="0" lang="en-US" sz="500" b="0" i="1" u="none" strike="noStrike" cap="none" normalizeH="0" baseline="0" dirty="0">
              <a:ln>
                <a:noFill/>
              </a:ln>
              <a:solidFill>
                <a:schemeClr val="accent6"/>
              </a:solidFill>
              <a:effectLst/>
              <a:latin typeface="Poppins" pitchFamily="2" charset="77"/>
              <a:ea typeface="ＭＳ Ｐゴシック" charset="0"/>
              <a:cs typeface="Poppins" pitchFamily="2" charset="77"/>
            </a:endParaRPr>
          </a:p>
        </p:txBody>
      </p:sp>
      <p:cxnSp>
        <p:nvCxnSpPr>
          <p:cNvPr id="177" name="Connector: Curved 176">
            <a:extLst>
              <a:ext uri="{FF2B5EF4-FFF2-40B4-BE49-F238E27FC236}">
                <a16:creationId xmlns:a16="http://schemas.microsoft.com/office/drawing/2014/main" id="{38CF42DF-831B-7ABB-6DD3-B97CAC1281DB}"/>
              </a:ext>
            </a:extLst>
          </p:cNvPr>
          <p:cNvCxnSpPr>
            <a:cxnSpLocks/>
            <a:endCxn id="4" idx="0"/>
          </p:cNvCxnSpPr>
          <p:nvPr/>
        </p:nvCxnSpPr>
        <p:spPr bwMode="auto">
          <a:xfrm>
            <a:off x="4368088" y="3686897"/>
            <a:ext cx="374714" cy="168588"/>
          </a:xfrm>
          <a:prstGeom prst="curvedConnector2">
            <a:avLst/>
          </a:prstGeom>
          <a:ln w="6350">
            <a:prstDash val="sysDash"/>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5221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613B59FF-0672-437E-4BCF-5DA5C4B84BF6}"/>
            </a:ext>
          </a:extLst>
        </p:cNvPr>
        <p:cNvGrpSpPr/>
        <p:nvPr/>
      </p:nvGrpSpPr>
      <p:grpSpPr>
        <a:xfrm>
          <a:off x="0" y="0"/>
          <a:ext cx="0" cy="0"/>
          <a:chOff x="0" y="0"/>
          <a:chExt cx="0" cy="0"/>
        </a:xfrm>
      </p:grpSpPr>
      <p:sp>
        <p:nvSpPr>
          <p:cNvPr id="166" name="Google Shape;166;p7">
            <a:extLst>
              <a:ext uri="{FF2B5EF4-FFF2-40B4-BE49-F238E27FC236}">
                <a16:creationId xmlns:a16="http://schemas.microsoft.com/office/drawing/2014/main" id="{5DF55E65-26C5-DC8F-5182-DF144BA6FD58}"/>
              </a:ext>
            </a:extLst>
          </p:cNvPr>
          <p:cNvSpPr txBox="1">
            <a:spLocks noGrp="1"/>
          </p:cNvSpPr>
          <p:nvPr>
            <p:ph type="title"/>
          </p:nvPr>
        </p:nvSpPr>
        <p:spPr>
          <a:xfrm>
            <a:off x="427932" y="273844"/>
            <a:ext cx="8232246" cy="472723"/>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buSzPct val="100000"/>
            </a:pPr>
            <a:r>
              <a:rPr lang="en-US"/>
              <a:t>DASH </a:t>
            </a:r>
            <a:r>
              <a:rPr lang="en-US" dirty="0"/>
              <a:t>Media Presentation Insertion vs HLS Interstitials</a:t>
            </a:r>
            <a:endParaRPr dirty="0"/>
          </a:p>
        </p:txBody>
      </p:sp>
      <p:sp>
        <p:nvSpPr>
          <p:cNvPr id="167" name="Google Shape;167;p7">
            <a:extLst>
              <a:ext uri="{FF2B5EF4-FFF2-40B4-BE49-F238E27FC236}">
                <a16:creationId xmlns:a16="http://schemas.microsoft.com/office/drawing/2014/main" id="{4B1C164C-FEE3-7BDD-4B60-FF0F61FBD830}"/>
              </a:ext>
            </a:extLst>
          </p:cNvPr>
          <p:cNvSpPr txBox="1">
            <a:spLocks noGrp="1"/>
          </p:cNvSpPr>
          <p:nvPr>
            <p:ph type="sldNum" idx="4294967295"/>
          </p:nvPr>
        </p:nvSpPr>
        <p:spPr>
          <a:xfrm>
            <a:off x="316904" y="4702969"/>
            <a:ext cx="333837"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b="1">
                <a:solidFill>
                  <a:srgbClr val="5A5B5B"/>
                </a:solidFill>
                <a:latin typeface="Poppins"/>
                <a:ea typeface="Poppins"/>
                <a:cs typeface="Poppins"/>
                <a:sym typeface="Poppins"/>
              </a:rPr>
              <a:pPr/>
              <a:t>33</a:t>
            </a:fld>
            <a:endParaRPr sz="1200" b="1">
              <a:solidFill>
                <a:srgbClr val="5A5B5B"/>
              </a:solidFill>
              <a:latin typeface="Poppins"/>
              <a:ea typeface="Poppins"/>
              <a:cs typeface="Poppins"/>
              <a:sym typeface="Poppins"/>
            </a:endParaRPr>
          </a:p>
        </p:txBody>
      </p:sp>
      <p:graphicFrame>
        <p:nvGraphicFramePr>
          <p:cNvPr id="3" name="Table 2">
            <a:extLst>
              <a:ext uri="{FF2B5EF4-FFF2-40B4-BE49-F238E27FC236}">
                <a16:creationId xmlns:a16="http://schemas.microsoft.com/office/drawing/2014/main" id="{F5094F88-F355-CE9E-CF06-CA53B6559FD5}"/>
              </a:ext>
            </a:extLst>
          </p:cNvPr>
          <p:cNvGraphicFramePr>
            <a:graphicFrameLocks noGrp="1"/>
          </p:cNvGraphicFramePr>
          <p:nvPr>
            <p:extLst>
              <p:ext uri="{D42A27DB-BD31-4B8C-83A1-F6EECF244321}">
                <p14:modId xmlns:p14="http://schemas.microsoft.com/office/powerpoint/2010/main" val="3186809181"/>
              </p:ext>
            </p:extLst>
          </p:nvPr>
        </p:nvGraphicFramePr>
        <p:xfrm>
          <a:off x="483822" y="735010"/>
          <a:ext cx="8543074" cy="3606475"/>
        </p:xfrm>
        <a:graphic>
          <a:graphicData uri="http://schemas.openxmlformats.org/drawingml/2006/table">
            <a:tbl>
              <a:tblPr firstRow="1" bandRow="1">
                <a:tableStyleId>{5C22544A-7EE6-4342-B048-85BDC9FD1C3A}</a:tableStyleId>
              </a:tblPr>
              <a:tblGrid>
                <a:gridCol w="1598382">
                  <a:extLst>
                    <a:ext uri="{9D8B030D-6E8A-4147-A177-3AD203B41FA5}">
                      <a16:colId xmlns:a16="http://schemas.microsoft.com/office/drawing/2014/main" val="1726019471"/>
                    </a:ext>
                  </a:extLst>
                </a:gridCol>
                <a:gridCol w="2995473">
                  <a:extLst>
                    <a:ext uri="{9D8B030D-6E8A-4147-A177-3AD203B41FA5}">
                      <a16:colId xmlns:a16="http://schemas.microsoft.com/office/drawing/2014/main" val="1897532306"/>
                    </a:ext>
                  </a:extLst>
                </a:gridCol>
                <a:gridCol w="3949219">
                  <a:extLst>
                    <a:ext uri="{9D8B030D-6E8A-4147-A177-3AD203B41FA5}">
                      <a16:colId xmlns:a16="http://schemas.microsoft.com/office/drawing/2014/main" val="1749576493"/>
                    </a:ext>
                  </a:extLst>
                </a:gridCol>
              </a:tblGrid>
              <a:tr h="349328">
                <a:tc>
                  <a:txBody>
                    <a:bodyPr/>
                    <a:lstStyle/>
                    <a:p>
                      <a:r>
                        <a:rPr lang="en-US" sz="1600" dirty="0">
                          <a:latin typeface="Poppins" pitchFamily="2" charset="77"/>
                          <a:cs typeface="Poppins" pitchFamily="2" charset="77"/>
                        </a:rPr>
                        <a:t>Feature</a:t>
                      </a:r>
                    </a:p>
                  </a:txBody>
                  <a:tcPr marL="68580" marR="68580" marT="34290" marB="34290">
                    <a:solidFill>
                      <a:srgbClr val="0166FF"/>
                    </a:solidFill>
                  </a:tcPr>
                </a:tc>
                <a:tc>
                  <a:txBody>
                    <a:bodyPr/>
                    <a:lstStyle/>
                    <a:p>
                      <a:r>
                        <a:rPr lang="en-US" sz="1600" dirty="0">
                          <a:latin typeface="Poppins" pitchFamily="2" charset="77"/>
                          <a:cs typeface="Poppins" pitchFamily="2" charset="77"/>
                        </a:rPr>
                        <a:t>HLS</a:t>
                      </a:r>
                    </a:p>
                  </a:txBody>
                  <a:tcPr marL="68580" marR="68580" marT="34290" marB="34290">
                    <a:solidFill>
                      <a:srgbClr val="01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oppins" pitchFamily="2" charset="77"/>
                          <a:cs typeface="Poppins" pitchFamily="2" charset="77"/>
                        </a:rPr>
                        <a:t>DASH</a:t>
                      </a:r>
                    </a:p>
                  </a:txBody>
                  <a:tcPr marL="68580" marR="68580" marT="34290" marB="34290">
                    <a:solidFill>
                      <a:srgbClr val="0166FF"/>
                    </a:solidFill>
                  </a:tcPr>
                </a:tc>
                <a:extLst>
                  <a:ext uri="{0D108BD9-81ED-4DB2-BD59-A6C34878D82A}">
                    <a16:rowId xmlns:a16="http://schemas.microsoft.com/office/drawing/2014/main" val="1453260568"/>
                  </a:ext>
                </a:extLst>
              </a:tr>
              <a:tr h="561761">
                <a:tc>
                  <a:txBody>
                    <a:bodyPr/>
                    <a:lstStyle/>
                    <a:p>
                      <a:r>
                        <a:rPr lang="en-US" sz="1100" dirty="0">
                          <a:latin typeface="+mn-lt"/>
                          <a:cs typeface="Poppins" pitchFamily="2" charset="77"/>
                        </a:rPr>
                        <a:t>Opening new Media Presentation</a:t>
                      </a:r>
                    </a:p>
                  </a:txBody>
                  <a:tcPr marL="68580" marR="68580" marT="34290" marB="34290"/>
                </a:tc>
                <a:tc>
                  <a:txBody>
                    <a:bodyPr/>
                    <a:lstStyle/>
                    <a:p>
                      <a:r>
                        <a:rPr lang="en-US" sz="1100" b="1" dirty="0">
                          <a:latin typeface="Courier New" panose="02070309020205020404" pitchFamily="49" charset="0"/>
                          <a:cs typeface="Courier New" panose="02070309020205020404" pitchFamily="49" charset="0"/>
                        </a:rPr>
                        <a:t>EXT-X-DATERANGE </a:t>
                      </a:r>
                    </a:p>
                    <a:p>
                      <a:r>
                        <a:rPr lang="en-US" sz="1100" b="1" dirty="0">
                          <a:latin typeface="Courier New" panose="02070309020205020404" pitchFamily="49" charset="0"/>
                          <a:cs typeface="Courier New" panose="02070309020205020404" pitchFamily="49" charset="0"/>
                        </a:rPr>
                        <a:t>CLASS = “</a:t>
                      </a:r>
                      <a:r>
                        <a:rPr lang="en-US" sz="1100" b="1" dirty="0" err="1">
                          <a:latin typeface="Courier New" panose="02070309020205020404" pitchFamily="49" charset="0"/>
                          <a:cs typeface="Courier New" panose="02070309020205020404" pitchFamily="49" charset="0"/>
                        </a:rPr>
                        <a:t>com.apple.hls.interstitial</a:t>
                      </a:r>
                      <a:r>
                        <a:rPr lang="en-US" sz="1100" b="1" dirty="0">
                          <a:latin typeface="Courier New" panose="02070309020205020404" pitchFamily="49" charset="0"/>
                          <a:cs typeface="Courier New" panose="02070309020205020404" pitchFamily="49" charset="0"/>
                        </a:rPr>
                        <a:t>”</a:t>
                      </a:r>
                    </a:p>
                  </a:txBody>
                  <a:tcPr marL="68580" marR="68580" marT="34290" marB="34290"/>
                </a:tc>
                <a:tc>
                  <a:txBody>
                    <a:bodyPr/>
                    <a:lstStyle/>
                    <a:p>
                      <a:r>
                        <a:rPr lang="en-US" sz="1100" dirty="0">
                          <a:latin typeface="+mn-lt"/>
                          <a:cs typeface="Poppins" pitchFamily="2" charset="77"/>
                        </a:rPr>
                        <a:t>Alternative MPD event</a:t>
                      </a:r>
                    </a:p>
                    <a:p>
                      <a:r>
                        <a:rPr lang="en-US" sz="1100" dirty="0">
                          <a:latin typeface="+mn-lt"/>
                          <a:cs typeface="Poppins" pitchFamily="2" charset="77"/>
                        </a:rPr>
                        <a:t>(carried in MPD or segments)</a:t>
                      </a:r>
                    </a:p>
                  </a:txBody>
                  <a:tcPr marL="68580" marR="68580" marT="34290" marB="34290"/>
                </a:tc>
                <a:extLst>
                  <a:ext uri="{0D108BD9-81ED-4DB2-BD59-A6C34878D82A}">
                    <a16:rowId xmlns:a16="http://schemas.microsoft.com/office/drawing/2014/main" val="1580063255"/>
                  </a:ext>
                </a:extLst>
              </a:tr>
              <a:tr h="396978">
                <a:tc>
                  <a:txBody>
                    <a:bodyPr/>
                    <a:lstStyle/>
                    <a:p>
                      <a:r>
                        <a:rPr lang="en-US" sz="1100" dirty="0">
                          <a:latin typeface="+mn-lt"/>
                          <a:cs typeface="Poppins" pitchFamily="2" charset="77"/>
                        </a:rPr>
                        <a:t>Query Parameters</a:t>
                      </a:r>
                    </a:p>
                  </a:txBody>
                  <a:tcPr marL="68580" marR="68580" marT="34290" marB="34290"/>
                </a:tc>
                <a:tc>
                  <a:txBody>
                    <a:bodyPr/>
                    <a:lstStyle/>
                    <a:p>
                      <a:r>
                        <a:rPr lang="en-US" sz="1100" dirty="0">
                          <a:latin typeface="+mn-lt"/>
                          <a:cs typeface="Poppins" pitchFamily="2" charset="77"/>
                        </a:rPr>
                        <a:t>Named query parameters </a:t>
                      </a:r>
                    </a:p>
                    <a:p>
                      <a:r>
                        <a:rPr lang="en-US" sz="1100" dirty="0">
                          <a:latin typeface="+mn-lt"/>
                          <a:cs typeface="Poppins" pitchFamily="2" charset="77"/>
                        </a:rPr>
                        <a:t>(Annex D.4)</a:t>
                      </a:r>
                    </a:p>
                  </a:txBody>
                  <a:tcPr marL="68580" marR="68580" marT="34290" marB="34290"/>
                </a:tc>
                <a:tc>
                  <a:txBody>
                    <a:bodyPr/>
                    <a:lstStyle/>
                    <a:p>
                      <a:r>
                        <a:rPr lang="en-US" sz="1100" b="0" i="0" kern="1200" dirty="0">
                          <a:solidFill>
                            <a:schemeClr val="dk1"/>
                          </a:solidFill>
                          <a:effectLst/>
                          <a:latin typeface="+mn-lt"/>
                          <a:ea typeface="+mn-ea"/>
                          <a:cs typeface="Poppins" panose="00000500000000000000" pitchFamily="2" charset="0"/>
                        </a:rPr>
                        <a:t>Extended query parameters </a:t>
                      </a:r>
                    </a:p>
                    <a:p>
                      <a:r>
                        <a:rPr lang="en-US" sz="1100" dirty="0">
                          <a:effectLst/>
                          <a:latin typeface="+mn-lt"/>
                          <a:cs typeface="Poppins" pitchFamily="2" charset="77"/>
                        </a:rPr>
                        <a:t>(</a:t>
                      </a:r>
                      <a:r>
                        <a:rPr lang="en-US" sz="1100" dirty="0">
                          <a:latin typeface="+mn-lt"/>
                          <a:cs typeface="Poppins" pitchFamily="2" charset="77"/>
                        </a:rPr>
                        <a:t>Annex I.3)</a:t>
                      </a:r>
                    </a:p>
                  </a:txBody>
                  <a:tcPr marL="68580" marR="68580" marT="34290" marB="34290"/>
                </a:tc>
                <a:extLst>
                  <a:ext uri="{0D108BD9-81ED-4DB2-BD59-A6C34878D82A}">
                    <a16:rowId xmlns:a16="http://schemas.microsoft.com/office/drawing/2014/main" val="1034184942"/>
                  </a:ext>
                </a:extLst>
              </a:tr>
              <a:tr h="1145993">
                <a:tc>
                  <a:txBody>
                    <a:bodyPr/>
                    <a:lstStyle/>
                    <a:p>
                      <a:r>
                        <a:rPr lang="en-US" sz="1100" dirty="0">
                          <a:latin typeface="+mn-lt"/>
                          <a:cs typeface="Poppins" pitchFamily="2" charset="77"/>
                        </a:rPr>
                        <a:t>Resumption point</a:t>
                      </a:r>
                    </a:p>
                  </a:txBody>
                  <a:tcPr marL="68580" marR="68580" marT="34290" marB="34290"/>
                </a:tc>
                <a:tc>
                  <a:txBody>
                    <a:bodyPr/>
                    <a:lstStyle/>
                    <a:p>
                      <a:r>
                        <a:rPr lang="en-US" sz="1200" b="1" dirty="0">
                          <a:latin typeface="Courier New" panose="02070309020205020404" pitchFamily="49" charset="0"/>
                          <a:cs typeface="Courier New" panose="02070309020205020404" pitchFamily="49" charset="0"/>
                        </a:rPr>
                        <a:t>X-RESUME-OFFSET</a:t>
                      </a:r>
                    </a:p>
                    <a:p>
                      <a:pPr marL="285750" indent="-285750">
                        <a:buFont typeface="+mj-lt"/>
                        <a:buAutoNum type="arabicPeriod"/>
                      </a:pPr>
                      <a:r>
                        <a:rPr lang="en-US" sz="1100" dirty="0">
                          <a:latin typeface="+mn-lt"/>
                          <a:cs typeface="Poppins" pitchFamily="2" charset="77"/>
                        </a:rPr>
                        <a:t>0: resume at the same point</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latin typeface="+mn-lt"/>
                          <a:cs typeface="Poppins" pitchFamily="2" charset="77"/>
                        </a:rPr>
                        <a:t>Absent: resume when interstitial terminates  </a:t>
                      </a:r>
                    </a:p>
                    <a:p>
                      <a:pPr marL="285750" indent="-285750">
                        <a:buFont typeface="+mj-lt"/>
                        <a:buAutoNum type="arabicPeriod"/>
                      </a:pPr>
                      <a:r>
                        <a:rPr lang="en-US" sz="1100" dirty="0">
                          <a:latin typeface="+mn-lt"/>
                          <a:cs typeface="Poppins" pitchFamily="2" charset="77"/>
                        </a:rPr>
                        <a:t>T: resume in T seconds</a:t>
                      </a:r>
                    </a:p>
                  </a:txBody>
                  <a:tcPr marL="68580" marR="68580" marT="34290" marB="34290"/>
                </a:tc>
                <a:tc>
                  <a:txBody>
                    <a:bodyPr/>
                    <a:lstStyle/>
                    <a:p>
                      <a:r>
                        <a:rPr lang="en-US" sz="1200" b="1" i="0" dirty="0" err="1">
                          <a:latin typeface="Courier New" panose="02070309020205020404" pitchFamily="49" charset="0"/>
                          <a:cs typeface="Courier New" panose="02070309020205020404" pitchFamily="49" charset="0"/>
                        </a:rPr>
                        <a:t>Event</a:t>
                      </a:r>
                      <a:r>
                        <a:rPr lang="en-US" sz="1200" b="0" i="0" dirty="0" err="1">
                          <a:latin typeface="Courier New" panose="02070309020205020404" pitchFamily="49" charset="0"/>
                          <a:cs typeface="Courier New" panose="02070309020205020404" pitchFamily="49" charset="0"/>
                        </a:rPr>
                        <a:t>@value</a:t>
                      </a:r>
                      <a:endParaRPr lang="en-US" sz="1200" b="0" i="0" dirty="0">
                        <a:latin typeface="Courier New" panose="02070309020205020404" pitchFamily="49" charset="0"/>
                        <a:cs typeface="Courier New" panose="02070309020205020404" pitchFamily="49" charset="0"/>
                      </a:endParaRPr>
                    </a:p>
                    <a:p>
                      <a:pPr marL="285750" indent="-285750">
                        <a:buFont typeface="+mj-lt"/>
                        <a:buAutoNum type="arabicPeriod"/>
                      </a:pPr>
                      <a:r>
                        <a:rPr lang="en-US" sz="1100" dirty="0">
                          <a:latin typeface="+mn-lt"/>
                          <a:cs typeface="Poppins" pitchFamily="2" charset="77"/>
                        </a:rPr>
                        <a:t>“insert”: resume at the same point</a:t>
                      </a:r>
                    </a:p>
                    <a:p>
                      <a:pPr marL="285750" indent="-285750">
                        <a:buFont typeface="+mj-lt"/>
                        <a:buAutoNum type="arabicPeriod"/>
                      </a:pPr>
                      <a:r>
                        <a:rPr lang="en-US" sz="1100" dirty="0">
                          <a:latin typeface="+mn-lt"/>
                          <a:cs typeface="Poppins" pitchFamily="2" charset="77"/>
                        </a:rPr>
                        <a:t>“replace”: resume when alternative presentation terminates</a:t>
                      </a:r>
                    </a:p>
                    <a:p>
                      <a:pPr marL="285750" indent="-285750">
                        <a:buFont typeface="+mj-lt"/>
                        <a:buAutoNum type="arabicPeriod"/>
                      </a:pPr>
                      <a:r>
                        <a:rPr lang="en-US" sz="1100" dirty="0">
                          <a:latin typeface="+mn-lt"/>
                          <a:cs typeface="Poppins" pitchFamily="2" charset="77"/>
                        </a:rPr>
                        <a:t>Custom duration via MPD Anchors (Annex C.4)</a:t>
                      </a:r>
                    </a:p>
                  </a:txBody>
                  <a:tcPr marL="68580" marR="68580" marT="34290" marB="34290"/>
                </a:tc>
                <a:extLst>
                  <a:ext uri="{0D108BD9-81ED-4DB2-BD59-A6C34878D82A}">
                    <a16:rowId xmlns:a16="http://schemas.microsoft.com/office/drawing/2014/main" val="2176465133"/>
                  </a:ext>
                </a:extLst>
              </a:tr>
              <a:tr h="786466">
                <a:tc>
                  <a:txBody>
                    <a:bodyPr/>
                    <a:lstStyle/>
                    <a:p>
                      <a:r>
                        <a:rPr lang="en-US" sz="1100" dirty="0">
                          <a:latin typeface="+mn-lt"/>
                          <a:cs typeface="Poppins" pitchFamily="2" charset="77"/>
                        </a:rPr>
                        <a:t>Termination</a:t>
                      </a:r>
                    </a:p>
                  </a:txBody>
                  <a:tcPr marL="68580" marR="68580" marT="34290" marB="34290"/>
                </a:tc>
                <a:tc>
                  <a:txBody>
                    <a:bodyPr/>
                    <a:lstStyle/>
                    <a:p>
                      <a:pPr marL="285750" indent="-285750">
                        <a:buFont typeface="+mj-lt"/>
                        <a:buAutoNum type="arabicPeriod"/>
                      </a:pPr>
                      <a:r>
                        <a:rPr lang="en-US" sz="1100" dirty="0">
                          <a:latin typeface="+mn-lt"/>
                          <a:cs typeface="Poppins" pitchFamily="2" charset="77"/>
                        </a:rPr>
                        <a:t>Interstitial duration </a:t>
                      </a:r>
                    </a:p>
                    <a:p>
                      <a:pPr marL="285750" indent="-285750">
                        <a:buFont typeface="+mj-lt"/>
                        <a:buAutoNum type="arabicPeriod"/>
                      </a:pPr>
                      <a:r>
                        <a:rPr lang="en-US" sz="1100" dirty="0">
                          <a:latin typeface="+mn-lt"/>
                          <a:cs typeface="Poppins" pitchFamily="2" charset="77"/>
                        </a:rPr>
                        <a:t>Stated duration</a:t>
                      </a:r>
                    </a:p>
                  </a:txBody>
                  <a:tcPr marL="68580" marR="68580" marT="34290" marB="34290"/>
                </a:tc>
                <a:tc>
                  <a:txBody>
                    <a:bodyPr/>
                    <a:lstStyle/>
                    <a:p>
                      <a:pPr marL="285750" indent="-285750">
                        <a:buFont typeface="+mj-lt"/>
                        <a:buAutoNum type="arabicPeriod"/>
                      </a:pPr>
                      <a:r>
                        <a:rPr lang="en-US" sz="1100" dirty="0">
                          <a:latin typeface="+mn-lt"/>
                          <a:cs typeface="Poppins" pitchFamily="2" charset="77"/>
                        </a:rPr>
                        <a:t>Alternative presentation duration </a:t>
                      </a:r>
                    </a:p>
                    <a:p>
                      <a:pPr marL="285750" indent="-285750">
                        <a:buFont typeface="+mj-lt"/>
                        <a:buAutoNum type="arabicPeriod"/>
                      </a:pPr>
                      <a:r>
                        <a:rPr lang="en-US" sz="1100" dirty="0">
                          <a:latin typeface="+mn-lt"/>
                          <a:cs typeface="Poppins" pitchFamily="2" charset="77"/>
                        </a:rPr>
                        <a:t>Stated duration</a:t>
                      </a:r>
                    </a:p>
                    <a:p>
                      <a:pPr marL="285750" indent="-285750">
                        <a:buFont typeface="+mj-lt"/>
                        <a:buAutoNum type="arabicPeriod"/>
                      </a:pPr>
                      <a:r>
                        <a:rPr lang="en-US" sz="1100" b="0" i="0" dirty="0">
                          <a:latin typeface="+mn-lt"/>
                          <a:cs typeface="Poppins" pitchFamily="2" charset="77"/>
                        </a:rPr>
                        <a:t>Asynchronous, e.g. early termination and more</a:t>
                      </a:r>
                    </a:p>
                  </a:txBody>
                  <a:tcPr marL="68580" marR="68580" marT="34290" marB="34290"/>
                </a:tc>
                <a:extLst>
                  <a:ext uri="{0D108BD9-81ED-4DB2-BD59-A6C34878D82A}">
                    <a16:rowId xmlns:a16="http://schemas.microsoft.com/office/drawing/2014/main" val="3744287433"/>
                  </a:ext>
                </a:extLst>
              </a:tr>
              <a:tr h="349328">
                <a:tc>
                  <a:txBody>
                    <a:bodyPr/>
                    <a:lstStyle/>
                    <a:p>
                      <a:r>
                        <a:rPr lang="en-US" sz="1100" dirty="0">
                          <a:latin typeface="+mn-lt"/>
                          <a:cs typeface="Poppins" pitchFamily="2" charset="77"/>
                        </a:rPr>
                        <a:t>Nesting</a:t>
                      </a:r>
                    </a:p>
                  </a:txBody>
                  <a:tcPr marL="68580" marR="68580" marT="34290" marB="34290"/>
                </a:tc>
                <a:tc>
                  <a:txBody>
                    <a:bodyPr/>
                    <a:lstStyle/>
                    <a:p>
                      <a:r>
                        <a:rPr lang="en-US" sz="1100" dirty="0">
                          <a:latin typeface="+mn-lt"/>
                          <a:cs typeface="Poppins" pitchFamily="2" charset="77"/>
                        </a:rPr>
                        <a:t>No</a:t>
                      </a:r>
                    </a:p>
                  </a:txBody>
                  <a:tcPr marL="68580" marR="68580" marT="34290" marB="34290"/>
                </a:tc>
                <a:tc>
                  <a:txBody>
                    <a:bodyPr/>
                    <a:lstStyle/>
                    <a:p>
                      <a:r>
                        <a:rPr lang="en-US" sz="1100" dirty="0">
                          <a:latin typeface="+mn-lt"/>
                          <a:cs typeface="Poppins" pitchFamily="2" charset="77"/>
                        </a:rPr>
                        <a:t>Yes</a:t>
                      </a:r>
                    </a:p>
                  </a:txBody>
                  <a:tcPr marL="68580" marR="68580" marT="34290" marB="34290"/>
                </a:tc>
                <a:extLst>
                  <a:ext uri="{0D108BD9-81ED-4DB2-BD59-A6C34878D82A}">
                    <a16:rowId xmlns:a16="http://schemas.microsoft.com/office/drawing/2014/main" val="947606671"/>
                  </a:ext>
                </a:extLst>
              </a:tr>
            </a:tbl>
          </a:graphicData>
        </a:graphic>
      </p:graphicFrame>
      <p:sp>
        <p:nvSpPr>
          <p:cNvPr id="2" name="Rectangle 1">
            <a:extLst>
              <a:ext uri="{FF2B5EF4-FFF2-40B4-BE49-F238E27FC236}">
                <a16:creationId xmlns:a16="http://schemas.microsoft.com/office/drawing/2014/main" id="{4E7A2B76-47A7-5C5E-F9E5-467C577DC6CC}"/>
              </a:ext>
            </a:extLst>
          </p:cNvPr>
          <p:cNvSpPr/>
          <p:nvPr/>
        </p:nvSpPr>
        <p:spPr bwMode="auto">
          <a:xfrm>
            <a:off x="5095927" y="3566907"/>
            <a:ext cx="3306668" cy="222422"/>
          </a:xfrm>
          <a:prstGeom prst="rect">
            <a:avLst/>
          </a:prstGeom>
          <a:noFill/>
          <a:ln>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defTabSz="514350"/>
            <a:endParaRPr lang="en-US" sz="1400" dirty="0" err="1">
              <a:solidFill>
                <a:schemeClr val="bg1"/>
              </a:solidFill>
              <a:ea typeface="Arial" pitchFamily="-107" charset="0"/>
              <a:cs typeface="Arial" pitchFamily="-107" charset="0"/>
              <a:sym typeface="Arial" pitchFamily="-107" charset="0"/>
            </a:endParaRPr>
          </a:p>
        </p:txBody>
      </p:sp>
      <p:sp>
        <p:nvSpPr>
          <p:cNvPr id="4" name="Rectangle 3">
            <a:extLst>
              <a:ext uri="{FF2B5EF4-FFF2-40B4-BE49-F238E27FC236}">
                <a16:creationId xmlns:a16="http://schemas.microsoft.com/office/drawing/2014/main" id="{2DE866B0-A4F4-93EF-68CF-5F1AAE42978E}"/>
              </a:ext>
            </a:extLst>
          </p:cNvPr>
          <p:cNvSpPr/>
          <p:nvPr/>
        </p:nvSpPr>
        <p:spPr bwMode="auto">
          <a:xfrm>
            <a:off x="5095927" y="4019912"/>
            <a:ext cx="396239" cy="222422"/>
          </a:xfrm>
          <a:prstGeom prst="rect">
            <a:avLst/>
          </a:prstGeom>
          <a:noFill/>
          <a:ln>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defTabSz="514350"/>
            <a:endParaRPr lang="en-US" sz="1400" dirty="0" err="1">
              <a:solidFill>
                <a:schemeClr val="bg1"/>
              </a:solidFill>
              <a:ea typeface="Arial" pitchFamily="-107" charset="0"/>
              <a:cs typeface="Arial" pitchFamily="-107" charset="0"/>
              <a:sym typeface="Arial" pitchFamily="-107" charset="0"/>
            </a:endParaRPr>
          </a:p>
        </p:txBody>
      </p:sp>
    </p:spTree>
    <p:extLst>
      <p:ext uri="{BB962C8B-B14F-4D97-AF65-F5344CB8AC3E}">
        <p14:creationId xmlns:p14="http://schemas.microsoft.com/office/powerpoint/2010/main" val="240546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2820-BF70-10E0-0ED6-AE15462F563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D074B25-B3B3-8B9B-4259-F1D1CB77B690}"/>
              </a:ext>
            </a:extLst>
          </p:cNvPr>
          <p:cNvGraphicFramePr>
            <a:graphicFrameLocks noGrp="1"/>
          </p:cNvGraphicFramePr>
          <p:nvPr>
            <p:extLst>
              <p:ext uri="{D42A27DB-BD31-4B8C-83A1-F6EECF244321}">
                <p14:modId xmlns:p14="http://schemas.microsoft.com/office/powerpoint/2010/main" val="2141184166"/>
              </p:ext>
            </p:extLst>
          </p:nvPr>
        </p:nvGraphicFramePr>
        <p:xfrm>
          <a:off x="14400" y="275187"/>
          <a:ext cx="9129601" cy="3825240"/>
        </p:xfrm>
        <a:graphic>
          <a:graphicData uri="http://schemas.openxmlformats.org/drawingml/2006/table">
            <a:tbl>
              <a:tblPr firstRow="1" firstCol="1" bandRow="1"/>
              <a:tblGrid>
                <a:gridCol w="9129601">
                  <a:extLst>
                    <a:ext uri="{9D8B030D-6E8A-4147-A177-3AD203B41FA5}">
                      <a16:colId xmlns:a16="http://schemas.microsoft.com/office/drawing/2014/main" val="3432766"/>
                    </a:ext>
                  </a:extLst>
                </a:gridCol>
              </a:tblGrid>
              <a:tr h="3608387">
                <a:tc>
                  <a:txBody>
                    <a:bodyPr/>
                    <a:lstStyle/>
                    <a:p>
                      <a:r>
                        <a:rPr lang="en-US" sz="1100" dirty="0">
                          <a:solidFill>
                            <a:srgbClr val="FF0000"/>
                          </a:solidFill>
                        </a:rPr>
                        <a:t>&lt;?</a:t>
                      </a:r>
                      <a:r>
                        <a:rPr lang="en-US" sz="1100" dirty="0">
                          <a:solidFill>
                            <a:srgbClr val="0000FF"/>
                          </a:solidFill>
                        </a:rPr>
                        <a:t>xml</a:t>
                      </a:r>
                      <a:r>
                        <a:rPr lang="en-US" sz="1400" dirty="0">
                          <a:solidFill>
                            <a:srgbClr val="000000"/>
                          </a:solidFill>
                        </a:rPr>
                        <a:t> </a:t>
                      </a:r>
                      <a:r>
                        <a:rPr lang="en-US" sz="1100" dirty="0">
                          <a:solidFill>
                            <a:srgbClr val="FF0000"/>
                          </a:solidFill>
                        </a:rPr>
                        <a:t>version</a:t>
                      </a:r>
                      <a:r>
                        <a:rPr lang="en-US" sz="1400" dirty="0">
                          <a:solidFill>
                            <a:srgbClr val="000000"/>
                          </a:solidFill>
                        </a:rPr>
                        <a:t>=</a:t>
                      </a:r>
                      <a:r>
                        <a:rPr lang="en-US" sz="1100" dirty="0">
                          <a:solidFill>
                            <a:srgbClr val="008000"/>
                          </a:solidFill>
                        </a:rPr>
                        <a:t>"1.0"</a:t>
                      </a:r>
                      <a:r>
                        <a:rPr lang="en-US" sz="1400" dirty="0">
                          <a:solidFill>
                            <a:srgbClr val="000000"/>
                          </a:solidFill>
                        </a:rPr>
                        <a:t> </a:t>
                      </a:r>
                      <a:r>
                        <a:rPr lang="en-US" sz="1100" dirty="0">
                          <a:solidFill>
                            <a:srgbClr val="FF0000"/>
                          </a:solidFill>
                        </a:rPr>
                        <a:t>encoding</a:t>
                      </a:r>
                      <a:r>
                        <a:rPr lang="en-US" sz="1400" dirty="0">
                          <a:solidFill>
                            <a:srgbClr val="000000"/>
                          </a:solidFill>
                        </a:rPr>
                        <a:t>=</a:t>
                      </a:r>
                      <a:r>
                        <a:rPr lang="en-US" sz="1100" dirty="0">
                          <a:solidFill>
                            <a:srgbClr val="008000"/>
                          </a:solidFill>
                        </a:rPr>
                        <a:t>"utf-8"</a:t>
                      </a:r>
                      <a:r>
                        <a:rPr lang="en-US" sz="1100" dirty="0">
                          <a:solidFill>
                            <a:srgbClr val="FF0000"/>
                          </a:solidFill>
                        </a:rPr>
                        <a:t>?&gt;</a:t>
                      </a:r>
                      <a:endParaRPr lang="en-US" sz="1100" dirty="0">
                        <a:solidFill>
                          <a:srgbClr val="000000"/>
                        </a:solidFill>
                      </a:endParaRPr>
                    </a:p>
                    <a:p>
                      <a:r>
                        <a:rPr lang="en-US" sz="1100" dirty="0">
                          <a:solidFill>
                            <a:srgbClr val="0000FF"/>
                          </a:solidFill>
                        </a:rPr>
                        <a:t>&lt;MPD</a:t>
                      </a:r>
                      <a:r>
                        <a:rPr lang="en-US" sz="1400" dirty="0">
                          <a:solidFill>
                            <a:srgbClr val="000000"/>
                          </a:solidFill>
                        </a:rPr>
                        <a:t> </a:t>
                      </a:r>
                      <a:r>
                        <a:rPr lang="en-US" sz="1100" dirty="0" err="1">
                          <a:solidFill>
                            <a:srgbClr val="FF0000"/>
                          </a:solidFill>
                        </a:rPr>
                        <a:t>xmlns</a:t>
                      </a:r>
                      <a:r>
                        <a:rPr lang="en-US" sz="1400" dirty="0">
                          <a:solidFill>
                            <a:srgbClr val="000000"/>
                          </a:solidFill>
                        </a:rPr>
                        <a:t>=</a:t>
                      </a:r>
                      <a:r>
                        <a:rPr lang="en-US" sz="1100" dirty="0">
                          <a:solidFill>
                            <a:srgbClr val="008000"/>
                          </a:solidFill>
                        </a:rPr>
                        <a:t>"urn:mpeg:dash:schema:mpd:2011"</a:t>
                      </a:r>
                      <a:r>
                        <a:rPr lang="en-US" sz="1400" dirty="0">
                          <a:solidFill>
                            <a:srgbClr val="000000"/>
                          </a:solidFill>
                        </a:rPr>
                        <a:t> </a:t>
                      </a:r>
                      <a:r>
                        <a:rPr lang="en-US" sz="1100" dirty="0" err="1">
                          <a:solidFill>
                            <a:srgbClr val="FF0000"/>
                          </a:solidFill>
                        </a:rPr>
                        <a:t>xmlns:xsi</a:t>
                      </a:r>
                      <a:r>
                        <a:rPr lang="en-US" sz="1400" dirty="0">
                          <a:solidFill>
                            <a:srgbClr val="000000"/>
                          </a:solidFill>
                        </a:rPr>
                        <a:t>=</a:t>
                      </a:r>
                      <a:r>
                        <a:rPr lang="en-US" sz="1100" dirty="0">
                          <a:solidFill>
                            <a:srgbClr val="008000"/>
                          </a:solidFill>
                        </a:rPr>
                        <a:t>"http://www.w3.org/2001/XMLSchema-instance"</a:t>
                      </a:r>
                      <a:r>
                        <a:rPr lang="en-US" sz="1400" dirty="0">
                          <a:solidFill>
                            <a:srgbClr val="000000"/>
                          </a:solidFill>
                        </a:rPr>
                        <a:t> </a:t>
                      </a:r>
                      <a:r>
                        <a:rPr lang="en-US" sz="1100" dirty="0" err="1">
                          <a:solidFill>
                            <a:srgbClr val="FF0000"/>
                          </a:solidFill>
                        </a:rPr>
                        <a:t>xsi:schemaLocation</a:t>
                      </a:r>
                      <a:r>
                        <a:rPr lang="en-US" sz="1400" dirty="0">
                          <a:solidFill>
                            <a:srgbClr val="000000"/>
                          </a:solidFill>
                        </a:rPr>
                        <a:t>=</a:t>
                      </a:r>
                      <a:r>
                        <a:rPr lang="en-US" sz="1100" dirty="0">
                          <a:solidFill>
                            <a:srgbClr val="008000"/>
                          </a:solidFill>
                        </a:rPr>
                        <a:t>"urn:mpeg:dash:schema:mpd:2011 DASH-MPD.xsd"</a:t>
                      </a:r>
                      <a:r>
                        <a:rPr lang="en-US" sz="1400" dirty="0">
                          <a:solidFill>
                            <a:srgbClr val="000000"/>
                          </a:solidFill>
                        </a:rPr>
                        <a:t> </a:t>
                      </a:r>
                      <a:r>
                        <a:rPr lang="en-US" sz="1100" dirty="0" err="1">
                          <a:solidFill>
                            <a:srgbClr val="FF0000"/>
                          </a:solidFill>
                        </a:rPr>
                        <a:t>availabilityStartTime</a:t>
                      </a:r>
                      <a:r>
                        <a:rPr lang="en-US" sz="1400" dirty="0">
                          <a:solidFill>
                            <a:srgbClr val="000000"/>
                          </a:solidFill>
                        </a:rPr>
                        <a:t>=</a:t>
                      </a:r>
                      <a:r>
                        <a:rPr lang="en-US" sz="1100" dirty="0">
                          <a:solidFill>
                            <a:srgbClr val="008000"/>
                          </a:solidFill>
                        </a:rPr>
                        <a:t>"1970-01-01T00:00:00Z"</a:t>
                      </a:r>
                      <a:r>
                        <a:rPr lang="en-US" sz="1400" dirty="0">
                          <a:solidFill>
                            <a:srgbClr val="000000"/>
                          </a:solidFill>
                        </a:rPr>
                        <a:t> </a:t>
                      </a:r>
                      <a:r>
                        <a:rPr lang="en-US" sz="1100" dirty="0" err="1">
                          <a:solidFill>
                            <a:srgbClr val="FF0000"/>
                          </a:solidFill>
                        </a:rPr>
                        <a:t>maxSegmentDuration</a:t>
                      </a:r>
                      <a:r>
                        <a:rPr lang="en-US" sz="1400" dirty="0">
                          <a:solidFill>
                            <a:srgbClr val="000000"/>
                          </a:solidFill>
                        </a:rPr>
                        <a:t>=</a:t>
                      </a:r>
                      <a:r>
                        <a:rPr lang="en-US" sz="1100" dirty="0">
                          <a:solidFill>
                            <a:srgbClr val="008000"/>
                          </a:solidFill>
                        </a:rPr>
                        <a:t>"PT6S"</a:t>
                      </a:r>
                      <a:r>
                        <a:rPr lang="en-US" sz="1400" dirty="0">
                          <a:solidFill>
                            <a:srgbClr val="000000"/>
                          </a:solidFill>
                        </a:rPr>
                        <a:t> </a:t>
                      </a:r>
                      <a:r>
                        <a:rPr lang="en-US" sz="1100" dirty="0" err="1">
                          <a:solidFill>
                            <a:srgbClr val="FF0000"/>
                          </a:solidFill>
                        </a:rPr>
                        <a:t>minBufferTime</a:t>
                      </a:r>
                      <a:r>
                        <a:rPr lang="en-US" sz="1400" dirty="0">
                          <a:solidFill>
                            <a:srgbClr val="000000"/>
                          </a:solidFill>
                        </a:rPr>
                        <a:t>=</a:t>
                      </a:r>
                      <a:r>
                        <a:rPr lang="en-US" sz="1100" dirty="0">
                          <a:solidFill>
                            <a:srgbClr val="008000"/>
                          </a:solidFill>
                        </a:rPr>
                        <a:t>"PT2S"</a:t>
                      </a:r>
                      <a:r>
                        <a:rPr lang="en-US" sz="1400" dirty="0">
                          <a:solidFill>
                            <a:srgbClr val="000000"/>
                          </a:solidFill>
                        </a:rPr>
                        <a:t> </a:t>
                      </a:r>
                      <a:r>
                        <a:rPr lang="en-US" sz="1100" dirty="0" err="1">
                          <a:solidFill>
                            <a:srgbClr val="FF0000"/>
                          </a:solidFill>
                        </a:rPr>
                        <a:t>minimumUpdatePeriod</a:t>
                      </a:r>
                      <a:r>
                        <a:rPr lang="en-US" sz="1400" dirty="0">
                          <a:solidFill>
                            <a:srgbClr val="000000"/>
                          </a:solidFill>
                        </a:rPr>
                        <a:t>=</a:t>
                      </a:r>
                      <a:r>
                        <a:rPr lang="en-US" sz="1100" dirty="0">
                          <a:solidFill>
                            <a:srgbClr val="008000"/>
                          </a:solidFill>
                        </a:rPr>
                        <a:t>"PT5M"</a:t>
                      </a:r>
                      <a:r>
                        <a:rPr lang="en-US" sz="1400" dirty="0">
                          <a:solidFill>
                            <a:srgbClr val="000000"/>
                          </a:solidFill>
                        </a:rPr>
                        <a:t> </a:t>
                      </a:r>
                      <a:r>
                        <a:rPr lang="en-US" sz="1100" dirty="0">
                          <a:solidFill>
                            <a:srgbClr val="FF0000"/>
                          </a:solidFill>
                        </a:rPr>
                        <a:t>profiles</a:t>
                      </a:r>
                      <a:r>
                        <a:rPr lang="en-US" sz="1400" dirty="0">
                          <a:solidFill>
                            <a:srgbClr val="000000"/>
                          </a:solidFill>
                        </a:rPr>
                        <a:t>=</a:t>
                      </a:r>
                      <a:r>
                        <a:rPr lang="en-US" sz="1100" dirty="0">
                          <a:solidFill>
                            <a:srgbClr val="008000"/>
                          </a:solidFill>
                        </a:rPr>
                        <a:t>"urn:mpeg:dash:profile:isoff-live:2011"</a:t>
                      </a:r>
                      <a:r>
                        <a:rPr lang="en-US" sz="1400" dirty="0">
                          <a:solidFill>
                            <a:srgbClr val="000000"/>
                          </a:solidFill>
                        </a:rPr>
                        <a:t> </a:t>
                      </a:r>
                      <a:r>
                        <a:rPr lang="en-US" sz="1100" dirty="0" err="1">
                          <a:solidFill>
                            <a:srgbClr val="FF0000"/>
                          </a:solidFill>
                        </a:rPr>
                        <a:t>publishTime</a:t>
                      </a:r>
                      <a:r>
                        <a:rPr lang="en-US" sz="1400" dirty="0">
                          <a:solidFill>
                            <a:srgbClr val="000000"/>
                          </a:solidFill>
                        </a:rPr>
                        <a:t>=</a:t>
                      </a:r>
                      <a:r>
                        <a:rPr lang="en-US" sz="1100" dirty="0">
                          <a:solidFill>
                            <a:srgbClr val="008000"/>
                          </a:solidFill>
                        </a:rPr>
                        <a:t>"2019-03-12T01:17:30Z"</a:t>
                      </a:r>
                      <a:r>
                        <a:rPr lang="en-US" sz="1400" dirty="0">
                          <a:solidFill>
                            <a:srgbClr val="000000"/>
                          </a:solidFill>
                        </a:rPr>
                        <a:t> </a:t>
                      </a:r>
                      <a:r>
                        <a:rPr lang="en-US" sz="1100" dirty="0" err="1">
                          <a:solidFill>
                            <a:srgbClr val="FF0000"/>
                          </a:solidFill>
                        </a:rPr>
                        <a:t>timeShiftBufferDepth</a:t>
                      </a:r>
                      <a:r>
                        <a:rPr lang="en-US" sz="1400" dirty="0">
                          <a:solidFill>
                            <a:srgbClr val="000000"/>
                          </a:solidFill>
                        </a:rPr>
                        <a:t>=</a:t>
                      </a:r>
                      <a:r>
                        <a:rPr lang="en-US" sz="1100" dirty="0">
                          <a:solidFill>
                            <a:srgbClr val="008000"/>
                          </a:solidFill>
                        </a:rPr>
                        <a:t>"PT8M20S"</a:t>
                      </a:r>
                      <a:r>
                        <a:rPr lang="en-US" sz="1400" dirty="0">
                          <a:solidFill>
                            <a:srgbClr val="000000"/>
                          </a:solidFill>
                        </a:rPr>
                        <a:t> </a:t>
                      </a:r>
                      <a:r>
                        <a:rPr lang="en-US" sz="1100" dirty="0">
                          <a:solidFill>
                            <a:srgbClr val="FF0000"/>
                          </a:solidFill>
                        </a:rPr>
                        <a:t>type</a:t>
                      </a:r>
                      <a:r>
                        <a:rPr lang="en-US" sz="1400" dirty="0">
                          <a:solidFill>
                            <a:srgbClr val="000000"/>
                          </a:solidFill>
                        </a:rPr>
                        <a:t>=</a:t>
                      </a:r>
                      <a:r>
                        <a:rPr lang="en-US" sz="1100" dirty="0">
                          <a:solidFill>
                            <a:srgbClr val="008000"/>
                          </a:solidFill>
                        </a:rPr>
                        <a:t>"dynamic"</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&lt;Period</a:t>
                      </a:r>
                      <a:r>
                        <a:rPr lang="en-US" sz="1400" dirty="0">
                          <a:solidFill>
                            <a:srgbClr val="000000"/>
                          </a:solidFill>
                        </a:rPr>
                        <a:t> </a:t>
                      </a:r>
                      <a:r>
                        <a:rPr lang="en-US" sz="1100" dirty="0">
                          <a:solidFill>
                            <a:srgbClr val="FF0000"/>
                          </a:solidFill>
                        </a:rPr>
                        <a:t>id</a:t>
                      </a:r>
                      <a:r>
                        <a:rPr lang="en-US" sz="1400" dirty="0">
                          <a:solidFill>
                            <a:srgbClr val="000000"/>
                          </a:solidFill>
                        </a:rPr>
                        <a:t>=</a:t>
                      </a:r>
                      <a:r>
                        <a:rPr lang="en-US" sz="1100" dirty="0">
                          <a:solidFill>
                            <a:srgbClr val="008000"/>
                          </a:solidFill>
                        </a:rPr>
                        <a:t>"p0"</a:t>
                      </a:r>
                      <a:r>
                        <a:rPr lang="en-US" sz="1400" dirty="0">
                          <a:solidFill>
                            <a:srgbClr val="000000"/>
                          </a:solidFill>
                        </a:rPr>
                        <a:t> </a:t>
                      </a:r>
                      <a:r>
                        <a:rPr lang="en-US" sz="1100" dirty="0">
                          <a:solidFill>
                            <a:srgbClr val="FF0000"/>
                          </a:solidFill>
                        </a:rPr>
                        <a:t>start</a:t>
                      </a:r>
                      <a:r>
                        <a:rPr lang="en-US" sz="1400" dirty="0">
                          <a:solidFill>
                            <a:srgbClr val="000000"/>
                          </a:solidFill>
                        </a:rPr>
                        <a:t>=</a:t>
                      </a:r>
                      <a:r>
                        <a:rPr lang="en-US" sz="1100" dirty="0">
                          <a:solidFill>
                            <a:srgbClr val="008000"/>
                          </a:solidFill>
                        </a:rPr>
                        <a:t>"PT0S"</a:t>
                      </a:r>
                      <a:r>
                        <a:rPr lang="en-US" sz="1100" dirty="0">
                          <a:solidFill>
                            <a:srgbClr val="0000FF"/>
                          </a:solidFill>
                        </a:rPr>
                        <a:t>&gt;</a:t>
                      </a:r>
                      <a:endParaRPr lang="en-US" sz="1100" dirty="0">
                        <a:solidFill>
                          <a:srgbClr val="000000"/>
                        </a:solidFill>
                      </a:endParaRPr>
                    </a:p>
                    <a:p>
                      <a:r>
                        <a:rPr lang="en-US" sz="1100" dirty="0">
                          <a:solidFill>
                            <a:srgbClr val="000000"/>
                          </a:solidFill>
                          <a:highlight>
                            <a:srgbClr val="FFFF00"/>
                          </a:highlight>
                        </a:rPr>
                        <a:t>		</a:t>
                      </a:r>
                      <a:r>
                        <a:rPr lang="en-US" sz="1100" dirty="0">
                          <a:solidFill>
                            <a:srgbClr val="0000FF"/>
                          </a:solidFill>
                          <a:highlight>
                            <a:srgbClr val="FFFF00"/>
                          </a:highlight>
                        </a:rPr>
                        <a:t>&lt;</a:t>
                      </a:r>
                      <a:r>
                        <a:rPr lang="en-US" sz="1100" dirty="0" err="1">
                          <a:solidFill>
                            <a:srgbClr val="0000FF"/>
                          </a:solidFill>
                          <a:highlight>
                            <a:srgbClr val="FFFF00"/>
                          </a:highlight>
                        </a:rPr>
                        <a:t>EventStream</a:t>
                      </a:r>
                      <a:r>
                        <a:rPr lang="en-US" sz="1400" dirty="0">
                          <a:solidFill>
                            <a:srgbClr val="000000"/>
                          </a:solidFill>
                          <a:highlight>
                            <a:srgbClr val="FFFF00"/>
                          </a:highlight>
                        </a:rPr>
                        <a:t> </a:t>
                      </a:r>
                      <a:r>
                        <a:rPr lang="en-US" sz="1100" dirty="0" err="1">
                          <a:solidFill>
                            <a:srgbClr val="FF0000"/>
                          </a:solidFill>
                          <a:highlight>
                            <a:srgbClr val="FFFF00"/>
                          </a:highlight>
                        </a:rPr>
                        <a:t>schemeIdUri</a:t>
                      </a:r>
                      <a:r>
                        <a:rPr lang="en-US" sz="1400" dirty="0">
                          <a:solidFill>
                            <a:srgbClr val="000000"/>
                          </a:solidFill>
                          <a:highlight>
                            <a:srgbClr val="FFFF00"/>
                          </a:highlight>
                        </a:rPr>
                        <a:t>=</a:t>
                      </a:r>
                      <a:r>
                        <a:rPr lang="en-US" sz="1100" dirty="0">
                          <a:solidFill>
                            <a:srgbClr val="008000"/>
                          </a:solidFill>
                          <a:highlight>
                            <a:srgbClr val="FFFF00"/>
                          </a:highlight>
                        </a:rPr>
                        <a:t>"urn:mpeg:dash:event:alternative:2022S"</a:t>
                      </a:r>
                      <a:r>
                        <a:rPr lang="en-US" sz="1400" dirty="0">
                          <a:solidFill>
                            <a:srgbClr val="000000"/>
                          </a:solidFill>
                          <a:highlight>
                            <a:srgbClr val="FFFF00"/>
                          </a:highlight>
                        </a:rPr>
                        <a:t> </a:t>
                      </a:r>
                      <a:r>
                        <a:rPr lang="en-US" sz="1100" dirty="0">
                          <a:solidFill>
                            <a:srgbClr val="FF0000"/>
                          </a:solidFill>
                          <a:highlight>
                            <a:srgbClr val="FFFF00"/>
                          </a:highlight>
                        </a:rPr>
                        <a:t>value</a:t>
                      </a:r>
                      <a:r>
                        <a:rPr lang="en-US" sz="1400" dirty="0">
                          <a:solidFill>
                            <a:srgbClr val="000000"/>
                          </a:solidFill>
                          <a:highlight>
                            <a:srgbClr val="FFFF00"/>
                          </a:highlight>
                        </a:rPr>
                        <a:t>=</a:t>
                      </a:r>
                      <a:r>
                        <a:rPr lang="en-US" sz="1100" dirty="0">
                          <a:solidFill>
                            <a:srgbClr val="008000"/>
                          </a:solidFill>
                          <a:highlight>
                            <a:srgbClr val="FFFF00"/>
                          </a:highlight>
                        </a:rPr>
                        <a:t>"replace"</a:t>
                      </a:r>
                      <a:r>
                        <a:rPr lang="en-US" sz="1100" dirty="0">
                          <a:solidFill>
                            <a:srgbClr val="0000FF"/>
                          </a:solidFill>
                          <a:highlight>
                            <a:srgbClr val="FFFF00"/>
                          </a:highlight>
                        </a:rPr>
                        <a:t>&gt;</a:t>
                      </a:r>
                      <a:endParaRPr lang="en-US" sz="1100" dirty="0">
                        <a:solidFill>
                          <a:srgbClr val="000000"/>
                        </a:solidFill>
                        <a:highlight>
                          <a:srgbClr val="FFFF00"/>
                        </a:highlight>
                      </a:endParaRPr>
                    </a:p>
                    <a:p>
                      <a:r>
                        <a:rPr lang="en-US" sz="1100" dirty="0">
                          <a:solidFill>
                            <a:srgbClr val="000000"/>
                          </a:solidFill>
                          <a:highlight>
                            <a:srgbClr val="FFFF00"/>
                          </a:highlight>
                        </a:rPr>
                        <a:t>			</a:t>
                      </a:r>
                      <a:r>
                        <a:rPr lang="en-US" sz="1100" dirty="0">
                          <a:solidFill>
                            <a:srgbClr val="0000FF"/>
                          </a:solidFill>
                          <a:highlight>
                            <a:srgbClr val="FFFF00"/>
                          </a:highlight>
                        </a:rPr>
                        <a:t>&lt;Event</a:t>
                      </a:r>
                      <a:r>
                        <a:rPr lang="en-US" sz="1400" dirty="0">
                          <a:solidFill>
                            <a:srgbClr val="000000"/>
                          </a:solidFill>
                          <a:highlight>
                            <a:srgbClr val="FFFF00"/>
                          </a:highlight>
                        </a:rPr>
                        <a:t> </a:t>
                      </a:r>
                      <a:r>
                        <a:rPr lang="en-US" sz="1100" dirty="0" err="1">
                          <a:solidFill>
                            <a:srgbClr val="FF0000"/>
                          </a:solidFill>
                          <a:highlight>
                            <a:srgbClr val="FFFF00"/>
                          </a:highlight>
                        </a:rPr>
                        <a:t>presentationTime</a:t>
                      </a:r>
                      <a:r>
                        <a:rPr lang="en-US" sz="1400" dirty="0">
                          <a:solidFill>
                            <a:srgbClr val="000000"/>
                          </a:solidFill>
                          <a:highlight>
                            <a:srgbClr val="FFFF00"/>
                          </a:highlight>
                        </a:rPr>
                        <a:t>=</a:t>
                      </a:r>
                      <a:r>
                        <a:rPr lang="en-US" sz="1100" dirty="0">
                          <a:solidFill>
                            <a:srgbClr val="008000"/>
                          </a:solidFill>
                          <a:highlight>
                            <a:srgbClr val="FFFF00"/>
                          </a:highlight>
                        </a:rPr>
                        <a:t>"PT60S"</a:t>
                      </a:r>
                      <a:r>
                        <a:rPr lang="en-US" sz="1400" dirty="0">
                          <a:solidFill>
                            <a:srgbClr val="000000"/>
                          </a:solidFill>
                          <a:highlight>
                            <a:srgbClr val="FFFF00"/>
                          </a:highlight>
                        </a:rPr>
                        <a:t> </a:t>
                      </a:r>
                      <a:r>
                        <a:rPr lang="en-US" sz="1100" dirty="0">
                          <a:solidFill>
                            <a:srgbClr val="FF0000"/>
                          </a:solidFill>
                          <a:highlight>
                            <a:srgbClr val="FFFF00"/>
                          </a:highlight>
                        </a:rPr>
                        <a:t>duration</a:t>
                      </a:r>
                      <a:r>
                        <a:rPr lang="en-US" sz="1400" dirty="0">
                          <a:solidFill>
                            <a:srgbClr val="000000"/>
                          </a:solidFill>
                          <a:highlight>
                            <a:srgbClr val="FFFF00"/>
                          </a:highlight>
                        </a:rPr>
                        <a:t>=</a:t>
                      </a:r>
                      <a:r>
                        <a:rPr lang="en-US" sz="1100" dirty="0">
                          <a:solidFill>
                            <a:srgbClr val="008000"/>
                          </a:solidFill>
                          <a:highlight>
                            <a:srgbClr val="FFFF00"/>
                          </a:highlight>
                        </a:rPr>
                        <a:t>"10000000"</a:t>
                      </a:r>
                      <a:r>
                        <a:rPr lang="en-US" sz="1100" dirty="0">
                          <a:solidFill>
                            <a:srgbClr val="0000FF"/>
                          </a:solidFill>
                          <a:highlight>
                            <a:srgbClr val="FFFF00"/>
                          </a:highlight>
                        </a:rPr>
                        <a:t>&gt;</a:t>
                      </a:r>
                      <a:r>
                        <a:rPr lang="en-US" sz="1100" dirty="0">
                          <a:solidFill>
                            <a:srgbClr val="000000"/>
                          </a:solidFill>
                          <a:highlight>
                            <a:srgbClr val="FFFF00"/>
                          </a:highlight>
                        </a:rPr>
                        <a:t>http://acmeadsertver.com/preroll.mpd</a:t>
                      </a:r>
                      <a:r>
                        <a:rPr lang="en-US" sz="1100" dirty="0">
                          <a:solidFill>
                            <a:srgbClr val="0000FF"/>
                          </a:solidFill>
                          <a:highlight>
                            <a:srgbClr val="FFFF00"/>
                          </a:highlight>
                        </a:rPr>
                        <a:t>&lt;/Event&gt;</a:t>
                      </a:r>
                      <a:endParaRPr lang="en-US" sz="1100" dirty="0">
                        <a:solidFill>
                          <a:srgbClr val="000000"/>
                        </a:solidFill>
                        <a:highlight>
                          <a:srgbClr val="FFFF00"/>
                        </a:highlight>
                      </a:endParaRPr>
                    </a:p>
                    <a:p>
                      <a:r>
                        <a:rPr lang="en-US" sz="1100" dirty="0">
                          <a:solidFill>
                            <a:srgbClr val="000000"/>
                          </a:solidFill>
                          <a:highlight>
                            <a:srgbClr val="FFFF00"/>
                          </a:highlight>
                        </a:rPr>
                        <a:t>		</a:t>
                      </a:r>
                      <a:r>
                        <a:rPr lang="en-US" sz="1100" dirty="0">
                          <a:solidFill>
                            <a:srgbClr val="0000FF"/>
                          </a:solidFill>
                          <a:highlight>
                            <a:srgbClr val="FFFF00"/>
                          </a:highlight>
                        </a:rPr>
                        <a:t>&lt;/</a:t>
                      </a:r>
                      <a:r>
                        <a:rPr lang="en-US" sz="1100" dirty="0" err="1">
                          <a:solidFill>
                            <a:srgbClr val="0000FF"/>
                          </a:solidFill>
                          <a:highlight>
                            <a:srgbClr val="FFFF00"/>
                          </a:highlight>
                        </a:rPr>
                        <a:t>EventStream</a:t>
                      </a:r>
                      <a:r>
                        <a:rPr lang="en-US" sz="1100" dirty="0">
                          <a:solidFill>
                            <a:srgbClr val="0000FF"/>
                          </a:solidFill>
                          <a:highlight>
                            <a:srgbClr val="FFFF00"/>
                          </a:highlight>
                        </a:rPr>
                        <a:t>&gt;</a:t>
                      </a:r>
                      <a:endParaRPr lang="en-US" sz="1100" dirty="0">
                        <a:solidFill>
                          <a:srgbClr val="000000"/>
                        </a:solidFill>
                        <a:highlight>
                          <a:srgbClr val="FFFF00"/>
                        </a:highlight>
                      </a:endParaRPr>
                    </a:p>
                    <a:p>
                      <a:r>
                        <a:rPr lang="en-US" sz="1100" dirty="0">
                          <a:solidFill>
                            <a:srgbClr val="000000"/>
                          </a:solidFill>
                        </a:rPr>
                        <a:t>		</a:t>
                      </a:r>
                      <a:r>
                        <a:rPr lang="en-US" sz="1100" dirty="0">
                          <a:solidFill>
                            <a:srgbClr val="0000FF"/>
                          </a:solidFill>
                        </a:rPr>
                        <a:t>&lt;</a:t>
                      </a:r>
                      <a:r>
                        <a:rPr lang="en-US" sz="1100" dirty="0" err="1">
                          <a:solidFill>
                            <a:srgbClr val="0000FF"/>
                          </a:solidFill>
                        </a:rPr>
                        <a:t>BaseURL</a:t>
                      </a:r>
                      <a:r>
                        <a:rPr lang="en-US" sz="1100" dirty="0">
                          <a:solidFill>
                            <a:srgbClr val="0000FF"/>
                          </a:solidFill>
                        </a:rPr>
                        <a:t>&gt;</a:t>
                      </a:r>
                      <a:r>
                        <a:rPr lang="en-US" sz="1100" dirty="0">
                          <a:solidFill>
                            <a:srgbClr val="000000"/>
                          </a:solidFill>
                        </a:rPr>
                        <a:t>http://liveserver.com/live/live1/</a:t>
                      </a:r>
                      <a:r>
                        <a:rPr lang="en-US" sz="1100" dirty="0">
                          <a:solidFill>
                            <a:srgbClr val="0000FF"/>
                          </a:solidFill>
                        </a:rPr>
                        <a:t>&lt;/BaseURL&gt;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AdaptationSet</a:t>
                      </a:r>
                      <a:r>
                        <a:rPr lang="en-US" sz="1400" dirty="0">
                          <a:solidFill>
                            <a:srgbClr val="000000"/>
                          </a:solidFill>
                        </a:rPr>
                        <a:t> </a:t>
                      </a:r>
                      <a:r>
                        <a:rPr lang="en-US" sz="1100" dirty="0" err="1">
                          <a:solidFill>
                            <a:srgbClr val="FF0000"/>
                          </a:solidFill>
                        </a:rPr>
                        <a:t>contentType</a:t>
                      </a:r>
                      <a:r>
                        <a:rPr lang="en-US" sz="1400" dirty="0">
                          <a:solidFill>
                            <a:srgbClr val="000000"/>
                          </a:solidFill>
                        </a:rPr>
                        <a:t>=</a:t>
                      </a:r>
                      <a:r>
                        <a:rPr lang="en-US" sz="1100" dirty="0">
                          <a:solidFill>
                            <a:srgbClr val="008000"/>
                          </a:solidFill>
                        </a:rPr>
                        <a:t>"video"</a:t>
                      </a:r>
                      <a:r>
                        <a:rPr lang="en-US" sz="1400" dirty="0">
                          <a:solidFill>
                            <a:srgbClr val="000000"/>
                          </a:solidFill>
                        </a:rPr>
                        <a:t> </a:t>
                      </a:r>
                      <a:r>
                        <a:rPr lang="en-US" sz="1100" dirty="0" err="1">
                          <a:solidFill>
                            <a:srgbClr val="FF0000"/>
                          </a:solidFill>
                        </a:rPr>
                        <a:t>maxHeight</a:t>
                      </a:r>
                      <a:r>
                        <a:rPr lang="en-US" sz="1400" dirty="0">
                          <a:solidFill>
                            <a:srgbClr val="000000"/>
                          </a:solidFill>
                        </a:rPr>
                        <a:t>=</a:t>
                      </a:r>
                      <a:r>
                        <a:rPr lang="en-US" sz="1100" dirty="0">
                          <a:solidFill>
                            <a:srgbClr val="008000"/>
                          </a:solidFill>
                        </a:rPr>
                        <a:t>"1920"</a:t>
                      </a:r>
                      <a:r>
                        <a:rPr lang="en-US" sz="1400" dirty="0">
                          <a:solidFill>
                            <a:srgbClr val="000000"/>
                          </a:solidFill>
                        </a:rPr>
                        <a:t> </a:t>
                      </a:r>
                      <a:r>
                        <a:rPr lang="en-US" sz="1100" dirty="0" err="1">
                          <a:solidFill>
                            <a:srgbClr val="FF0000"/>
                          </a:solidFill>
                        </a:rPr>
                        <a:t>maxWidth</a:t>
                      </a:r>
                      <a:r>
                        <a:rPr lang="en-US" sz="1400" dirty="0">
                          <a:solidFill>
                            <a:srgbClr val="000000"/>
                          </a:solidFill>
                        </a:rPr>
                        <a:t>=</a:t>
                      </a:r>
                      <a:r>
                        <a:rPr lang="en-US" sz="1100" dirty="0">
                          <a:solidFill>
                            <a:srgbClr val="008000"/>
                          </a:solidFill>
                        </a:rPr>
                        <a:t>"1080"</a:t>
                      </a:r>
                      <a:r>
                        <a:rPr lang="en-US" sz="1400" dirty="0">
                          <a:solidFill>
                            <a:srgbClr val="000000"/>
                          </a:solidFill>
                        </a:rPr>
                        <a:t> </a:t>
                      </a:r>
                      <a:r>
                        <a:rPr lang="en-US" sz="1100" dirty="0" err="1">
                          <a:solidFill>
                            <a:srgbClr val="FF0000"/>
                          </a:solidFill>
                        </a:rPr>
                        <a:t>mimeType</a:t>
                      </a:r>
                      <a:r>
                        <a:rPr lang="en-US" sz="1400" dirty="0">
                          <a:solidFill>
                            <a:srgbClr val="000000"/>
                          </a:solidFill>
                        </a:rPr>
                        <a:t>=</a:t>
                      </a:r>
                      <a:r>
                        <a:rPr lang="en-US" sz="1100" dirty="0">
                          <a:solidFill>
                            <a:srgbClr val="008000"/>
                          </a:solidFill>
                        </a:rPr>
                        <a:t>"video/mp4"</a:t>
                      </a:r>
                      <a:r>
                        <a:rPr lang="en-US" sz="1400" dirty="0">
                          <a:solidFill>
                            <a:srgbClr val="000000"/>
                          </a:solidFill>
                        </a:rPr>
                        <a:t> </a:t>
                      </a:r>
                      <a:r>
                        <a:rPr lang="en-US" sz="1100" dirty="0">
                          <a:solidFill>
                            <a:srgbClr val="FF0000"/>
                          </a:solidFill>
                        </a:rPr>
                        <a:t>par</a:t>
                      </a:r>
                      <a:r>
                        <a:rPr lang="en-US" sz="1400" dirty="0">
                          <a:solidFill>
                            <a:srgbClr val="000000"/>
                          </a:solidFill>
                        </a:rPr>
                        <a:t>=</a:t>
                      </a:r>
                      <a:r>
                        <a:rPr lang="en-US" sz="1100" dirty="0">
                          <a:solidFill>
                            <a:srgbClr val="008000"/>
                          </a:solidFill>
                        </a:rPr>
                        <a:t>"16:9"</a:t>
                      </a:r>
                      <a:r>
                        <a:rPr lang="en-US" sz="1400" dirty="0">
                          <a:solidFill>
                            <a:srgbClr val="000000"/>
                          </a:solidFill>
                        </a:rPr>
                        <a:t> </a:t>
                      </a:r>
                      <a:r>
                        <a:rPr lang="en-US" sz="1100" dirty="0" err="1">
                          <a:solidFill>
                            <a:srgbClr val="FF0000"/>
                          </a:solidFill>
                        </a:rPr>
                        <a:t>segmentAlignment</a:t>
                      </a:r>
                      <a:r>
                        <a:rPr lang="en-US" sz="1400" dirty="0">
                          <a:solidFill>
                            <a:srgbClr val="000000"/>
                          </a:solidFill>
                        </a:rPr>
                        <a:t>=</a:t>
                      </a:r>
                      <a:r>
                        <a:rPr lang="en-US" sz="1100" dirty="0">
                          <a:solidFill>
                            <a:srgbClr val="008000"/>
                          </a:solidFill>
                        </a:rPr>
                        <a:t>"true"</a:t>
                      </a:r>
                      <a:r>
                        <a:rPr lang="en-US" sz="1400" dirty="0">
                          <a:solidFill>
                            <a:srgbClr val="000000"/>
                          </a:solidFill>
                        </a:rPr>
                        <a:t> </a:t>
                      </a:r>
                      <a:r>
                        <a:rPr lang="en-US" sz="1100" dirty="0" err="1">
                          <a:solidFill>
                            <a:srgbClr val="FF0000"/>
                          </a:solidFill>
                        </a:rPr>
                        <a:t>startWithSAP</a:t>
                      </a:r>
                      <a:r>
                        <a:rPr lang="en-US" sz="1400" dirty="0">
                          <a:solidFill>
                            <a:srgbClr val="000000"/>
                          </a:solidFill>
                        </a:rPr>
                        <a:t>=</a:t>
                      </a:r>
                      <a:r>
                        <a:rPr lang="en-US" sz="1100" dirty="0">
                          <a:solidFill>
                            <a:srgbClr val="008000"/>
                          </a:solidFill>
                        </a:rPr>
                        <a:t>"1"</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SegmentTemplate</a:t>
                      </a:r>
                      <a:r>
                        <a:rPr lang="en-US" sz="1400" dirty="0">
                          <a:solidFill>
                            <a:srgbClr val="000000"/>
                          </a:solidFill>
                        </a:rPr>
                        <a:t> </a:t>
                      </a:r>
                      <a:r>
                        <a:rPr lang="en-US" sz="1100" dirty="0">
                          <a:solidFill>
                            <a:srgbClr val="FF0000"/>
                          </a:solidFill>
                        </a:rPr>
                        <a:t>duration</a:t>
                      </a:r>
                      <a:r>
                        <a:rPr lang="en-US" sz="1400" dirty="0">
                          <a:solidFill>
                            <a:srgbClr val="000000"/>
                          </a:solidFill>
                        </a:rPr>
                        <a:t>=</a:t>
                      </a:r>
                      <a:r>
                        <a:rPr lang="en-US" sz="1100" dirty="0">
                          <a:solidFill>
                            <a:srgbClr val="008000"/>
                          </a:solidFill>
                        </a:rPr>
                        <a:t>"2"</a:t>
                      </a:r>
                      <a:r>
                        <a:rPr lang="en-US" sz="1400" dirty="0">
                          <a:solidFill>
                            <a:srgbClr val="000000"/>
                          </a:solidFill>
                        </a:rPr>
                        <a:t> </a:t>
                      </a:r>
                      <a:r>
                        <a:rPr lang="en-US" sz="1100" dirty="0">
                          <a:solidFill>
                            <a:srgbClr val="FF0000"/>
                          </a:solidFill>
                        </a:rPr>
                        <a:t>initialization</a:t>
                      </a:r>
                      <a:r>
                        <a:rPr lang="en-US" sz="1400" dirty="0">
                          <a:solidFill>
                            <a:srgbClr val="000000"/>
                          </a:solidFill>
                        </a:rPr>
                        <a:t>=</a:t>
                      </a:r>
                      <a:r>
                        <a:rPr lang="en-US" sz="1100" dirty="0">
                          <a:solidFill>
                            <a:srgbClr val="008000"/>
                          </a:solidFill>
                        </a:rPr>
                        <a:t>"$</a:t>
                      </a:r>
                      <a:r>
                        <a:rPr lang="en-US" sz="1100" dirty="0" err="1">
                          <a:solidFill>
                            <a:srgbClr val="008000"/>
                          </a:solidFill>
                        </a:rPr>
                        <a:t>RepresentationID</a:t>
                      </a:r>
                      <a:r>
                        <a:rPr lang="en-US" sz="1100" dirty="0">
                          <a:solidFill>
                            <a:srgbClr val="008000"/>
                          </a:solidFill>
                        </a:rPr>
                        <a:t>$/init.mp4"</a:t>
                      </a:r>
                      <a:r>
                        <a:rPr lang="en-US" sz="1400" dirty="0">
                          <a:solidFill>
                            <a:srgbClr val="000000"/>
                          </a:solidFill>
                        </a:rPr>
                        <a:t> </a:t>
                      </a:r>
                      <a:r>
                        <a:rPr lang="en-US" sz="1100" dirty="0">
                          <a:solidFill>
                            <a:srgbClr val="FF0000"/>
                          </a:solidFill>
                        </a:rPr>
                        <a:t>media</a:t>
                      </a:r>
                      <a:r>
                        <a:rPr lang="en-US" sz="1400" dirty="0">
                          <a:solidFill>
                            <a:srgbClr val="000000"/>
                          </a:solidFill>
                        </a:rPr>
                        <a:t>=</a:t>
                      </a:r>
                      <a:r>
                        <a:rPr lang="en-US" sz="1100" dirty="0">
                          <a:solidFill>
                            <a:srgbClr val="008000"/>
                          </a:solidFill>
                        </a:rPr>
                        <a:t>"$</a:t>
                      </a:r>
                      <a:r>
                        <a:rPr lang="en-US" sz="1100" dirty="0" err="1">
                          <a:solidFill>
                            <a:srgbClr val="008000"/>
                          </a:solidFill>
                        </a:rPr>
                        <a:t>RepresentationID</a:t>
                      </a:r>
                      <a:r>
                        <a:rPr lang="en-US" sz="1100" dirty="0">
                          <a:solidFill>
                            <a:srgbClr val="008000"/>
                          </a:solidFill>
                        </a:rPr>
                        <a:t>$/$Number$.m4s"</a:t>
                      </a:r>
                      <a:r>
                        <a:rPr lang="en-US" sz="1400" dirty="0">
                          <a:solidFill>
                            <a:srgbClr val="000000"/>
                          </a:solidFill>
                        </a:rPr>
                        <a:t> </a:t>
                      </a:r>
                      <a:r>
                        <a:rPr lang="en-US" sz="1100" dirty="0" err="1">
                          <a:solidFill>
                            <a:srgbClr val="FF0000"/>
                          </a:solidFill>
                        </a:rPr>
                        <a:t>startNumber</a:t>
                      </a:r>
                      <a:r>
                        <a:rPr lang="en-US" sz="1400" dirty="0">
                          <a:solidFill>
                            <a:srgbClr val="000000"/>
                          </a:solidFill>
                        </a:rPr>
                        <a:t>=</a:t>
                      </a:r>
                      <a:r>
                        <a:rPr lang="en-US" sz="1100" dirty="0">
                          <a:solidFill>
                            <a:srgbClr val="008000"/>
                          </a:solidFill>
                        </a:rPr>
                        <a:t>"0"</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&lt;Representation</a:t>
                      </a:r>
                      <a:r>
                        <a:rPr lang="en-US" sz="1400" dirty="0">
                          <a:solidFill>
                            <a:srgbClr val="000000"/>
                          </a:solidFill>
                        </a:rPr>
                        <a:t> </a:t>
                      </a:r>
                      <a:r>
                        <a:rPr lang="en-US" sz="1100" dirty="0">
                          <a:solidFill>
                            <a:srgbClr val="FF0000"/>
                          </a:solidFill>
                        </a:rPr>
                        <a:t>id</a:t>
                      </a:r>
                      <a:r>
                        <a:rPr lang="en-US" sz="1400" dirty="0">
                          <a:solidFill>
                            <a:srgbClr val="000000"/>
                          </a:solidFill>
                        </a:rPr>
                        <a:t>=</a:t>
                      </a:r>
                      <a:r>
                        <a:rPr lang="en-US" sz="1100" dirty="0">
                          <a:solidFill>
                            <a:srgbClr val="008000"/>
                          </a:solidFill>
                        </a:rPr>
                        <a:t>"V300"</a:t>
                      </a:r>
                      <a:r>
                        <a:rPr lang="en-US" sz="1400" dirty="0">
                          <a:solidFill>
                            <a:srgbClr val="000000"/>
                          </a:solidFill>
                        </a:rPr>
                        <a:t> </a:t>
                      </a:r>
                      <a:r>
                        <a:rPr lang="en-US" sz="1100" dirty="0">
                          <a:solidFill>
                            <a:srgbClr val="FF0000"/>
                          </a:solidFill>
                        </a:rPr>
                        <a:t>bandwidth</a:t>
                      </a:r>
                      <a:r>
                        <a:rPr lang="en-US" sz="1400" dirty="0">
                          <a:solidFill>
                            <a:srgbClr val="000000"/>
                          </a:solidFill>
                        </a:rPr>
                        <a:t>=</a:t>
                      </a:r>
                      <a:r>
                        <a:rPr lang="en-US" sz="1100" dirty="0">
                          <a:solidFill>
                            <a:srgbClr val="008000"/>
                          </a:solidFill>
                        </a:rPr>
                        <a:t>"300000"</a:t>
                      </a:r>
                      <a:r>
                        <a:rPr lang="en-US" sz="1400" dirty="0">
                          <a:solidFill>
                            <a:srgbClr val="000000"/>
                          </a:solidFill>
                        </a:rPr>
                        <a:t> </a:t>
                      </a:r>
                      <a:r>
                        <a:rPr lang="en-US" sz="1100" dirty="0">
                          <a:solidFill>
                            <a:srgbClr val="FF0000"/>
                          </a:solidFill>
                        </a:rPr>
                        <a:t>codecs</a:t>
                      </a:r>
                      <a:r>
                        <a:rPr lang="en-US" sz="1400" dirty="0">
                          <a:solidFill>
                            <a:srgbClr val="000000"/>
                          </a:solidFill>
                        </a:rPr>
                        <a:t>=</a:t>
                      </a:r>
                      <a:r>
                        <a:rPr lang="en-US" sz="1100" dirty="0">
                          <a:solidFill>
                            <a:srgbClr val="008000"/>
                          </a:solidFill>
                        </a:rPr>
                        <a:t>"avc1.64001e"</a:t>
                      </a:r>
                      <a:r>
                        <a:rPr lang="en-US" sz="1400" dirty="0">
                          <a:solidFill>
                            <a:srgbClr val="000000"/>
                          </a:solidFill>
                        </a:rPr>
                        <a:t> </a:t>
                      </a:r>
                      <a:r>
                        <a:rPr lang="en-US" sz="1100" dirty="0" err="1">
                          <a:solidFill>
                            <a:srgbClr val="FF0000"/>
                          </a:solidFill>
                        </a:rPr>
                        <a:t>frameRate</a:t>
                      </a:r>
                      <a:r>
                        <a:rPr lang="en-US" sz="1400" dirty="0">
                          <a:solidFill>
                            <a:srgbClr val="000000"/>
                          </a:solidFill>
                        </a:rPr>
                        <a:t>=</a:t>
                      </a:r>
                      <a:r>
                        <a:rPr lang="en-US" sz="1100" dirty="0">
                          <a:solidFill>
                            <a:srgbClr val="008000"/>
                          </a:solidFill>
                        </a:rPr>
                        <a:t>"60/2"</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&lt;Representation</a:t>
                      </a:r>
                      <a:r>
                        <a:rPr lang="en-US" sz="1400" dirty="0">
                          <a:solidFill>
                            <a:srgbClr val="000000"/>
                          </a:solidFill>
                        </a:rPr>
                        <a:t> </a:t>
                      </a:r>
                      <a:r>
                        <a:rPr lang="en-US" sz="1100" dirty="0">
                          <a:solidFill>
                            <a:srgbClr val="FF0000"/>
                          </a:solidFill>
                        </a:rPr>
                        <a:t>id</a:t>
                      </a:r>
                      <a:r>
                        <a:rPr lang="en-US" sz="1400" dirty="0">
                          <a:solidFill>
                            <a:srgbClr val="000000"/>
                          </a:solidFill>
                        </a:rPr>
                        <a:t>=</a:t>
                      </a:r>
                      <a:r>
                        <a:rPr lang="en-US" sz="1100" dirty="0">
                          <a:solidFill>
                            <a:srgbClr val="008000"/>
                          </a:solidFill>
                        </a:rPr>
                        <a:t>"V600"</a:t>
                      </a:r>
                      <a:r>
                        <a:rPr lang="en-US" sz="1400" dirty="0">
                          <a:solidFill>
                            <a:srgbClr val="000000"/>
                          </a:solidFill>
                        </a:rPr>
                        <a:t> </a:t>
                      </a:r>
                      <a:r>
                        <a:rPr lang="en-US" sz="1100" dirty="0">
                          <a:solidFill>
                            <a:srgbClr val="FF0000"/>
                          </a:solidFill>
                        </a:rPr>
                        <a:t>bandwidth</a:t>
                      </a:r>
                      <a:r>
                        <a:rPr lang="en-US" sz="1400" dirty="0">
                          <a:solidFill>
                            <a:srgbClr val="000000"/>
                          </a:solidFill>
                        </a:rPr>
                        <a:t>=</a:t>
                      </a:r>
                      <a:r>
                        <a:rPr lang="en-US" sz="1100" dirty="0">
                          <a:solidFill>
                            <a:srgbClr val="008000"/>
                          </a:solidFill>
                        </a:rPr>
                        <a:t>"600000"</a:t>
                      </a:r>
                      <a:r>
                        <a:rPr lang="en-US" sz="1400" dirty="0">
                          <a:solidFill>
                            <a:srgbClr val="000000"/>
                          </a:solidFill>
                        </a:rPr>
                        <a:t> </a:t>
                      </a:r>
                      <a:r>
                        <a:rPr lang="en-US" sz="1100" dirty="0">
                          <a:solidFill>
                            <a:srgbClr val="FF0000"/>
                          </a:solidFill>
                        </a:rPr>
                        <a:t>codecs</a:t>
                      </a:r>
                      <a:r>
                        <a:rPr lang="en-US" sz="1400" dirty="0">
                          <a:solidFill>
                            <a:srgbClr val="000000"/>
                          </a:solidFill>
                        </a:rPr>
                        <a:t>=</a:t>
                      </a:r>
                      <a:r>
                        <a:rPr lang="en-US" sz="1100" dirty="0">
                          <a:solidFill>
                            <a:srgbClr val="008000"/>
                          </a:solidFill>
                        </a:rPr>
                        <a:t>"avc1.64001e"</a:t>
                      </a:r>
                      <a:r>
                        <a:rPr lang="en-US" sz="1400" dirty="0">
                          <a:solidFill>
                            <a:srgbClr val="000000"/>
                          </a:solidFill>
                        </a:rPr>
                        <a:t> </a:t>
                      </a:r>
                      <a:r>
                        <a:rPr lang="en-US" sz="1100" dirty="0" err="1">
                          <a:solidFill>
                            <a:srgbClr val="FF0000"/>
                          </a:solidFill>
                        </a:rPr>
                        <a:t>frameRate</a:t>
                      </a:r>
                      <a:r>
                        <a:rPr lang="en-US" sz="1400" dirty="0">
                          <a:solidFill>
                            <a:srgbClr val="000000"/>
                          </a:solidFill>
                        </a:rPr>
                        <a:t>=</a:t>
                      </a:r>
                      <a:r>
                        <a:rPr lang="en-US" sz="1100" dirty="0">
                          <a:solidFill>
                            <a:srgbClr val="008000"/>
                          </a:solidFill>
                        </a:rPr>
                        <a:t>"60/2"</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AdaptationSet</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&lt;/Period&gt;</a:t>
                      </a:r>
                      <a:endParaRPr lang="en-US" sz="1100" dirty="0">
                        <a:solidFill>
                          <a:srgbClr val="000000"/>
                        </a:solidFill>
                      </a:endParaRPr>
                    </a:p>
                    <a:p>
                      <a:r>
                        <a:rPr lang="en-US" sz="1100" dirty="0">
                          <a:solidFill>
                            <a:srgbClr val="0000FF"/>
                          </a:solidFill>
                        </a:rPr>
                        <a:t>&lt;/MPD&gt;</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6642" marR="2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8007180"/>
                  </a:ext>
                </a:extLst>
              </a:tr>
            </a:tbl>
          </a:graphicData>
        </a:graphic>
      </p:graphicFrame>
    </p:spTree>
    <p:extLst>
      <p:ext uri="{BB962C8B-B14F-4D97-AF65-F5344CB8AC3E}">
        <p14:creationId xmlns:p14="http://schemas.microsoft.com/office/powerpoint/2010/main" val="329126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427932" y="273844"/>
            <a:ext cx="5551910" cy="472723"/>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marL="0" indent="0">
              <a:buSzPct val="100000"/>
            </a:pPr>
            <a:r>
              <a:rPr lang="en-US" dirty="0"/>
              <a:t>Open questions</a:t>
            </a:r>
            <a:endParaRPr dirty="0"/>
          </a:p>
        </p:txBody>
      </p:sp>
      <p:sp>
        <p:nvSpPr>
          <p:cNvPr id="167" name="Google Shape;167;p7"/>
          <p:cNvSpPr txBox="1">
            <a:spLocks noGrp="1"/>
          </p:cNvSpPr>
          <p:nvPr>
            <p:ph type="sldNum" idx="4294967295"/>
          </p:nvPr>
        </p:nvSpPr>
        <p:spPr>
          <a:xfrm>
            <a:off x="316904" y="4702969"/>
            <a:ext cx="333837"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b="1">
                <a:solidFill>
                  <a:srgbClr val="5A5B5B"/>
                </a:solidFill>
                <a:latin typeface="Poppins"/>
                <a:ea typeface="Poppins"/>
                <a:cs typeface="Poppins"/>
                <a:sym typeface="Poppins"/>
              </a:rPr>
              <a:pPr/>
              <a:t>35</a:t>
            </a:fld>
            <a:endParaRPr sz="1200" b="1">
              <a:solidFill>
                <a:srgbClr val="5A5B5B"/>
              </a:solidFill>
              <a:latin typeface="Poppins"/>
              <a:ea typeface="Poppins"/>
              <a:cs typeface="Poppins"/>
              <a:sym typeface="Poppins"/>
            </a:endParaRPr>
          </a:p>
        </p:txBody>
      </p:sp>
      <p:sp>
        <p:nvSpPr>
          <p:cNvPr id="2" name="Google Shape;266;p15">
            <a:extLst>
              <a:ext uri="{FF2B5EF4-FFF2-40B4-BE49-F238E27FC236}">
                <a16:creationId xmlns:a16="http://schemas.microsoft.com/office/drawing/2014/main" id="{E88EEE6F-BC8C-E87C-8075-EC31FC339BF3}"/>
              </a:ext>
            </a:extLst>
          </p:cNvPr>
          <p:cNvSpPr txBox="1"/>
          <p:nvPr/>
        </p:nvSpPr>
        <p:spPr>
          <a:xfrm>
            <a:off x="427932" y="753061"/>
            <a:ext cx="8249623" cy="2571864"/>
          </a:xfrm>
          <a:prstGeom prst="rect">
            <a:avLst/>
          </a:prstGeom>
          <a:noFill/>
          <a:ln>
            <a:noFill/>
          </a:ln>
        </p:spPr>
        <p:txBody>
          <a:bodyPr spcFirstLastPara="1" wrap="square" lIns="68569" tIns="34275" rIns="68569" bIns="34275" anchor="t" anchorCtr="0">
            <a:noAutofit/>
          </a:bodyPr>
          <a:lstStyle/>
          <a:p>
            <a:pPr marL="57150" indent="-171450" defTabSz="685800">
              <a:spcBef>
                <a:spcPts val="975"/>
              </a:spcBef>
              <a:buClr>
                <a:srgbClr val="5A5B5B"/>
              </a:buClr>
              <a:buSzPts val="2000"/>
              <a:buFont typeface="Arial"/>
              <a:buChar char="•"/>
              <a:defRPr/>
            </a:pPr>
            <a:r>
              <a:rPr lang="en-US" sz="1400" dirty="0">
                <a:solidFill>
                  <a:srgbClr val="5A5B5B"/>
                </a:solidFill>
                <a:ea typeface="Poppins"/>
                <a:cs typeface="Poppins"/>
                <a:sym typeface="Poppins"/>
              </a:rPr>
              <a:t>Restrict trick play in a “canned” MPD</a:t>
            </a:r>
            <a:r>
              <a:rPr lang="en-US" sz="1400" kern="0" dirty="0">
                <a:solidFill>
                  <a:srgbClr val="5A5B5B"/>
                </a:solidFill>
                <a:ea typeface="Poppins"/>
                <a:cs typeface="Poppins"/>
                <a:sym typeface="Poppins"/>
              </a:rPr>
              <a:t> </a:t>
            </a:r>
          </a:p>
          <a:p>
            <a:pPr marL="514350" marR="0" lvl="1" indent="-171450" algn="l" defTabSz="457200" rtl="0" eaLnBrk="1" fontAlgn="auto" latinLnBrk="0" hangingPunct="1">
              <a:lnSpc>
                <a:spcPct val="100000"/>
              </a:lnSpc>
              <a:spcBef>
                <a:spcPts val="300"/>
              </a:spcBef>
              <a:spcAft>
                <a:spcPts val="0"/>
              </a:spcAft>
              <a:buClr>
                <a:srgbClr val="5A5B5B"/>
              </a:buClr>
              <a:buSzPts val="2000"/>
              <a:buFont typeface="Arial"/>
              <a:buChar char="•"/>
              <a:tabLst/>
              <a:defRPr/>
            </a:pPr>
            <a:r>
              <a:rPr kumimoji="0" lang="en-US" sz="1200" b="0" i="0" u="none" strike="noStrike" kern="0" cap="none" spc="0" normalizeH="0" baseline="0" noProof="0" dirty="0">
                <a:ln>
                  <a:noFill/>
                </a:ln>
                <a:solidFill>
                  <a:srgbClr val="5A5B5B"/>
                </a:solidFill>
                <a:effectLst/>
                <a:uLnTx/>
                <a:uFillTx/>
                <a:latin typeface="Arial" panose="020B0604020202020204"/>
                <a:ea typeface="Poppins"/>
                <a:cs typeface="Poppins"/>
                <a:sym typeface="Poppins"/>
              </a:rPr>
              <a:t>HLS Interstitials have a SKIP parameter passed to the alternative player</a:t>
            </a:r>
            <a:endParaRPr lang="en-US" sz="1400" kern="0" dirty="0">
              <a:solidFill>
                <a:srgbClr val="5A5B5B"/>
              </a:solidFill>
              <a:ea typeface="Poppins"/>
              <a:cs typeface="Poppins"/>
              <a:sym typeface="Poppins"/>
            </a:endParaRPr>
          </a:p>
          <a:p>
            <a:pPr marL="57150" indent="-171450">
              <a:spcBef>
                <a:spcPts val="975"/>
              </a:spcBef>
              <a:buClr>
                <a:srgbClr val="5A5B5B"/>
              </a:buClr>
              <a:buSzPts val="2000"/>
              <a:buFont typeface="Arial"/>
              <a:buChar char="•"/>
              <a:defRPr/>
            </a:pPr>
            <a:r>
              <a:rPr lang="en-US" sz="1400" kern="0" dirty="0">
                <a:solidFill>
                  <a:srgbClr val="5A5B5B"/>
                </a:solidFill>
                <a:ea typeface="Poppins"/>
                <a:cs typeface="Poppins"/>
                <a:sym typeface="Poppins"/>
              </a:rPr>
              <a:t>Allow personalized beaconing while maintaining “canned” ad MPDs?</a:t>
            </a:r>
          </a:p>
          <a:p>
            <a:pPr marL="514350" lvl="1" indent="-171450">
              <a:spcBef>
                <a:spcPts val="300"/>
              </a:spcBef>
              <a:buClr>
                <a:srgbClr val="5A5B5B"/>
              </a:buClr>
              <a:buSzPts val="2000"/>
              <a:buFont typeface="Arial"/>
              <a:buChar char="•"/>
              <a:defRPr/>
            </a:pPr>
            <a:r>
              <a:rPr lang="en-US" sz="1200" kern="0" dirty="0">
                <a:solidFill>
                  <a:srgbClr val="5A5B5B"/>
                </a:solidFill>
                <a:ea typeface="Poppins"/>
                <a:cs typeface="Poppins"/>
                <a:sym typeface="Poppins"/>
              </a:rPr>
              <a:t>Beaconing may be application-specific (e.g. VAST) or Callback events </a:t>
            </a:r>
          </a:p>
          <a:p>
            <a:pPr marL="57150" indent="-171450">
              <a:spcBef>
                <a:spcPts val="975"/>
              </a:spcBef>
              <a:buClr>
                <a:srgbClr val="5A5B5B"/>
              </a:buClr>
              <a:buSzPts val="2000"/>
              <a:buFont typeface="Arial"/>
              <a:buChar char="•"/>
              <a:defRPr/>
            </a:pPr>
            <a:r>
              <a:rPr lang="en-US" sz="1400" dirty="0">
                <a:solidFill>
                  <a:srgbClr val="5A5B5B"/>
                </a:solidFill>
                <a:ea typeface="Poppins"/>
                <a:cs typeface="Poppins"/>
                <a:sym typeface="Poppins"/>
              </a:rPr>
              <a:t>Prevent events from being triggered during rewind or when encountered for the 2</a:t>
            </a:r>
            <a:r>
              <a:rPr lang="en-US" sz="1400" baseline="30000" dirty="0">
                <a:solidFill>
                  <a:srgbClr val="5A5B5B"/>
                </a:solidFill>
                <a:ea typeface="Poppins"/>
                <a:cs typeface="Poppins"/>
                <a:sym typeface="Poppins"/>
              </a:rPr>
              <a:t>nd</a:t>
            </a:r>
            <a:r>
              <a:rPr lang="en-US" sz="1400" dirty="0">
                <a:solidFill>
                  <a:srgbClr val="5A5B5B"/>
                </a:solidFill>
                <a:ea typeface="Poppins"/>
                <a:cs typeface="Poppins"/>
                <a:sym typeface="Poppins"/>
              </a:rPr>
              <a:t> time</a:t>
            </a:r>
            <a:endParaRPr lang="en-US" sz="1400" i="1" dirty="0">
              <a:solidFill>
                <a:srgbClr val="5A5B5B"/>
              </a:solidFill>
              <a:ea typeface="Poppins"/>
              <a:cs typeface="Poppins"/>
              <a:sym typeface="Poppins"/>
            </a:endParaRPr>
          </a:p>
          <a:p>
            <a:pPr marL="171450" indent="-171450">
              <a:lnSpc>
                <a:spcPct val="90000"/>
              </a:lnSpc>
              <a:buClr>
                <a:srgbClr val="5A5B5B"/>
              </a:buClr>
              <a:buSzPts val="2400"/>
              <a:buFont typeface="Arial"/>
              <a:buChar char="•"/>
            </a:pPr>
            <a:endParaRPr lang="en-US" sz="1400" dirty="0">
              <a:solidFill>
                <a:srgbClr val="5A5B5B"/>
              </a:solidFill>
              <a:ea typeface="Poppins"/>
              <a:cs typeface="Poppins"/>
              <a:sym typeface="Poppins"/>
            </a:endParaRPr>
          </a:p>
        </p:txBody>
      </p:sp>
    </p:spTree>
    <p:extLst>
      <p:ext uri="{BB962C8B-B14F-4D97-AF65-F5344CB8AC3E}">
        <p14:creationId xmlns:p14="http://schemas.microsoft.com/office/powerpoint/2010/main" val="306297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D570-B940-BBFE-2C79-BE0628BE19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EFBF329-F05D-66B1-0599-584AD69161AB}"/>
              </a:ext>
            </a:extLst>
          </p:cNvPr>
          <p:cNvSpPr>
            <a:spLocks noGrp="1"/>
          </p:cNvSpPr>
          <p:nvPr>
            <p:ph type="ctrTitle"/>
          </p:nvPr>
        </p:nvSpPr>
        <p:spPr/>
        <p:txBody>
          <a:bodyPr/>
          <a:lstStyle/>
          <a:p>
            <a:r>
              <a:rPr lang="de-DE" dirty="0"/>
              <a:t>6th edition extensions</a:t>
            </a:r>
            <a:endParaRPr lang="en-US" dirty="0"/>
          </a:p>
        </p:txBody>
      </p:sp>
      <p:sp>
        <p:nvSpPr>
          <p:cNvPr id="9" name="Content Placeholder 8">
            <a:extLst>
              <a:ext uri="{FF2B5EF4-FFF2-40B4-BE49-F238E27FC236}">
                <a16:creationId xmlns:a16="http://schemas.microsoft.com/office/drawing/2014/main" id="{DF54C931-E174-C6F7-A146-3AFA6F906EFD}"/>
              </a:ext>
            </a:extLst>
          </p:cNvPr>
          <p:cNvSpPr>
            <a:spLocks noGrp="1"/>
          </p:cNvSpPr>
          <p:nvPr>
            <p:ph sz="quarter" idx="10"/>
          </p:nvPr>
        </p:nvSpPr>
        <p:spPr/>
        <p:txBody>
          <a:bodyPr/>
          <a:lstStyle/>
          <a:p>
            <a:r>
              <a:rPr lang="de-DE" dirty="0"/>
              <a:t>DASH Support for CMCD, Content Steering and ARI Track</a:t>
            </a:r>
            <a:endParaRPr lang="en-US" dirty="0"/>
          </a:p>
        </p:txBody>
      </p:sp>
      <p:sp>
        <p:nvSpPr>
          <p:cNvPr id="5" name="Slide Number Placeholder 4">
            <a:extLst>
              <a:ext uri="{FF2B5EF4-FFF2-40B4-BE49-F238E27FC236}">
                <a16:creationId xmlns:a16="http://schemas.microsoft.com/office/drawing/2014/main" id="{42FFDB04-7801-57D1-067A-93ABDFB89DC3}"/>
              </a:ext>
            </a:extLst>
          </p:cNvPr>
          <p:cNvSpPr>
            <a:spLocks noGrp="1"/>
          </p:cNvSpPr>
          <p:nvPr>
            <p:ph type="sldNum" sz="quarter" idx="4294967295"/>
          </p:nvPr>
        </p:nvSpPr>
        <p:spPr>
          <a:xfrm>
            <a:off x="8413750" y="4860925"/>
            <a:ext cx="730250" cy="206375"/>
          </a:xfrm>
        </p:spPr>
        <p:txBody>
          <a:bodyPr/>
          <a:lstStyle/>
          <a:p>
            <a:fld id="{7986E0E3-0C10-4AB1-9C60-C3995D4BF4BF}" type="slidenum">
              <a:rPr lang="en-US" smtClean="0"/>
              <a:t>36</a:t>
            </a:fld>
            <a:endParaRPr lang="en-US"/>
          </a:p>
        </p:txBody>
      </p:sp>
    </p:spTree>
    <p:extLst>
      <p:ext uri="{BB962C8B-B14F-4D97-AF65-F5344CB8AC3E}">
        <p14:creationId xmlns:p14="http://schemas.microsoft.com/office/powerpoint/2010/main" val="1675862955"/>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F9D370-069B-D006-DA65-F3B7D9C8C55A}"/>
              </a:ext>
            </a:extLst>
          </p:cNvPr>
          <p:cNvSpPr>
            <a:spLocks noGrp="1"/>
          </p:cNvSpPr>
          <p:nvPr>
            <p:ph type="body" sz="quarter" idx="12"/>
          </p:nvPr>
        </p:nvSpPr>
        <p:spPr/>
        <p:txBody>
          <a:bodyPr>
            <a:normAutofit fontScale="92500" lnSpcReduction="20000"/>
          </a:bodyPr>
          <a:lstStyle/>
          <a:p>
            <a:r>
              <a:rPr lang="de-DE" dirty="0"/>
              <a:t>Sending client configuration information in MPD </a:t>
            </a:r>
            <a:endParaRPr lang="en-US" dirty="0"/>
          </a:p>
        </p:txBody>
      </p:sp>
      <p:sp>
        <p:nvSpPr>
          <p:cNvPr id="4" name="Title 3">
            <a:extLst>
              <a:ext uri="{FF2B5EF4-FFF2-40B4-BE49-F238E27FC236}">
                <a16:creationId xmlns:a16="http://schemas.microsoft.com/office/drawing/2014/main" id="{804DC641-B65E-0B8C-5F32-B6BAB7EDB3B7}"/>
              </a:ext>
            </a:extLst>
          </p:cNvPr>
          <p:cNvSpPr>
            <a:spLocks noGrp="1"/>
          </p:cNvSpPr>
          <p:nvPr>
            <p:ph type="title"/>
          </p:nvPr>
        </p:nvSpPr>
        <p:spPr/>
        <p:txBody>
          <a:bodyPr/>
          <a:lstStyle/>
          <a:p>
            <a:r>
              <a:rPr lang="de-DE" dirty="0"/>
              <a:t>Service Description: Annex K of ISO/IEC 23009-1</a:t>
            </a:r>
            <a:endParaRPr lang="en-US" dirty="0"/>
          </a:p>
        </p:txBody>
      </p:sp>
      <p:pic>
        <p:nvPicPr>
          <p:cNvPr id="6" name="Object 2">
            <a:extLst>
              <a:ext uri="{FF2B5EF4-FFF2-40B4-BE49-F238E27FC236}">
                <a16:creationId xmlns:a16="http://schemas.microsoft.com/office/drawing/2014/main" id="{30C9219A-0BE4-C6AF-435A-82B857ECE4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444" y="1175752"/>
            <a:ext cx="7469112" cy="3157150"/>
          </a:xfrm>
          <a:prstGeom prst="rect">
            <a:avLst/>
          </a:prstGeom>
          <a:noFill/>
          <a:ln>
            <a:noFill/>
          </a:ln>
        </p:spPr>
      </p:pic>
    </p:spTree>
    <p:extLst>
      <p:ext uri="{BB962C8B-B14F-4D97-AF65-F5344CB8AC3E}">
        <p14:creationId xmlns:p14="http://schemas.microsoft.com/office/powerpoint/2010/main" val="285869218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DF81-6BEF-A455-72FA-6ECF4D8BAC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F15E8D-6124-DF78-BCBC-129740BE89AB}"/>
              </a:ext>
            </a:extLst>
          </p:cNvPr>
          <p:cNvSpPr>
            <a:spLocks noGrp="1"/>
          </p:cNvSpPr>
          <p:nvPr>
            <p:ph type="title"/>
          </p:nvPr>
        </p:nvSpPr>
        <p:spPr/>
        <p:txBody>
          <a:bodyPr/>
          <a:lstStyle/>
          <a:p>
            <a:r>
              <a:rPr lang="de-DE" dirty="0"/>
              <a:t>What is Content Steering?</a:t>
            </a:r>
            <a:endParaRPr lang="en-US" dirty="0"/>
          </a:p>
        </p:txBody>
      </p:sp>
      <p:pic>
        <p:nvPicPr>
          <p:cNvPr id="3" name="Picture 2">
            <a:extLst>
              <a:ext uri="{FF2B5EF4-FFF2-40B4-BE49-F238E27FC236}">
                <a16:creationId xmlns:a16="http://schemas.microsoft.com/office/drawing/2014/main" id="{D14FE1E5-A05D-A08A-13AD-2EDF54184401}"/>
              </a:ext>
            </a:extLst>
          </p:cNvPr>
          <p:cNvPicPr>
            <a:picLocks noChangeAspect="1"/>
          </p:cNvPicPr>
          <p:nvPr/>
        </p:nvPicPr>
        <p:blipFill>
          <a:blip r:embed="rId2"/>
          <a:stretch>
            <a:fillRect/>
          </a:stretch>
        </p:blipFill>
        <p:spPr>
          <a:xfrm>
            <a:off x="4747005" y="1725120"/>
            <a:ext cx="3696472" cy="3235500"/>
          </a:xfrm>
          <a:prstGeom prst="rect">
            <a:avLst/>
          </a:prstGeom>
        </p:spPr>
      </p:pic>
      <p:graphicFrame>
        <p:nvGraphicFramePr>
          <p:cNvPr id="7" name="Object 6">
            <a:extLst>
              <a:ext uri="{FF2B5EF4-FFF2-40B4-BE49-F238E27FC236}">
                <a16:creationId xmlns:a16="http://schemas.microsoft.com/office/drawing/2014/main" id="{A3FEEF54-75E8-8F2F-682C-8DF69DBB0BAD}"/>
              </a:ext>
            </a:extLst>
          </p:cNvPr>
          <p:cNvGraphicFramePr>
            <a:graphicFrameLocks noChangeAspect="1"/>
          </p:cNvGraphicFramePr>
          <p:nvPr>
            <p:extLst>
              <p:ext uri="{D42A27DB-BD31-4B8C-83A1-F6EECF244321}">
                <p14:modId xmlns:p14="http://schemas.microsoft.com/office/powerpoint/2010/main" val="3793262592"/>
              </p:ext>
            </p:extLst>
          </p:nvPr>
        </p:nvGraphicFramePr>
        <p:xfrm>
          <a:off x="4602278" y="108000"/>
          <a:ext cx="4141394" cy="2527200"/>
        </p:xfrm>
        <a:graphic>
          <a:graphicData uri="http://schemas.openxmlformats.org/presentationml/2006/ole">
            <mc:AlternateContent xmlns:mc="http://schemas.openxmlformats.org/markup-compatibility/2006">
              <mc:Choice xmlns:v="urn:schemas-microsoft-com:vml" Requires="v">
                <p:oleObj name="Visio" r:id="rId3" imgW="8382296" imgH="5086416" progId="Visio.Drawing.15">
                  <p:embed/>
                </p:oleObj>
              </mc:Choice>
              <mc:Fallback>
                <p:oleObj name="Visio" r:id="rId3" imgW="8382296" imgH="508641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278" y="108000"/>
                        <a:ext cx="4141394" cy="2527200"/>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510ECF57-D989-0219-53BC-5C42422B4306}"/>
              </a:ext>
            </a:extLst>
          </p:cNvPr>
          <p:cNvSpPr>
            <a:spLocks noChangeArrowheads="1"/>
          </p:cNvSpPr>
          <p:nvPr/>
        </p:nvSpPr>
        <p:spPr bwMode="auto">
          <a:xfrm flipV="1">
            <a:off x="5126399" y="653996"/>
            <a:ext cx="47160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95FF4635-1B89-6E1E-8F4F-CE636351B3B9}"/>
              </a:ext>
            </a:extLst>
          </p:cNvPr>
          <p:cNvGraphicFramePr>
            <a:graphicFrameLocks noChangeAspect="1"/>
          </p:cNvGraphicFramePr>
          <p:nvPr>
            <p:extLst>
              <p:ext uri="{D42A27DB-BD31-4B8C-83A1-F6EECF244321}">
                <p14:modId xmlns:p14="http://schemas.microsoft.com/office/powerpoint/2010/main" val="1600510165"/>
              </p:ext>
            </p:extLst>
          </p:nvPr>
        </p:nvGraphicFramePr>
        <p:xfrm>
          <a:off x="206870" y="1147680"/>
          <a:ext cx="4190126" cy="3064320"/>
        </p:xfrm>
        <a:graphic>
          <a:graphicData uri="http://schemas.openxmlformats.org/presentationml/2006/ole">
            <mc:AlternateContent xmlns:mc="http://schemas.openxmlformats.org/markup-compatibility/2006">
              <mc:Choice xmlns:v="urn:schemas-microsoft-com:vml" Requires="v">
                <p:oleObj name="Signalling Chart" r:id="rId5" imgW="6254496" imgH="4544568" progId="Mscgen.Chart">
                  <p:embed/>
                </p:oleObj>
              </mc:Choice>
              <mc:Fallback>
                <p:oleObj name="Signalling Chart" r:id="rId5" imgW="6254496" imgH="4544568" progId="Mscgen.Chart">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70" y="1147680"/>
                        <a:ext cx="4190126" cy="3064320"/>
                      </a:xfrm>
                      <a:prstGeom prst="rect">
                        <a:avLst/>
                      </a:prstGeom>
                      <a:noFill/>
                    </p:spPr>
                  </p:pic>
                </p:oleObj>
              </mc:Fallback>
            </mc:AlternateContent>
          </a:graphicData>
        </a:graphic>
      </p:graphicFrame>
    </p:spTree>
    <p:extLst>
      <p:ext uri="{BB962C8B-B14F-4D97-AF65-F5344CB8AC3E}">
        <p14:creationId xmlns:p14="http://schemas.microsoft.com/office/powerpoint/2010/main" val="100950206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B7988-293A-37B8-0D69-5C34747B99AA}"/>
              </a:ext>
            </a:extLst>
          </p:cNvPr>
          <p:cNvSpPr>
            <a:spLocks noGrp="1"/>
          </p:cNvSpPr>
          <p:nvPr>
            <p:ph type="sldNum" sz="quarter" idx="13"/>
          </p:nvPr>
        </p:nvSpPr>
        <p:spPr/>
        <p:txBody>
          <a:bodyPr/>
          <a:lstStyle/>
          <a:p>
            <a:fld id="{3C6CC810-8AE6-0546-A0FC-DB7D2235F0EB}" type="slidenum">
              <a:rPr lang="en-US" smtClean="0"/>
              <a:pPr/>
              <a:t>39</a:t>
            </a:fld>
            <a:endParaRPr lang="en-US" dirty="0"/>
          </a:p>
        </p:txBody>
      </p:sp>
      <p:sp>
        <p:nvSpPr>
          <p:cNvPr id="5" name="Title 4">
            <a:extLst>
              <a:ext uri="{FF2B5EF4-FFF2-40B4-BE49-F238E27FC236}">
                <a16:creationId xmlns:a16="http://schemas.microsoft.com/office/drawing/2014/main" id="{89F1B36D-1F0A-7E52-849B-27932E4C4336}"/>
              </a:ext>
            </a:extLst>
          </p:cNvPr>
          <p:cNvSpPr>
            <a:spLocks noGrp="1"/>
          </p:cNvSpPr>
          <p:nvPr>
            <p:ph type="title"/>
          </p:nvPr>
        </p:nvSpPr>
        <p:spPr/>
        <p:txBody>
          <a:bodyPr/>
          <a:lstStyle/>
          <a:p>
            <a:r>
              <a:rPr lang="de-DE" dirty="0"/>
              <a:t>Content Steering Signaling in DASH</a:t>
            </a:r>
            <a:endParaRPr lang="en-US" dirty="0"/>
          </a:p>
        </p:txBody>
      </p:sp>
      <p:sp>
        <p:nvSpPr>
          <p:cNvPr id="8" name="Content Placeholder 7">
            <a:extLst>
              <a:ext uri="{FF2B5EF4-FFF2-40B4-BE49-F238E27FC236}">
                <a16:creationId xmlns:a16="http://schemas.microsoft.com/office/drawing/2014/main" id="{064911F2-8167-A82A-3F3A-F0A185D5D7FD}"/>
              </a:ext>
            </a:extLst>
          </p:cNvPr>
          <p:cNvSpPr>
            <a:spLocks noGrp="1"/>
          </p:cNvSpPr>
          <p:nvPr>
            <p:ph idx="1"/>
          </p:nvPr>
        </p:nvSpPr>
        <p:spPr>
          <a:xfrm>
            <a:off x="457200" y="1097279"/>
            <a:ext cx="3358800" cy="3608071"/>
          </a:xfrm>
        </p:spPr>
        <p:txBody>
          <a:bodyPr/>
          <a:lstStyle/>
          <a:p>
            <a:r>
              <a:rPr lang="de-DE" dirty="0"/>
              <a:t>Definition of Service Location</a:t>
            </a:r>
          </a:p>
          <a:p>
            <a:pPr lvl="1"/>
            <a:r>
              <a:rPr lang="en-US" dirty="0"/>
              <a:t>collection of network resources that share commonalities and can be referred to by a common label</a:t>
            </a:r>
          </a:p>
          <a:p>
            <a:r>
              <a:rPr lang="en-US" dirty="0"/>
              <a:t>Can be assigned to</a:t>
            </a:r>
          </a:p>
          <a:p>
            <a:pPr lvl="1"/>
            <a:r>
              <a:rPr lang="en-US" dirty="0"/>
              <a:t>Location</a:t>
            </a:r>
          </a:p>
          <a:p>
            <a:pPr lvl="1"/>
            <a:r>
              <a:rPr lang="en-US" dirty="0" err="1"/>
              <a:t>PatchLocation</a:t>
            </a:r>
            <a:endParaRPr lang="en-US" dirty="0"/>
          </a:p>
          <a:p>
            <a:pPr lvl="1"/>
            <a:r>
              <a:rPr lang="en-US" dirty="0" err="1"/>
              <a:t>BaseURL</a:t>
            </a:r>
            <a:endParaRPr lang="en-US" dirty="0"/>
          </a:p>
          <a:p>
            <a:r>
              <a:rPr lang="en-US" dirty="0"/>
              <a:t>Can be referenced by external, including</a:t>
            </a:r>
          </a:p>
        </p:txBody>
      </p:sp>
      <p:graphicFrame>
        <p:nvGraphicFramePr>
          <p:cNvPr id="7" name="Table 6">
            <a:extLst>
              <a:ext uri="{FF2B5EF4-FFF2-40B4-BE49-F238E27FC236}">
                <a16:creationId xmlns:a16="http://schemas.microsoft.com/office/drawing/2014/main" id="{8AD69513-0B4F-CD52-FA0B-EC928572A558}"/>
              </a:ext>
            </a:extLst>
          </p:cNvPr>
          <p:cNvGraphicFramePr>
            <a:graphicFrameLocks noGrp="1"/>
          </p:cNvGraphicFramePr>
          <p:nvPr>
            <p:extLst>
              <p:ext uri="{D42A27DB-BD31-4B8C-83A1-F6EECF244321}">
                <p14:modId xmlns:p14="http://schemas.microsoft.com/office/powerpoint/2010/main" val="3611271439"/>
              </p:ext>
            </p:extLst>
          </p:nvPr>
        </p:nvGraphicFramePr>
        <p:xfrm>
          <a:off x="4046400" y="1121410"/>
          <a:ext cx="4791599" cy="3633470"/>
        </p:xfrm>
        <a:graphic>
          <a:graphicData uri="http://schemas.openxmlformats.org/drawingml/2006/table">
            <a:tbl>
              <a:tblPr firstRow="1" firstCol="1" bandRow="1" bandCol="1">
                <a:tableStyleId>{5C22544A-7EE6-4342-B048-85BDC9FD1C3A}</a:tableStyleId>
              </a:tblPr>
              <a:tblGrid>
                <a:gridCol w="1310400">
                  <a:extLst>
                    <a:ext uri="{9D8B030D-6E8A-4147-A177-3AD203B41FA5}">
                      <a16:colId xmlns:a16="http://schemas.microsoft.com/office/drawing/2014/main" val="3102872480"/>
                    </a:ext>
                  </a:extLst>
                </a:gridCol>
                <a:gridCol w="554400">
                  <a:extLst>
                    <a:ext uri="{9D8B030D-6E8A-4147-A177-3AD203B41FA5}">
                      <a16:colId xmlns:a16="http://schemas.microsoft.com/office/drawing/2014/main" val="4176222459"/>
                    </a:ext>
                  </a:extLst>
                </a:gridCol>
                <a:gridCol w="2926799">
                  <a:extLst>
                    <a:ext uri="{9D8B030D-6E8A-4147-A177-3AD203B41FA5}">
                      <a16:colId xmlns:a16="http://schemas.microsoft.com/office/drawing/2014/main" val="1896875522"/>
                    </a:ext>
                  </a:extLst>
                </a:gridCol>
              </a:tblGrid>
              <a:tr h="132615">
                <a:tc>
                  <a:txBody>
                    <a:bodyPr/>
                    <a:lstStyle/>
                    <a:p>
                      <a:pPr marL="0" marR="0" algn="just">
                        <a:lnSpc>
                          <a:spcPts val="1200"/>
                        </a:lnSpc>
                        <a:spcBef>
                          <a:spcPts val="0"/>
                        </a:spcBef>
                        <a:spcAft>
                          <a:spcPts val="1000"/>
                        </a:spcAft>
                        <a:tabLst>
                          <a:tab pos="255905" algn="l"/>
                        </a:tabLst>
                      </a:pPr>
                      <a:r>
                        <a:rPr lang="en-GB" sz="800">
                          <a:effectLst/>
                        </a:rPr>
                        <a:t>Key</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Type</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Description</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extLst>
                  <a:ext uri="{0D108BD9-81ED-4DB2-BD59-A6C34878D82A}">
                    <a16:rowId xmlns:a16="http://schemas.microsoft.com/office/drawing/2014/main" val="2913225149"/>
                  </a:ext>
                </a:extLst>
              </a:tr>
              <a:tr h="843491">
                <a:tc>
                  <a:txBody>
                    <a:bodyPr/>
                    <a:lstStyle/>
                    <a:p>
                      <a:pPr marL="0" marR="0" algn="just">
                        <a:lnSpc>
                          <a:spcPts val="1200"/>
                        </a:lnSpc>
                        <a:spcBef>
                          <a:spcPts val="0"/>
                        </a:spcBef>
                        <a:spcAft>
                          <a:spcPts val="1000"/>
                        </a:spcAft>
                        <a:tabLst>
                          <a:tab pos="255905" algn="l"/>
                        </a:tabLst>
                      </a:pPr>
                      <a:r>
                        <a:rPr lang="en-GB" sz="800">
                          <a:effectLst/>
                        </a:rPr>
                        <a:t>ContentSteeringServer</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URI</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A URL that can be used to access the Content Steering server. The URL shall reference to a DASH Content Steering Manifest (DCSM) as defined in ETSI TS 103 998.</a:t>
                      </a:r>
                      <a:endParaRPr lang="en-US" sz="800">
                        <a:effectLst/>
                      </a:endParaRPr>
                    </a:p>
                    <a:p>
                      <a:pPr marL="0" marR="0" algn="just">
                        <a:lnSpc>
                          <a:spcPts val="1200"/>
                        </a:lnSpc>
                        <a:spcBef>
                          <a:spcPts val="0"/>
                        </a:spcBef>
                        <a:spcAft>
                          <a:spcPts val="1000"/>
                        </a:spcAft>
                        <a:tabLst>
                          <a:tab pos="255905" algn="l"/>
                        </a:tabLst>
                      </a:pPr>
                      <a:r>
                        <a:rPr lang="en-GB" sz="800">
                          <a:effectLst/>
                        </a:rPr>
                        <a:t>If the resolved resource is not a Content Steering Manifest (DCSM), the resource is ignored.</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extLst>
                  <a:ext uri="{0D108BD9-81ED-4DB2-BD59-A6C34878D82A}">
                    <a16:rowId xmlns:a16="http://schemas.microsoft.com/office/drawing/2014/main" val="605312981"/>
                  </a:ext>
                </a:extLst>
              </a:tr>
              <a:tr h="806535">
                <a:tc>
                  <a:txBody>
                    <a:bodyPr/>
                    <a:lstStyle/>
                    <a:p>
                      <a:pPr marL="0" marR="0" algn="just">
                        <a:lnSpc>
                          <a:spcPts val="1200"/>
                        </a:lnSpc>
                        <a:spcBef>
                          <a:spcPts val="0"/>
                        </a:spcBef>
                        <a:spcAft>
                          <a:spcPts val="1000"/>
                        </a:spcAft>
                        <a:tabLst>
                          <a:tab pos="255905" algn="l"/>
                        </a:tabLst>
                      </a:pPr>
                      <a:r>
                        <a:rPr lang="en-GB" sz="800">
                          <a:effectLst/>
                        </a:rPr>
                        <a:t>defaultServiceLocation</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string</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This attribute specifies a space-separated list of Service Locations as defined in subclause 5.6.6 that the client should use to access the selected resources, in case multiple access exist. This for example applies, when no content steering server is available, or before a valid response from a content steering server is available.</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extLst>
                  <a:ext uri="{0D108BD9-81ED-4DB2-BD59-A6C34878D82A}">
                    <a16:rowId xmlns:a16="http://schemas.microsoft.com/office/drawing/2014/main" val="3446667334"/>
                  </a:ext>
                </a:extLst>
              </a:tr>
              <a:tr h="500310">
                <a:tc>
                  <a:txBody>
                    <a:bodyPr/>
                    <a:lstStyle/>
                    <a:p>
                      <a:pPr marL="0" marR="0" algn="just">
                        <a:lnSpc>
                          <a:spcPts val="1200"/>
                        </a:lnSpc>
                        <a:spcBef>
                          <a:spcPts val="0"/>
                        </a:spcBef>
                        <a:spcAft>
                          <a:spcPts val="1000"/>
                        </a:spcAft>
                        <a:tabLst>
                          <a:tab pos="255905" algn="l"/>
                        </a:tabLst>
                      </a:pPr>
                      <a:r>
                        <a:rPr lang="en-GB" sz="800">
                          <a:effectLst/>
                        </a:rPr>
                        <a:t>queryBeforeStart</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Boolean</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600"/>
                        </a:spcAft>
                        <a:tabLst>
                          <a:tab pos="255905" algn="l"/>
                          <a:tab pos="255905" algn="l"/>
                          <a:tab pos="457200" algn="l"/>
                        </a:tabLst>
                      </a:pPr>
                      <a:r>
                        <a:rPr lang="en-GB" sz="800">
                          <a:effectLst/>
                        </a:rPr>
                        <a:t>If true, indicates that the player is expected to resolve the response from the Steering Server prior to starting playback.</a:t>
                      </a:r>
                      <a:endParaRPr lang="en-US" sz="800">
                        <a:effectLst/>
                      </a:endParaRPr>
                    </a:p>
                    <a:p>
                      <a:pPr marL="0" marR="0" algn="just">
                        <a:lnSpc>
                          <a:spcPts val="1200"/>
                        </a:lnSpc>
                        <a:spcBef>
                          <a:spcPts val="0"/>
                        </a:spcBef>
                        <a:spcAft>
                          <a:spcPts val="1000"/>
                        </a:spcAft>
                        <a:tabLst>
                          <a:tab pos="255905" algn="l"/>
                        </a:tabLst>
                      </a:pPr>
                      <a:r>
                        <a:rPr lang="en-GB" sz="800">
                          <a:effectLst/>
                        </a:rPr>
                        <a:t>Default value is false.</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extLst>
                  <a:ext uri="{0D108BD9-81ED-4DB2-BD59-A6C34878D82A}">
                    <a16:rowId xmlns:a16="http://schemas.microsoft.com/office/drawing/2014/main" val="1552052219"/>
                  </a:ext>
                </a:extLst>
              </a:tr>
              <a:tr h="1015082">
                <a:tc>
                  <a:txBody>
                    <a:bodyPr/>
                    <a:lstStyle/>
                    <a:p>
                      <a:pPr marL="0" marR="0" algn="just">
                        <a:lnSpc>
                          <a:spcPts val="1200"/>
                        </a:lnSpc>
                        <a:spcBef>
                          <a:spcPts val="0"/>
                        </a:spcBef>
                        <a:spcAft>
                          <a:spcPts val="1000"/>
                        </a:spcAft>
                        <a:tabLst>
                          <a:tab pos="255905" algn="l"/>
                        </a:tabLst>
                      </a:pPr>
                      <a:r>
                        <a:rPr lang="en-GB" sz="800">
                          <a:effectLst/>
                        </a:rPr>
                        <a:t>clientRequirement</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1000"/>
                        </a:spcAft>
                        <a:tabLst>
                          <a:tab pos="255905" algn="l"/>
                        </a:tabLst>
                      </a:pPr>
                      <a:r>
                        <a:rPr lang="en-GB" sz="800">
                          <a:effectLst/>
                        </a:rPr>
                        <a:t>Boolean</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tc>
                  <a:txBody>
                    <a:bodyPr/>
                    <a:lstStyle/>
                    <a:p>
                      <a:pPr marL="0" marR="0" algn="just">
                        <a:lnSpc>
                          <a:spcPts val="1200"/>
                        </a:lnSpc>
                        <a:spcBef>
                          <a:spcPts val="0"/>
                        </a:spcBef>
                        <a:spcAft>
                          <a:spcPts val="600"/>
                        </a:spcAft>
                        <a:tabLst>
                          <a:tab pos="255905" algn="l"/>
                          <a:tab pos="255905" algn="l"/>
                          <a:tab pos="457200" algn="l"/>
                        </a:tabLst>
                      </a:pPr>
                      <a:r>
                        <a:rPr lang="en-GB" sz="800" dirty="0">
                          <a:effectLst/>
                        </a:rPr>
                        <a:t>If true, indicates that the client, if it is in the context of the Service Description shall follow the content steering rules as defined in ETSI TS 103 998.</a:t>
                      </a:r>
                      <a:endParaRPr lang="en-US" sz="800" dirty="0">
                        <a:effectLst/>
                      </a:endParaRPr>
                    </a:p>
                    <a:p>
                      <a:pPr marL="0" marR="0" algn="just">
                        <a:lnSpc>
                          <a:spcPts val="1200"/>
                        </a:lnSpc>
                        <a:spcBef>
                          <a:spcPts val="0"/>
                        </a:spcBef>
                        <a:spcAft>
                          <a:spcPts val="600"/>
                        </a:spcAft>
                        <a:tabLst>
                          <a:tab pos="255905" algn="l"/>
                          <a:tab pos="255905" algn="l"/>
                          <a:tab pos="457200" algn="l"/>
                        </a:tabLst>
                      </a:pPr>
                      <a:r>
                        <a:rPr lang="en-GB" sz="800" dirty="0">
                          <a:effectLst/>
                        </a:rPr>
                        <a:t>If false, indicates to client that the DASH client is expected to either (i) ignore the Content Steering instructions, or (ii) follow the requirements as if this flag is set to TRUE.</a:t>
                      </a:r>
                      <a:endParaRPr lang="en-US" sz="800" dirty="0">
                        <a:effectLst/>
                      </a:endParaRPr>
                    </a:p>
                    <a:p>
                      <a:pPr marL="0" marR="0" algn="just">
                        <a:lnSpc>
                          <a:spcPts val="1200"/>
                        </a:lnSpc>
                        <a:spcBef>
                          <a:spcPts val="0"/>
                        </a:spcBef>
                        <a:spcAft>
                          <a:spcPts val="1000"/>
                        </a:spcAft>
                        <a:tabLst>
                          <a:tab pos="255905" algn="l"/>
                        </a:tabLst>
                      </a:pPr>
                      <a:r>
                        <a:rPr lang="en-GB" sz="800" dirty="0">
                          <a:effectLst/>
                        </a:rPr>
                        <a:t>Default value is true.</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107" marR="55107" marT="0" marB="0"/>
                </a:tc>
                <a:extLst>
                  <a:ext uri="{0D108BD9-81ED-4DB2-BD59-A6C34878D82A}">
                    <a16:rowId xmlns:a16="http://schemas.microsoft.com/office/drawing/2014/main" val="1815251674"/>
                  </a:ext>
                </a:extLst>
              </a:tr>
            </a:tbl>
          </a:graphicData>
        </a:graphic>
      </p:graphicFrame>
    </p:spTree>
    <p:extLst>
      <p:ext uri="{BB962C8B-B14F-4D97-AF65-F5344CB8AC3E}">
        <p14:creationId xmlns:p14="http://schemas.microsoft.com/office/powerpoint/2010/main" val="304582660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375F3-8381-4BDE-97BE-C61C3151FA8C}"/>
              </a:ext>
            </a:extLst>
          </p:cNvPr>
          <p:cNvSpPr>
            <a:spLocks noGrp="1"/>
          </p:cNvSpPr>
          <p:nvPr>
            <p:ph type="title"/>
          </p:nvPr>
        </p:nvSpPr>
        <p:spPr/>
        <p:txBody>
          <a:bodyPr/>
          <a:lstStyle/>
          <a:p>
            <a:r>
              <a:rPr lang="de-DE" dirty="0"/>
              <a:t>5th Edition Extensions</a:t>
            </a:r>
            <a:endParaRPr lang="en-US" dirty="0"/>
          </a:p>
        </p:txBody>
      </p:sp>
      <p:sp>
        <p:nvSpPr>
          <p:cNvPr id="13" name="Slide Number Placeholder 12">
            <a:extLst>
              <a:ext uri="{FF2B5EF4-FFF2-40B4-BE49-F238E27FC236}">
                <a16:creationId xmlns:a16="http://schemas.microsoft.com/office/drawing/2014/main" id="{5DE8C4B5-84D5-4CF9-90DC-75D914B47829}"/>
              </a:ext>
            </a:extLst>
          </p:cNvPr>
          <p:cNvSpPr>
            <a:spLocks noGrp="1"/>
          </p:cNvSpPr>
          <p:nvPr>
            <p:ph type="sldNum" sz="quarter" idx="11"/>
          </p:nvPr>
        </p:nvSpPr>
        <p:spPr/>
        <p:txBody>
          <a:bodyPr/>
          <a:lstStyle/>
          <a:p>
            <a:fld id="{3C6CC810-8AE6-0546-A0FC-DB7D2235F0EB}" type="slidenum">
              <a:rPr lang="en-US" smtClean="0"/>
              <a:t>4</a:t>
            </a:fld>
            <a:endParaRPr lang="en-US"/>
          </a:p>
        </p:txBody>
      </p:sp>
      <p:graphicFrame>
        <p:nvGraphicFramePr>
          <p:cNvPr id="6" name="Diagram 5">
            <a:extLst>
              <a:ext uri="{FF2B5EF4-FFF2-40B4-BE49-F238E27FC236}">
                <a16:creationId xmlns:a16="http://schemas.microsoft.com/office/drawing/2014/main" id="{D9571D81-818B-45CD-BAC3-F48E2EBFFD63}"/>
              </a:ext>
            </a:extLst>
          </p:cNvPr>
          <p:cNvGraphicFramePr/>
          <p:nvPr>
            <p:extLst>
              <p:ext uri="{D42A27DB-BD31-4B8C-83A1-F6EECF244321}">
                <p14:modId xmlns:p14="http://schemas.microsoft.com/office/powerpoint/2010/main" val="1677749048"/>
              </p:ext>
            </p:extLst>
          </p:nvPr>
        </p:nvGraphicFramePr>
        <p:xfrm>
          <a:off x="1817427" y="896620"/>
          <a:ext cx="732657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59084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A27-B8BE-4790-A453-6DD343A2510F}"/>
              </a:ext>
            </a:extLst>
          </p:cNvPr>
          <p:cNvSpPr>
            <a:spLocks noGrp="1"/>
          </p:cNvSpPr>
          <p:nvPr>
            <p:ph type="title"/>
          </p:nvPr>
        </p:nvSpPr>
        <p:spPr/>
        <p:txBody>
          <a:bodyPr/>
          <a:lstStyle/>
          <a:p>
            <a:r>
              <a:rPr lang="de-DE" dirty="0"/>
              <a:t>Content Steering</a:t>
            </a:r>
            <a:endParaRPr lang="en-US" dirty="0"/>
          </a:p>
        </p:txBody>
      </p:sp>
      <p:sp>
        <p:nvSpPr>
          <p:cNvPr id="4" name="Rectangle 3">
            <a:extLst>
              <a:ext uri="{FF2B5EF4-FFF2-40B4-BE49-F238E27FC236}">
                <a16:creationId xmlns:a16="http://schemas.microsoft.com/office/drawing/2014/main" id="{C090861C-7A70-4423-AE7E-4D1E63C60DAC}"/>
              </a:ext>
            </a:extLst>
          </p:cNvPr>
          <p:cNvSpPr/>
          <p:nvPr/>
        </p:nvSpPr>
        <p:spPr>
          <a:xfrm>
            <a:off x="0" y="1005841"/>
            <a:ext cx="9143999" cy="2867760"/>
          </a:xfrm>
          <a:prstGeom prst="rect">
            <a:avLst/>
          </a:prstGeom>
          <a:solidFill>
            <a:schemeClr val="accent6">
              <a:lumMod val="20000"/>
              <a:lumOff val="8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900" dirty="0">
                <a:solidFill>
                  <a:srgbClr val="0000FF"/>
                </a:solidFill>
                <a:latin typeface="Courier New" panose="02070309020205020404" pitchFamily="49" charset="0"/>
                <a:cs typeface="Courier New" panose="02070309020205020404" pitchFamily="49" charset="0"/>
              </a:rPr>
              <a:t>&lt;MPD</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xmlns:xsi</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"http://www.w3.org/2001/XMLSchema-instance"</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xmlns</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"urn:mpeg:dash:schema:mpd:2011"</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xsi:schemaLocation</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"urn:mpeg:dash:schema:mpd:2011 DASH-MPD.xsd"</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type</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"dynamic"</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minimumUpdatePeriod</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"PT30S"</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timeShiftBufferDepth</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"PT30M"</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availabilityStartTime</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"2022-02-25T12:30:00"</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minBufferTime</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"PT4S"</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profiles</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"urn:mpeg:dash:profile:isoff-live:2011"</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&lt;Location</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highlight>
                  <a:srgbClr val="FFFF00"/>
                </a:highlight>
                <a:latin typeface="Courier New" panose="02070309020205020404" pitchFamily="49" charset="0"/>
                <a:cs typeface="Courier New" panose="02070309020205020404" pitchFamily="49" charset="0"/>
              </a:rPr>
              <a:t>serviceLocation</a:t>
            </a:r>
            <a:r>
              <a:rPr lang="en-US" sz="900" dirty="0">
                <a:solidFill>
                  <a:srgbClr val="000000"/>
                </a:solidFill>
                <a:highlight>
                  <a:srgbClr val="FFFF00"/>
                </a:highlight>
                <a:latin typeface="Courier New" panose="02070309020205020404" pitchFamily="49" charset="0"/>
                <a:cs typeface="Courier New" panose="02070309020205020404" pitchFamily="49" charset="0"/>
              </a:rPr>
              <a:t>=</a:t>
            </a:r>
            <a:r>
              <a:rPr lang="en-US" sz="900" dirty="0">
                <a:solidFill>
                  <a:srgbClr val="008000"/>
                </a:solidFill>
                <a:highlight>
                  <a:srgbClr val="FFFF00"/>
                </a:highlight>
                <a:latin typeface="Courier New" panose="02070309020205020404" pitchFamily="49" charset="0"/>
                <a:cs typeface="Courier New" panose="02070309020205020404" pitchFamily="49" charset="0"/>
              </a:rPr>
              <a:t>"alpha"</a:t>
            </a:r>
            <a:r>
              <a:rPr lang="en-US" sz="900" dirty="0">
                <a:solidFill>
                  <a:srgbClr val="0000FF"/>
                </a:solidFill>
                <a:latin typeface="Courier New" panose="02070309020205020404" pitchFamily="49" charset="0"/>
                <a:cs typeface="Courier New" panose="02070309020205020404" pitchFamily="49" charset="0"/>
              </a:rPr>
              <a:t>&gt;</a:t>
            </a:r>
            <a:r>
              <a:rPr lang="en-US" sz="900" dirty="0">
                <a:solidFill>
                  <a:srgbClr val="000000"/>
                </a:solidFill>
                <a:latin typeface="Courier New" panose="02070309020205020404" pitchFamily="49" charset="0"/>
                <a:cs typeface="Courier New" panose="02070309020205020404" pitchFamily="49" charset="0"/>
              </a:rPr>
              <a:t>https://cdn1.example.com/newMPD.mpd</a:t>
            </a:r>
            <a:r>
              <a:rPr lang="en-US" sz="900" dirty="0">
                <a:solidFill>
                  <a:srgbClr val="0000FF"/>
                </a:solidFill>
                <a:latin typeface="Courier New" panose="02070309020205020404" pitchFamily="49" charset="0"/>
                <a:cs typeface="Courier New" panose="02070309020205020404" pitchFamily="49" charset="0"/>
              </a:rPr>
              <a:t>&lt;/Location&gt;</a:t>
            </a:r>
            <a:r>
              <a:rPr lang="en-US" sz="900" dirty="0">
                <a:solidFill>
                  <a:srgbClr val="000000"/>
                </a:solidFill>
                <a:latin typeface="Courier New" panose="02070309020205020404" pitchFamily="49" charset="0"/>
                <a:cs typeface="Courier New" panose="02070309020205020404" pitchFamily="49" charset="0"/>
              </a:rPr>
              <a:t>	</a:t>
            </a: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ServiceDescription</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&lt;Latency</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min</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"750"</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max</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"4200"</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target</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"1250"</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referenceId</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"7"</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PlaybackRate</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min</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"0.96"</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max</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"1.04"</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highlight>
                  <a:srgbClr val="FFFF00"/>
                </a:highlight>
                <a:latin typeface="Courier New" panose="02070309020205020404" pitchFamily="49" charset="0"/>
                <a:cs typeface="Courier New" panose="02070309020205020404" pitchFamily="49" charset="0"/>
              </a:rPr>
              <a:t>		</a:t>
            </a:r>
            <a:r>
              <a:rPr lang="en-US" sz="900" dirty="0">
                <a:solidFill>
                  <a:srgbClr val="0000FF"/>
                </a:solidFill>
                <a:highlight>
                  <a:srgbClr val="FFFF00"/>
                </a:highlight>
                <a:latin typeface="Courier New" panose="02070309020205020404" pitchFamily="49" charset="0"/>
                <a:cs typeface="Courier New" panose="02070309020205020404" pitchFamily="49" charset="0"/>
              </a:rPr>
              <a:t>&lt;</a:t>
            </a:r>
            <a:r>
              <a:rPr lang="en-US" sz="900" dirty="0" err="1">
                <a:solidFill>
                  <a:srgbClr val="0000FF"/>
                </a:solidFill>
                <a:highlight>
                  <a:srgbClr val="FFFF00"/>
                </a:highlight>
                <a:latin typeface="Courier New" panose="02070309020205020404" pitchFamily="49" charset="0"/>
                <a:cs typeface="Courier New" panose="02070309020205020404" pitchFamily="49" charset="0"/>
              </a:rPr>
              <a:t>ContentSteering</a:t>
            </a:r>
            <a:r>
              <a:rPr lang="en-US" sz="900" dirty="0">
                <a:solidFill>
                  <a:srgbClr val="000000"/>
                </a:solidFill>
                <a:highlight>
                  <a:srgbClr val="FFFF00"/>
                </a:highlight>
                <a:latin typeface="Courier New" panose="02070309020205020404" pitchFamily="49" charset="0"/>
                <a:cs typeface="Courier New" panose="02070309020205020404" pitchFamily="49" charset="0"/>
              </a:rPr>
              <a:t> </a:t>
            </a:r>
            <a:r>
              <a:rPr lang="en-US" sz="900" dirty="0" err="1">
                <a:solidFill>
                  <a:srgbClr val="FF0000"/>
                </a:solidFill>
                <a:highlight>
                  <a:srgbClr val="FFFF00"/>
                </a:highlight>
                <a:latin typeface="Courier New" panose="02070309020205020404" pitchFamily="49" charset="0"/>
                <a:cs typeface="Courier New" panose="02070309020205020404" pitchFamily="49" charset="0"/>
              </a:rPr>
              <a:t>defaultServiceLocation</a:t>
            </a:r>
            <a:r>
              <a:rPr lang="en-US" sz="900" dirty="0">
                <a:solidFill>
                  <a:srgbClr val="000000"/>
                </a:solidFill>
                <a:highlight>
                  <a:srgbClr val="FFFF00"/>
                </a:highlight>
                <a:latin typeface="Courier New" panose="02070309020205020404" pitchFamily="49" charset="0"/>
                <a:cs typeface="Courier New" panose="02070309020205020404" pitchFamily="49" charset="0"/>
              </a:rPr>
              <a:t>=</a:t>
            </a:r>
            <a:r>
              <a:rPr lang="en-US" sz="900" dirty="0">
                <a:solidFill>
                  <a:srgbClr val="008000"/>
                </a:solidFill>
                <a:highlight>
                  <a:srgbClr val="FFFF00"/>
                </a:highlight>
                <a:latin typeface="Courier New" panose="02070309020205020404" pitchFamily="49" charset="0"/>
                <a:cs typeface="Courier New" panose="02070309020205020404" pitchFamily="49" charset="0"/>
              </a:rPr>
              <a:t>"beta"</a:t>
            </a:r>
            <a:r>
              <a:rPr lang="en-US" sz="900" dirty="0">
                <a:solidFill>
                  <a:srgbClr val="000000"/>
                </a:solidFill>
                <a:highlight>
                  <a:srgbClr val="FFFF00"/>
                </a:highlight>
                <a:latin typeface="Courier New" panose="02070309020205020404" pitchFamily="49" charset="0"/>
                <a:cs typeface="Courier New" panose="02070309020205020404" pitchFamily="49" charset="0"/>
              </a:rPr>
              <a:t> </a:t>
            </a:r>
            <a:r>
              <a:rPr lang="en-US" sz="900" dirty="0" err="1">
                <a:solidFill>
                  <a:srgbClr val="FF0000"/>
                </a:solidFill>
                <a:highlight>
                  <a:srgbClr val="FFFF00"/>
                </a:highlight>
                <a:latin typeface="Courier New" panose="02070309020205020404" pitchFamily="49" charset="0"/>
                <a:cs typeface="Courier New" panose="02070309020205020404" pitchFamily="49" charset="0"/>
              </a:rPr>
              <a:t>queryBeforeStart</a:t>
            </a:r>
            <a:r>
              <a:rPr lang="en-US" sz="900" dirty="0">
                <a:solidFill>
                  <a:srgbClr val="000000"/>
                </a:solidFill>
                <a:highlight>
                  <a:srgbClr val="FFFF00"/>
                </a:highlight>
                <a:latin typeface="Courier New" panose="02070309020205020404" pitchFamily="49" charset="0"/>
                <a:cs typeface="Courier New" panose="02070309020205020404" pitchFamily="49" charset="0"/>
              </a:rPr>
              <a:t>=</a:t>
            </a:r>
            <a:r>
              <a:rPr lang="en-US" sz="900" dirty="0">
                <a:solidFill>
                  <a:srgbClr val="008000"/>
                </a:solidFill>
                <a:highlight>
                  <a:srgbClr val="FFFF00"/>
                </a:highlight>
                <a:latin typeface="Courier New" panose="02070309020205020404" pitchFamily="49" charset="0"/>
                <a:cs typeface="Courier New" panose="02070309020205020404" pitchFamily="49" charset="0"/>
              </a:rPr>
              <a:t>"true"</a:t>
            </a:r>
            <a:r>
              <a:rPr lang="en-US" sz="900" dirty="0">
                <a:solidFill>
                  <a:srgbClr val="0000FF"/>
                </a:solidFill>
                <a:highlight>
                  <a:srgbClr val="FFFF00"/>
                </a:highlight>
                <a:latin typeface="Courier New" panose="02070309020205020404" pitchFamily="49" charset="0"/>
                <a:cs typeface="Courier New" panose="02070309020205020404" pitchFamily="49" charset="0"/>
              </a:rPr>
              <a:t>&gt;</a:t>
            </a:r>
            <a:r>
              <a:rPr lang="en-US" sz="900" dirty="0">
                <a:solidFill>
                  <a:srgbClr val="000000"/>
                </a:solidFill>
                <a:highlight>
                  <a:srgbClr val="FFFF00"/>
                </a:highlight>
                <a:latin typeface="Courier New" panose="02070309020205020404" pitchFamily="49" charset="0"/>
                <a:cs typeface="Courier New" panose="02070309020205020404" pitchFamily="49" charset="0"/>
              </a:rPr>
              <a:t>https://steeringservice.com/app/instance12345</a:t>
            </a:r>
            <a:r>
              <a:rPr lang="en-US" sz="900" dirty="0">
                <a:solidFill>
                  <a:srgbClr val="0000FF"/>
                </a:solidFill>
                <a:highlight>
                  <a:srgbClr val="FFFF00"/>
                </a:highlight>
                <a:latin typeface="Courier New" panose="02070309020205020404" pitchFamily="49" charset="0"/>
                <a:cs typeface="Courier New" panose="02070309020205020404" pitchFamily="49" charset="0"/>
              </a:rPr>
              <a:t>&lt;/ContentSteering&gt;</a:t>
            </a:r>
            <a:endParaRPr lang="en-US" sz="900" dirty="0">
              <a:solidFill>
                <a:srgbClr val="000000"/>
              </a:solidFill>
              <a:highlight>
                <a:srgbClr val="FFFF00"/>
              </a:highlight>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ServiceDescription</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BaseURL</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highlight>
                  <a:srgbClr val="FFFF00"/>
                </a:highlight>
                <a:latin typeface="Courier New" panose="02070309020205020404" pitchFamily="49" charset="0"/>
                <a:cs typeface="Courier New" panose="02070309020205020404" pitchFamily="49" charset="0"/>
              </a:rPr>
              <a:t>serviceLocation</a:t>
            </a:r>
            <a:r>
              <a:rPr lang="en-US" sz="900" dirty="0">
                <a:solidFill>
                  <a:srgbClr val="000000"/>
                </a:solidFill>
                <a:highlight>
                  <a:srgbClr val="FFFF00"/>
                </a:highlight>
                <a:latin typeface="Courier New" panose="02070309020205020404" pitchFamily="49" charset="0"/>
                <a:cs typeface="Courier New" panose="02070309020205020404" pitchFamily="49" charset="0"/>
              </a:rPr>
              <a:t>=</a:t>
            </a:r>
            <a:r>
              <a:rPr lang="en-US" sz="900" dirty="0">
                <a:solidFill>
                  <a:srgbClr val="008000"/>
                </a:solidFill>
                <a:highlight>
                  <a:srgbClr val="FFFF00"/>
                </a:highlight>
                <a:latin typeface="Courier New" panose="02070309020205020404" pitchFamily="49" charset="0"/>
                <a:cs typeface="Courier New" panose="02070309020205020404" pitchFamily="49" charset="0"/>
              </a:rPr>
              <a:t>"alpha"</a:t>
            </a:r>
            <a:r>
              <a:rPr lang="en-US" sz="900" dirty="0">
                <a:solidFill>
                  <a:srgbClr val="0000FF"/>
                </a:solidFill>
                <a:latin typeface="Courier New" panose="02070309020205020404" pitchFamily="49" charset="0"/>
                <a:cs typeface="Courier New" panose="02070309020205020404" pitchFamily="49" charset="0"/>
              </a:rPr>
              <a:t>&gt;</a:t>
            </a:r>
            <a:r>
              <a:rPr lang="en-US" sz="900" dirty="0">
                <a:solidFill>
                  <a:srgbClr val="000000"/>
                </a:solidFill>
                <a:latin typeface="Courier New" panose="02070309020205020404" pitchFamily="49" charset="0"/>
                <a:cs typeface="Courier New" panose="02070309020205020404" pitchFamily="49" charset="0"/>
              </a:rPr>
              <a:t>https://cdn1.example.com/</a:t>
            </a:r>
            <a:r>
              <a:rPr lang="en-US" sz="900" dirty="0">
                <a:solidFill>
                  <a:srgbClr val="0000FF"/>
                </a:solidFill>
                <a:latin typeface="Courier New" panose="02070309020205020404" pitchFamily="49" charset="0"/>
                <a:cs typeface="Courier New" panose="02070309020205020404" pitchFamily="49" charset="0"/>
              </a:rPr>
              <a:t>&lt;/BaseURL&gt;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BaseURL</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highlight>
                  <a:srgbClr val="FFFF00"/>
                </a:highlight>
                <a:latin typeface="Courier New" panose="02070309020205020404" pitchFamily="49" charset="0"/>
                <a:cs typeface="Courier New" panose="02070309020205020404" pitchFamily="49" charset="0"/>
              </a:rPr>
              <a:t>serviceLocation</a:t>
            </a:r>
            <a:r>
              <a:rPr lang="en-US" sz="900" dirty="0">
                <a:solidFill>
                  <a:srgbClr val="000000"/>
                </a:solidFill>
                <a:highlight>
                  <a:srgbClr val="FFFF00"/>
                </a:highlight>
                <a:latin typeface="Courier New" panose="02070309020205020404" pitchFamily="49" charset="0"/>
                <a:cs typeface="Courier New" panose="02070309020205020404" pitchFamily="49" charset="0"/>
              </a:rPr>
              <a:t>=</a:t>
            </a:r>
            <a:r>
              <a:rPr lang="en-US" sz="900" dirty="0">
                <a:solidFill>
                  <a:srgbClr val="008000"/>
                </a:solidFill>
                <a:highlight>
                  <a:srgbClr val="FFFF00"/>
                </a:highlight>
                <a:latin typeface="Courier New" panose="02070309020205020404" pitchFamily="49" charset="0"/>
                <a:cs typeface="Courier New" panose="02070309020205020404" pitchFamily="49" charset="0"/>
              </a:rPr>
              <a:t>"beta"</a:t>
            </a:r>
            <a:r>
              <a:rPr lang="en-US" sz="900" dirty="0">
                <a:solidFill>
                  <a:srgbClr val="0000FF"/>
                </a:solidFill>
                <a:latin typeface="Courier New" panose="02070309020205020404" pitchFamily="49" charset="0"/>
                <a:cs typeface="Courier New" panose="02070309020205020404" pitchFamily="49" charset="0"/>
              </a:rPr>
              <a:t>&gt;</a:t>
            </a:r>
            <a:r>
              <a:rPr lang="en-US" sz="900" dirty="0">
                <a:solidFill>
                  <a:srgbClr val="000000"/>
                </a:solidFill>
                <a:latin typeface="Courier New" panose="02070309020205020404" pitchFamily="49" charset="0"/>
                <a:cs typeface="Courier New" panose="02070309020205020404" pitchFamily="49" charset="0"/>
              </a:rPr>
              <a:t>https://cdn2.example.com/</a:t>
            </a:r>
            <a:r>
              <a:rPr lang="en-US" sz="900" dirty="0">
                <a:solidFill>
                  <a:srgbClr val="0000FF"/>
                </a:solidFill>
                <a:latin typeface="Courier New" panose="02070309020205020404" pitchFamily="49" charset="0"/>
                <a:cs typeface="Courier New" panose="02070309020205020404" pitchFamily="49" charset="0"/>
              </a:rPr>
              <a:t>&lt;/BaseURL&gt;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&lt;Period</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id</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"1"</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AdaptationSet</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mimeType</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"video/mp4"</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FF0000"/>
                </a:solidFill>
                <a:latin typeface="Courier New" panose="02070309020205020404" pitchFamily="49" charset="0"/>
                <a:cs typeface="Courier New" panose="02070309020205020404" pitchFamily="49" charset="0"/>
              </a:rPr>
              <a:t>codecs</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"avc1.4D401F"</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frameRate</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"30000/1001"</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segmentAlignment</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"true"</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FF0000"/>
                </a:solidFill>
                <a:latin typeface="Courier New" panose="02070309020205020404" pitchFamily="49" charset="0"/>
                <a:cs typeface="Courier New" panose="02070309020205020404" pitchFamily="49" charset="0"/>
              </a:rPr>
              <a:t>startWithSAP</a:t>
            </a:r>
            <a:r>
              <a:rPr lang="en-US" sz="900" dirty="0">
                <a:solidFill>
                  <a:srgbClr val="000000"/>
                </a:solidFill>
                <a:latin typeface="Courier New" panose="02070309020205020404" pitchFamily="49" charset="0"/>
                <a:cs typeface="Courier New" panose="02070309020205020404" pitchFamily="49" charset="0"/>
              </a:rPr>
              <a:t>=</a:t>
            </a:r>
            <a:r>
              <a:rPr lang="en-US" sz="900" dirty="0">
                <a:solidFill>
                  <a:srgbClr val="008000"/>
                </a:solidFill>
                <a:latin typeface="Courier New" panose="02070309020205020404" pitchFamily="49" charset="0"/>
                <a:cs typeface="Courier New" panose="02070309020205020404" pitchFamily="49" charset="0"/>
              </a:rPr>
              <a:t>"1"</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BaseURL</a:t>
            </a:r>
            <a:r>
              <a:rPr lang="en-US" sz="900" dirty="0">
                <a:solidFill>
                  <a:srgbClr val="0000FF"/>
                </a:solidFill>
                <a:latin typeface="Courier New" panose="02070309020205020404" pitchFamily="49" charset="0"/>
                <a:cs typeface="Courier New" panose="02070309020205020404" pitchFamily="49" charset="0"/>
              </a:rPr>
              <a:t>&gt;</a:t>
            </a:r>
            <a:r>
              <a:rPr lang="en-US" sz="900" dirty="0">
                <a:solidFill>
                  <a:srgbClr val="000000"/>
                </a:solidFill>
                <a:latin typeface="Courier New" panose="02070309020205020404" pitchFamily="49" charset="0"/>
                <a:cs typeface="Courier New" panose="02070309020205020404" pitchFamily="49" charset="0"/>
              </a:rPr>
              <a:t>video/</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BaseURL</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 </a:t>
            </a: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a:t>
            </a:r>
            <a:r>
              <a:rPr lang="en-US" sz="900" dirty="0" err="1">
                <a:solidFill>
                  <a:srgbClr val="0000FF"/>
                </a:solidFill>
                <a:latin typeface="Courier New" panose="02070309020205020404" pitchFamily="49" charset="0"/>
                <a:cs typeface="Courier New" panose="02070309020205020404" pitchFamily="49" charset="0"/>
              </a:rPr>
              <a:t>AdaptationSet</a:t>
            </a:r>
            <a:r>
              <a:rPr lang="en-US" sz="900" dirty="0">
                <a:solidFill>
                  <a:srgbClr val="0000FF"/>
                </a:solidFill>
                <a:latin typeface="Courier New" panose="02070309020205020404" pitchFamily="49" charset="0"/>
                <a:cs typeface="Courier New" panose="02070309020205020404" pitchFamily="49" charset="0"/>
              </a:rPr>
              <a:t>&gt;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0000FF"/>
                </a:solidFill>
                <a:latin typeface="Courier New" panose="02070309020205020404" pitchFamily="49" charset="0"/>
                <a:cs typeface="Courier New" panose="02070309020205020404" pitchFamily="49" charset="0"/>
              </a:rPr>
              <a:t>&lt;/Period&gt;</a:t>
            </a:r>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FF"/>
                </a:solidFill>
                <a:latin typeface="Courier New" panose="02070309020205020404" pitchFamily="49" charset="0"/>
                <a:cs typeface="Courier New" panose="02070309020205020404" pitchFamily="49" charset="0"/>
              </a:rPr>
              <a:t>&lt;/MPD&gt;</a:t>
            </a:r>
            <a:endParaRPr lang="en-US" sz="200" dirty="0">
              <a:effectLst/>
              <a:latin typeface="Courier New" panose="02070309020205020404" pitchFamily="49" charset="0"/>
              <a:ea typeface="Times New Roman" panose="02020603050405020304" pitchFamily="18" charset="0"/>
              <a:cs typeface="Courier New" panose="02070309020205020404" pitchFamily="49" charset="0"/>
            </a:endParaRPr>
          </a:p>
        </p:txBody>
      </p:sp>
      <p:sp>
        <p:nvSpPr>
          <p:cNvPr id="5" name="Rectangle 4">
            <a:extLst>
              <a:ext uri="{FF2B5EF4-FFF2-40B4-BE49-F238E27FC236}">
                <a16:creationId xmlns:a16="http://schemas.microsoft.com/office/drawing/2014/main" id="{1D01FDB3-9E35-447C-8CFD-041977632F93}"/>
              </a:ext>
            </a:extLst>
          </p:cNvPr>
          <p:cNvSpPr/>
          <p:nvPr/>
        </p:nvSpPr>
        <p:spPr>
          <a:xfrm>
            <a:off x="1" y="3873600"/>
            <a:ext cx="9143999" cy="1021753"/>
          </a:xfrm>
          <a:prstGeom prst="rect">
            <a:avLst/>
          </a:prstGeom>
          <a:solidFill>
            <a:schemeClr val="accent2">
              <a:lumMod val="60000"/>
              <a:lumOff val="40000"/>
            </a:schemeClr>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spcBef>
                <a:spcPts val="0"/>
              </a:spcBef>
            </a:pPr>
            <a:r>
              <a:rPr lang="en-US" sz="1050" dirty="0">
                <a:effectLst/>
                <a:latin typeface="Courier New" panose="02070309020205020404" pitchFamily="49" charset="0"/>
                <a:ea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endParaRPr>
          </a:p>
          <a:p>
            <a:pPr marL="0" marR="0">
              <a:spcBef>
                <a:spcPts val="0"/>
              </a:spcBef>
            </a:pPr>
            <a:r>
              <a:rPr lang="en-US" sz="1050" dirty="0">
                <a:effectLst/>
                <a:latin typeface="Courier New" panose="02070309020205020404" pitchFamily="49" charset="0"/>
                <a:ea typeface="Times New Roman" panose="02020603050405020304" pitchFamily="18" charset="0"/>
              </a:rPr>
              <a:t>   "VERSION": 1,</a:t>
            </a:r>
            <a:endParaRPr lang="en-US" sz="1050" dirty="0">
              <a:effectLst/>
              <a:latin typeface="Times New Roman" panose="02020603050405020304" pitchFamily="18" charset="0"/>
              <a:ea typeface="Times New Roman" panose="02020603050405020304" pitchFamily="18" charset="0"/>
            </a:endParaRPr>
          </a:p>
          <a:p>
            <a:pPr marL="0" marR="0">
              <a:spcBef>
                <a:spcPts val="0"/>
              </a:spcBef>
            </a:pPr>
            <a:r>
              <a:rPr lang="en-US" sz="1050" dirty="0">
                <a:effectLst/>
                <a:latin typeface="Courier New" panose="02070309020205020404" pitchFamily="49" charset="0"/>
                <a:ea typeface="Times New Roman" panose="02020603050405020304" pitchFamily="18" charset="0"/>
              </a:rPr>
              <a:t>   "TTL": 250,</a:t>
            </a:r>
            <a:endParaRPr lang="en-US" sz="1050" dirty="0">
              <a:effectLst/>
              <a:latin typeface="Times New Roman" panose="02020603050405020304" pitchFamily="18" charset="0"/>
              <a:ea typeface="Times New Roman" panose="02020603050405020304" pitchFamily="18" charset="0"/>
            </a:endParaRPr>
          </a:p>
          <a:p>
            <a:pPr marL="0" marR="0">
              <a:spcBef>
                <a:spcPts val="0"/>
              </a:spcBef>
            </a:pPr>
            <a:r>
              <a:rPr lang="en-US" sz="1050" dirty="0">
                <a:effectLst/>
                <a:latin typeface="Courier New" panose="02070309020205020404" pitchFamily="49" charset="0"/>
                <a:ea typeface="Times New Roman" panose="02020603050405020304" pitchFamily="18" charset="0"/>
              </a:rPr>
              <a:t>   "RELOAD-URI": "https://steeringservice.com/instance12345?session=</a:t>
            </a:r>
            <a:r>
              <a:rPr lang="en-US" sz="1050" dirty="0" err="1">
                <a:effectLst/>
                <a:latin typeface="Courier New" panose="02070309020205020404" pitchFamily="49" charset="0"/>
                <a:ea typeface="Times New Roman" panose="02020603050405020304" pitchFamily="18" charset="0"/>
              </a:rPr>
              <a:t>abc</a:t>
            </a:r>
            <a:r>
              <a:rPr lang="en-US" sz="1050" dirty="0">
                <a:effectLst/>
                <a:latin typeface="Courier New" panose="02070309020205020404" pitchFamily="49" charset="0"/>
                <a:ea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endParaRPr>
          </a:p>
          <a:p>
            <a:pPr marL="0" marR="0">
              <a:spcBef>
                <a:spcPts val="0"/>
              </a:spcBef>
            </a:pPr>
            <a:r>
              <a:rPr lang="en-US" sz="1050" dirty="0">
                <a:effectLst/>
                <a:latin typeface="Courier New" panose="02070309020205020404" pitchFamily="49" charset="0"/>
                <a:ea typeface="Times New Roman" panose="02020603050405020304" pitchFamily="18" charset="0"/>
              </a:rPr>
              <a:t>   </a:t>
            </a:r>
            <a:r>
              <a:rPr lang="en-US" sz="1050" dirty="0">
                <a:solidFill>
                  <a:srgbClr val="FF0000"/>
                </a:solidFill>
                <a:effectLst/>
                <a:highlight>
                  <a:srgbClr val="FFFF00"/>
                </a:highlight>
                <a:latin typeface="Courier New" panose="02070309020205020404" pitchFamily="49" charset="0"/>
                <a:ea typeface="Times New Roman" panose="02020603050405020304" pitchFamily="18" charset="0"/>
              </a:rPr>
              <a:t>"PATHWAY-PRIORITY": ["</a:t>
            </a:r>
            <a:r>
              <a:rPr lang="en-US" sz="1050" dirty="0" err="1">
                <a:solidFill>
                  <a:srgbClr val="FF0000"/>
                </a:solidFill>
                <a:effectLst/>
                <a:highlight>
                  <a:srgbClr val="FFFF00"/>
                </a:highlight>
                <a:latin typeface="Courier New" panose="02070309020205020404" pitchFamily="49" charset="0"/>
                <a:ea typeface="Times New Roman" panose="02020603050405020304" pitchFamily="18" charset="0"/>
              </a:rPr>
              <a:t>alpha","beta</a:t>
            </a:r>
            <a:r>
              <a:rPr lang="en-US" sz="1050" dirty="0">
                <a:solidFill>
                  <a:srgbClr val="FF0000"/>
                </a:solidFill>
                <a:effectLst/>
                <a:highlight>
                  <a:srgbClr val="FFFF00"/>
                </a:highlight>
                <a:latin typeface="Courier New" panose="02070309020205020404" pitchFamily="49" charset="0"/>
                <a:ea typeface="Times New Roman" panose="02020603050405020304" pitchFamily="18" charset="0"/>
              </a:rPr>
              <a:t>"]</a:t>
            </a:r>
            <a:endParaRPr lang="en-US" sz="1050"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marL="0" marR="0">
              <a:spcBef>
                <a:spcPts val="0"/>
              </a:spcBef>
            </a:pPr>
            <a:r>
              <a:rPr lang="en-US" sz="1050" dirty="0">
                <a:effectLst/>
                <a:latin typeface="Courier New" panose="02070309020205020404" pitchFamily="49" charset="0"/>
                <a:ea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972A2C6A-98AC-42CB-B8F2-4F30E33D7328}"/>
              </a:ext>
            </a:extLst>
          </p:cNvPr>
          <p:cNvSpPr>
            <a:spLocks noGrp="1"/>
          </p:cNvSpPr>
          <p:nvPr>
            <p:ph type="sldNum" sz="quarter" idx="12"/>
          </p:nvPr>
        </p:nvSpPr>
        <p:spPr>
          <a:xfrm>
            <a:off x="6457950"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6CC810-8AE6-0546-A0FC-DB7D2235F0EB}" type="slidenum">
              <a:rPr lang="en-US" smtClean="0"/>
              <a:pPr/>
              <a:t>40</a:t>
            </a:fld>
            <a:endParaRPr lang="en-US"/>
          </a:p>
        </p:txBody>
      </p:sp>
    </p:spTree>
    <p:extLst>
      <p:ext uri="{BB962C8B-B14F-4D97-AF65-F5344CB8AC3E}">
        <p14:creationId xmlns:p14="http://schemas.microsoft.com/office/powerpoint/2010/main" val="1995490094"/>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8DC1-FC11-C87E-00DA-60696F3684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944EB8-E918-A933-F203-32221AE6757C}"/>
              </a:ext>
            </a:extLst>
          </p:cNvPr>
          <p:cNvSpPr>
            <a:spLocks noGrp="1"/>
          </p:cNvSpPr>
          <p:nvPr>
            <p:ph type="title"/>
          </p:nvPr>
        </p:nvSpPr>
        <p:spPr/>
        <p:txBody>
          <a:bodyPr/>
          <a:lstStyle/>
          <a:p>
            <a:r>
              <a:rPr lang="de-DE" dirty="0"/>
              <a:t>What is CMCD?</a:t>
            </a:r>
            <a:endParaRPr lang="en-US" dirty="0"/>
          </a:p>
        </p:txBody>
      </p:sp>
      <p:sp>
        <p:nvSpPr>
          <p:cNvPr id="6" name="Content Placeholder 5">
            <a:extLst>
              <a:ext uri="{FF2B5EF4-FFF2-40B4-BE49-F238E27FC236}">
                <a16:creationId xmlns:a16="http://schemas.microsoft.com/office/drawing/2014/main" id="{944145BD-8B7D-F645-CC34-B9955E64FA38}"/>
              </a:ext>
            </a:extLst>
          </p:cNvPr>
          <p:cNvSpPr>
            <a:spLocks noGrp="1"/>
          </p:cNvSpPr>
          <p:nvPr>
            <p:ph idx="1"/>
          </p:nvPr>
        </p:nvSpPr>
        <p:spPr>
          <a:xfrm>
            <a:off x="457200" y="1097279"/>
            <a:ext cx="5022000" cy="3608071"/>
          </a:xfrm>
        </p:spPr>
        <p:txBody>
          <a:bodyPr/>
          <a:lstStyle/>
          <a:p>
            <a:r>
              <a:rPr lang="en-US" dirty="0"/>
              <a:t>A defined set of structured key/value pairs communicating mutually beneficial media-related information from a player to a CDN via either</a:t>
            </a:r>
          </a:p>
          <a:p>
            <a:pPr lvl="1"/>
            <a:r>
              <a:rPr lang="en-US" dirty="0"/>
              <a:t>A set of custom headers</a:t>
            </a:r>
          </a:p>
          <a:p>
            <a:pPr lvl="1"/>
            <a:r>
              <a:rPr lang="en-US" dirty="0"/>
              <a:t>A query </a:t>
            </a:r>
            <a:r>
              <a:rPr lang="en-US" dirty="0" err="1"/>
              <a:t>arg</a:t>
            </a:r>
            <a:endParaRPr lang="en-US" dirty="0"/>
          </a:p>
          <a:p>
            <a:pPr lvl="1"/>
            <a:r>
              <a:rPr lang="en-US" dirty="0"/>
              <a:t>A JSON object</a:t>
            </a:r>
          </a:p>
          <a:p>
            <a:r>
              <a:rPr lang="en-US" dirty="0"/>
              <a:t>Common because the same data structure can be used across all players and all CDNs.</a:t>
            </a:r>
          </a:p>
          <a:p>
            <a:r>
              <a:rPr lang="en-US" dirty="0"/>
              <a:t>Resources</a:t>
            </a:r>
          </a:p>
          <a:p>
            <a:pPr lvl="1"/>
            <a:r>
              <a:rPr lang="en-US" dirty="0"/>
              <a:t>Available for free at </a:t>
            </a:r>
            <a:r>
              <a:rPr lang="en-US" dirty="0">
                <a:hlinkClick r:id="rId2"/>
              </a:rPr>
              <a:t>https://tinyurl.com/cta5004spec</a:t>
            </a:r>
            <a:endParaRPr lang="en-US" dirty="0"/>
          </a:p>
          <a:p>
            <a:pPr lvl="1"/>
            <a:r>
              <a:rPr lang="en-US" dirty="0">
                <a:hlinkClick r:id="rId3"/>
              </a:rPr>
              <a:t>DASH-IF Special Session available from Will Law</a:t>
            </a:r>
            <a:endParaRPr lang="en-US" dirty="0"/>
          </a:p>
          <a:p>
            <a:r>
              <a:rPr lang="en-US" dirty="0"/>
              <a:t>Version 2 is happening as we speak</a:t>
            </a:r>
          </a:p>
        </p:txBody>
      </p:sp>
      <p:sp>
        <p:nvSpPr>
          <p:cNvPr id="8" name="Rectangle 4">
            <a:extLst>
              <a:ext uri="{FF2B5EF4-FFF2-40B4-BE49-F238E27FC236}">
                <a16:creationId xmlns:a16="http://schemas.microsoft.com/office/drawing/2014/main" id="{AEC25CD1-9912-577D-FEAD-83330037F0DD}"/>
              </a:ext>
            </a:extLst>
          </p:cNvPr>
          <p:cNvSpPr>
            <a:spLocks noChangeArrowheads="1"/>
          </p:cNvSpPr>
          <p:nvPr/>
        </p:nvSpPr>
        <p:spPr bwMode="auto">
          <a:xfrm flipV="1">
            <a:off x="5126399" y="653996"/>
            <a:ext cx="47160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54FF6D1-76F7-3E6E-78C4-3041046ADA3E}"/>
              </a:ext>
            </a:extLst>
          </p:cNvPr>
          <p:cNvPicPr>
            <a:picLocks noChangeAspect="1"/>
          </p:cNvPicPr>
          <p:nvPr/>
        </p:nvPicPr>
        <p:blipFill>
          <a:blip r:embed="rId4"/>
          <a:stretch>
            <a:fillRect/>
          </a:stretch>
        </p:blipFill>
        <p:spPr>
          <a:xfrm>
            <a:off x="5633868" y="531687"/>
            <a:ext cx="3394648" cy="4173663"/>
          </a:xfrm>
          <a:prstGeom prst="rect">
            <a:avLst/>
          </a:prstGeom>
        </p:spPr>
      </p:pic>
    </p:spTree>
    <p:extLst>
      <p:ext uri="{BB962C8B-B14F-4D97-AF65-F5344CB8AC3E}">
        <p14:creationId xmlns:p14="http://schemas.microsoft.com/office/powerpoint/2010/main" val="357470950"/>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5B7B7-DD39-6482-BC1B-210F205186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CFD848-E627-2321-8352-F9B5038E7C1A}"/>
              </a:ext>
            </a:extLst>
          </p:cNvPr>
          <p:cNvSpPr>
            <a:spLocks noGrp="1"/>
          </p:cNvSpPr>
          <p:nvPr>
            <p:ph type="sldNum" sz="quarter" idx="13"/>
          </p:nvPr>
        </p:nvSpPr>
        <p:spPr/>
        <p:txBody>
          <a:bodyPr/>
          <a:lstStyle/>
          <a:p>
            <a:fld id="{3C6CC810-8AE6-0546-A0FC-DB7D2235F0EB}" type="slidenum">
              <a:rPr lang="en-US" smtClean="0"/>
              <a:pPr/>
              <a:t>42</a:t>
            </a:fld>
            <a:endParaRPr lang="en-US" dirty="0"/>
          </a:p>
        </p:txBody>
      </p:sp>
      <p:sp>
        <p:nvSpPr>
          <p:cNvPr id="5" name="Title 4">
            <a:extLst>
              <a:ext uri="{FF2B5EF4-FFF2-40B4-BE49-F238E27FC236}">
                <a16:creationId xmlns:a16="http://schemas.microsoft.com/office/drawing/2014/main" id="{B70529F0-B2F2-472F-F0BE-670B8A215898}"/>
              </a:ext>
            </a:extLst>
          </p:cNvPr>
          <p:cNvSpPr>
            <a:spLocks noGrp="1"/>
          </p:cNvSpPr>
          <p:nvPr>
            <p:ph type="title"/>
          </p:nvPr>
        </p:nvSpPr>
        <p:spPr/>
        <p:txBody>
          <a:bodyPr/>
          <a:lstStyle/>
          <a:p>
            <a:r>
              <a:rPr lang="de-DE" dirty="0"/>
              <a:t>CMCD Signaling in DASH</a:t>
            </a:r>
            <a:endParaRPr lang="en-US" dirty="0"/>
          </a:p>
        </p:txBody>
      </p:sp>
      <p:graphicFrame>
        <p:nvGraphicFramePr>
          <p:cNvPr id="6" name="Table 5">
            <a:extLst>
              <a:ext uri="{FF2B5EF4-FFF2-40B4-BE49-F238E27FC236}">
                <a16:creationId xmlns:a16="http://schemas.microsoft.com/office/drawing/2014/main" id="{4463C633-3494-A04D-5B77-568889A163DF}"/>
              </a:ext>
            </a:extLst>
          </p:cNvPr>
          <p:cNvGraphicFramePr>
            <a:graphicFrameLocks noGrp="1"/>
          </p:cNvGraphicFramePr>
          <p:nvPr>
            <p:extLst>
              <p:ext uri="{D42A27DB-BD31-4B8C-83A1-F6EECF244321}">
                <p14:modId xmlns:p14="http://schemas.microsoft.com/office/powerpoint/2010/main" val="2500464026"/>
              </p:ext>
            </p:extLst>
          </p:nvPr>
        </p:nvGraphicFramePr>
        <p:xfrm>
          <a:off x="457200" y="1014222"/>
          <a:ext cx="3485437" cy="3115056"/>
        </p:xfrm>
        <a:graphic>
          <a:graphicData uri="http://schemas.openxmlformats.org/drawingml/2006/table">
            <a:tbl>
              <a:tblPr firstRow="1" firstCol="1" bandRow="1" bandCol="1">
                <a:tableStyleId>{5C22544A-7EE6-4342-B048-85BDC9FD1C3A}</a:tableStyleId>
              </a:tblPr>
              <a:tblGrid>
                <a:gridCol w="1021500">
                  <a:extLst>
                    <a:ext uri="{9D8B030D-6E8A-4147-A177-3AD203B41FA5}">
                      <a16:colId xmlns:a16="http://schemas.microsoft.com/office/drawing/2014/main" val="3910464050"/>
                    </a:ext>
                  </a:extLst>
                </a:gridCol>
                <a:gridCol w="548737">
                  <a:extLst>
                    <a:ext uri="{9D8B030D-6E8A-4147-A177-3AD203B41FA5}">
                      <a16:colId xmlns:a16="http://schemas.microsoft.com/office/drawing/2014/main" val="595949122"/>
                    </a:ext>
                  </a:extLst>
                </a:gridCol>
                <a:gridCol w="1915200">
                  <a:extLst>
                    <a:ext uri="{9D8B030D-6E8A-4147-A177-3AD203B41FA5}">
                      <a16:colId xmlns:a16="http://schemas.microsoft.com/office/drawing/2014/main" val="2772135159"/>
                    </a:ext>
                  </a:extLst>
                </a:gridCol>
              </a:tblGrid>
              <a:tr h="0">
                <a:tc>
                  <a:txBody>
                    <a:bodyPr/>
                    <a:lstStyle/>
                    <a:p>
                      <a:pPr marL="0" marR="0" algn="just">
                        <a:lnSpc>
                          <a:spcPts val="1200"/>
                        </a:lnSpc>
                        <a:spcBef>
                          <a:spcPts val="0"/>
                        </a:spcBef>
                        <a:spcAft>
                          <a:spcPts val="1000"/>
                        </a:spcAft>
                        <a:tabLst>
                          <a:tab pos="255905" algn="l"/>
                        </a:tabLst>
                      </a:pPr>
                      <a:r>
                        <a:rPr lang="en-GB" sz="800">
                          <a:effectLst/>
                        </a:rPr>
                        <a:t>Key</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a:effectLst/>
                        </a:rPr>
                        <a:t>Type</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dirty="0">
                          <a:effectLst/>
                        </a:rPr>
                        <a:t>Description</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116508541"/>
                  </a:ext>
                </a:extLst>
              </a:tr>
              <a:tr h="0">
                <a:tc>
                  <a:txBody>
                    <a:bodyPr/>
                    <a:lstStyle/>
                    <a:p>
                      <a:pPr marL="0" marR="0" algn="just">
                        <a:lnSpc>
                          <a:spcPts val="1200"/>
                        </a:lnSpc>
                        <a:spcBef>
                          <a:spcPts val="0"/>
                        </a:spcBef>
                        <a:spcAft>
                          <a:spcPts val="1000"/>
                        </a:spcAft>
                        <a:tabLst>
                          <a:tab pos="255905" algn="l"/>
                        </a:tabLst>
                      </a:pPr>
                      <a:r>
                        <a:rPr lang="en-GB" sz="800">
                          <a:effectLst/>
                        </a:rPr>
                        <a:t>serviceLocations</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a:effectLst/>
                        </a:rPr>
                        <a:t>string</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a:effectLst/>
                        </a:rPr>
                        <a:t>specifies a space-delimited list of Service Locations as defined in subclause 5.6.6 for which reporting is enabled. If the attribute is absent, then it applies to all Service Locations specified in the MPD. </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4217147335"/>
                  </a:ext>
                </a:extLst>
              </a:tr>
              <a:tr h="0">
                <a:tc>
                  <a:txBody>
                    <a:bodyPr/>
                    <a:lstStyle/>
                    <a:p>
                      <a:pPr marL="0" marR="0" algn="just">
                        <a:lnSpc>
                          <a:spcPts val="1200"/>
                        </a:lnSpc>
                        <a:spcBef>
                          <a:spcPts val="0"/>
                        </a:spcBef>
                        <a:spcAft>
                          <a:spcPts val="1000"/>
                        </a:spcAft>
                        <a:tabLst>
                          <a:tab pos="255905" algn="l"/>
                        </a:tabLst>
                      </a:pPr>
                      <a:r>
                        <a:rPr lang="en-GB" sz="800">
                          <a:effectLst/>
                        </a:rPr>
                        <a:t>adaptationSets</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a:effectLst/>
                        </a:rPr>
                        <a:t>string</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dirty="0">
                          <a:effectLst/>
                        </a:rPr>
                        <a:t>specifies a space-delimited list of identifiers @id  of Adaptation Sets for which reporting is applied. If the attribute is absent, then it applies to all eligible Adaptation Sets. </a:t>
                      </a:r>
                      <a:endParaRPr lang="en-US" sz="800" dirty="0">
                        <a:effectLst/>
                      </a:endParaRPr>
                    </a:p>
                    <a:p>
                      <a:pPr marL="0" marR="0" algn="just">
                        <a:lnSpc>
                          <a:spcPts val="1200"/>
                        </a:lnSpc>
                        <a:spcBef>
                          <a:spcPts val="0"/>
                        </a:spcBef>
                        <a:spcAft>
                          <a:spcPts val="1000"/>
                        </a:spcAft>
                        <a:tabLst>
                          <a:tab pos="255905" algn="l"/>
                        </a:tabLst>
                      </a:pPr>
                      <a:r>
                        <a:rPr lang="en-GB" sz="800" dirty="0">
                          <a:effectLst/>
                        </a:rPr>
                        <a:t>Note that Service Locations and Adaptation Sets filters are applied jointly addressing the intersection of the two.</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1331979688"/>
                  </a:ext>
                </a:extLst>
              </a:tr>
              <a:tr h="0">
                <a:tc>
                  <a:txBody>
                    <a:bodyPr/>
                    <a:lstStyle/>
                    <a:p>
                      <a:pPr marL="0" marR="0" algn="just">
                        <a:lnSpc>
                          <a:spcPts val="1200"/>
                        </a:lnSpc>
                        <a:spcBef>
                          <a:spcPts val="0"/>
                        </a:spcBef>
                        <a:spcAft>
                          <a:spcPts val="1000"/>
                        </a:spcAft>
                        <a:tabLst>
                          <a:tab pos="255905" algn="l"/>
                        </a:tabLst>
                      </a:pPr>
                      <a:r>
                        <a:rPr lang="en-GB" sz="800" dirty="0" err="1">
                          <a:effectLst/>
                        </a:rPr>
                        <a:t>ReportingSystem</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a:effectLst/>
                        </a:rPr>
                        <a:t>descriptor </a:t>
                      </a:r>
                      <a:endParaRPr lang="en-US" sz="80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tc>
                  <a:txBody>
                    <a:bodyPr/>
                    <a:lstStyle/>
                    <a:p>
                      <a:pPr marL="0" marR="0" algn="just">
                        <a:lnSpc>
                          <a:spcPts val="1200"/>
                        </a:lnSpc>
                        <a:spcBef>
                          <a:spcPts val="0"/>
                        </a:spcBef>
                        <a:spcAft>
                          <a:spcPts val="1000"/>
                        </a:spcAft>
                        <a:tabLst>
                          <a:tab pos="255905" algn="l"/>
                        </a:tabLst>
                      </a:pPr>
                      <a:r>
                        <a:rPr lang="en-GB" sz="800" dirty="0">
                          <a:effectLst/>
                        </a:rPr>
                        <a:t>Defines the reporting system and configuration to send back client data for the above Service Locations and </a:t>
                      </a:r>
                      <a:r>
                        <a:rPr lang="en-GB" sz="800" dirty="0" err="1">
                          <a:effectLst/>
                        </a:rPr>
                        <a:t>and</a:t>
                      </a:r>
                      <a:r>
                        <a:rPr lang="en-GB" sz="800" dirty="0">
                          <a:effectLst/>
                        </a:rPr>
                        <a:t> Adaptation Sets.</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995151591"/>
                  </a:ext>
                </a:extLst>
              </a:tr>
            </a:tbl>
          </a:graphicData>
        </a:graphic>
      </p:graphicFrame>
      <p:graphicFrame>
        <p:nvGraphicFramePr>
          <p:cNvPr id="9" name="Table 8">
            <a:extLst>
              <a:ext uri="{FF2B5EF4-FFF2-40B4-BE49-F238E27FC236}">
                <a16:creationId xmlns:a16="http://schemas.microsoft.com/office/drawing/2014/main" id="{9029B6E5-D880-489A-4006-63496373D646}"/>
              </a:ext>
            </a:extLst>
          </p:cNvPr>
          <p:cNvGraphicFramePr>
            <a:graphicFrameLocks noGrp="1"/>
          </p:cNvGraphicFramePr>
          <p:nvPr>
            <p:extLst>
              <p:ext uri="{D42A27DB-BD31-4B8C-83A1-F6EECF244321}">
                <p14:modId xmlns:p14="http://schemas.microsoft.com/office/powerpoint/2010/main" val="1660859943"/>
              </p:ext>
            </p:extLst>
          </p:nvPr>
        </p:nvGraphicFramePr>
        <p:xfrm>
          <a:off x="4132595" y="505631"/>
          <a:ext cx="4925005" cy="4132238"/>
        </p:xfrm>
        <a:graphic>
          <a:graphicData uri="http://schemas.openxmlformats.org/drawingml/2006/table">
            <a:tbl>
              <a:tblPr firstRow="1" firstCol="1" bandRow="1" bandCol="1">
                <a:tableStyleId>{5C22544A-7EE6-4342-B048-85BDC9FD1C3A}</a:tableStyleId>
              </a:tblPr>
              <a:tblGrid>
                <a:gridCol w="633805">
                  <a:extLst>
                    <a:ext uri="{9D8B030D-6E8A-4147-A177-3AD203B41FA5}">
                      <a16:colId xmlns:a16="http://schemas.microsoft.com/office/drawing/2014/main" val="33933068"/>
                    </a:ext>
                  </a:extLst>
                </a:gridCol>
                <a:gridCol w="799201">
                  <a:extLst>
                    <a:ext uri="{9D8B030D-6E8A-4147-A177-3AD203B41FA5}">
                      <a16:colId xmlns:a16="http://schemas.microsoft.com/office/drawing/2014/main" val="2849418968"/>
                    </a:ext>
                  </a:extLst>
                </a:gridCol>
                <a:gridCol w="3491999">
                  <a:extLst>
                    <a:ext uri="{9D8B030D-6E8A-4147-A177-3AD203B41FA5}">
                      <a16:colId xmlns:a16="http://schemas.microsoft.com/office/drawing/2014/main" val="1939713787"/>
                    </a:ext>
                  </a:extLst>
                </a:gridCol>
              </a:tblGrid>
              <a:tr h="137182">
                <a:tc>
                  <a:txBody>
                    <a:bodyPr/>
                    <a:lstStyle/>
                    <a:p>
                      <a:pPr marL="0" marR="0" algn="ctr">
                        <a:lnSpc>
                          <a:spcPct val="100000"/>
                        </a:lnSpc>
                        <a:spcBef>
                          <a:spcPts val="0"/>
                        </a:spcBef>
                        <a:spcAft>
                          <a:spcPts val="1000"/>
                        </a:spcAft>
                        <a:tabLst>
                          <a:tab pos="255905" algn="l"/>
                        </a:tabLst>
                      </a:pPr>
                      <a:r>
                        <a:rPr lang="en-GB" sz="1000">
                          <a:effectLst/>
                        </a:rPr>
                        <a:t>Key</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ctr">
                        <a:lnSpc>
                          <a:spcPct val="100000"/>
                        </a:lnSpc>
                        <a:spcBef>
                          <a:spcPts val="0"/>
                        </a:spcBef>
                        <a:spcAft>
                          <a:spcPts val="1000"/>
                        </a:spcAft>
                        <a:tabLst>
                          <a:tab pos="255905" algn="l"/>
                        </a:tabLst>
                      </a:pPr>
                      <a:r>
                        <a:rPr lang="en-GB" sz="1000" dirty="0">
                          <a:effectLst/>
                        </a:rPr>
                        <a:t>Type</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ctr">
                        <a:lnSpc>
                          <a:spcPct val="100000"/>
                        </a:lnSpc>
                        <a:spcBef>
                          <a:spcPts val="0"/>
                        </a:spcBef>
                        <a:spcAft>
                          <a:spcPts val="1000"/>
                        </a:spcAft>
                        <a:tabLst>
                          <a:tab pos="255905" algn="l"/>
                        </a:tabLst>
                      </a:pPr>
                      <a:r>
                        <a:rPr lang="en-GB" sz="1000">
                          <a:effectLst/>
                        </a:rPr>
                        <a:t>Description</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extLst>
                  <a:ext uri="{0D108BD9-81ED-4DB2-BD59-A6C34878D82A}">
                    <a16:rowId xmlns:a16="http://schemas.microsoft.com/office/drawing/2014/main" val="2916033923"/>
                  </a:ext>
                </a:extLst>
              </a:tr>
              <a:tr h="274364">
                <a:tc>
                  <a:txBody>
                    <a:bodyPr/>
                    <a:lstStyle/>
                    <a:p>
                      <a:pPr marL="0" marR="0" algn="just">
                        <a:lnSpc>
                          <a:spcPct val="100000"/>
                        </a:lnSpc>
                        <a:spcBef>
                          <a:spcPts val="0"/>
                        </a:spcBef>
                        <a:spcAft>
                          <a:spcPts val="1000"/>
                        </a:spcAft>
                        <a:tabLst>
                          <a:tab pos="255905" algn="l"/>
                        </a:tabLst>
                      </a:pPr>
                      <a:r>
                        <a:rPr lang="en-GB" sz="1000">
                          <a:effectLst/>
                        </a:rPr>
                        <a:t>version</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unsigned int</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specifies the highest CMCD version as defined in CTA-5004 that is accepted by the reporting server. </a:t>
                      </a:r>
                      <a:endParaRPr lang="en-US" sz="1000" dirty="0">
                        <a:effectLst/>
                      </a:endParaRPr>
                    </a:p>
                  </a:txBody>
                  <a:tcPr marL="21166" marR="21166" marT="0" marB="0"/>
                </a:tc>
                <a:extLst>
                  <a:ext uri="{0D108BD9-81ED-4DB2-BD59-A6C34878D82A}">
                    <a16:rowId xmlns:a16="http://schemas.microsoft.com/office/drawing/2014/main" val="2741358524"/>
                  </a:ext>
                </a:extLst>
              </a:tr>
              <a:tr h="937409">
                <a:tc>
                  <a:txBody>
                    <a:bodyPr/>
                    <a:lstStyle/>
                    <a:p>
                      <a:pPr marL="0" marR="0" algn="just">
                        <a:lnSpc>
                          <a:spcPct val="100000"/>
                        </a:lnSpc>
                        <a:spcBef>
                          <a:spcPts val="0"/>
                        </a:spcBef>
                        <a:spcAft>
                          <a:spcPts val="1000"/>
                        </a:spcAft>
                        <a:tabLst>
                          <a:tab pos="255905" algn="l"/>
                        </a:tabLst>
                      </a:pPr>
                      <a:r>
                        <a:rPr lang="en-GB" sz="1000" dirty="0">
                          <a:effectLst/>
                        </a:rPr>
                        <a:t>mode </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string</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specifies the data transition mode how the media client shall send the media client data as defined in clause 2 of CTA-5004.</a:t>
                      </a:r>
                      <a:endParaRPr lang="en-US" sz="1000" dirty="0">
                        <a:effectLst/>
                      </a:endParaRPr>
                    </a:p>
                    <a:p>
                      <a:pPr marL="0" marR="0" algn="just">
                        <a:lnSpc>
                          <a:spcPct val="100000"/>
                        </a:lnSpc>
                        <a:spcBef>
                          <a:spcPts val="0"/>
                        </a:spcBef>
                        <a:spcAft>
                          <a:spcPts val="1000"/>
                        </a:spcAft>
                        <a:tabLst>
                          <a:tab pos="255905" algn="l"/>
                        </a:tabLst>
                      </a:pPr>
                      <a:r>
                        <a:rPr lang="en-GB" sz="1000" dirty="0">
                          <a:effectLst/>
                        </a:rPr>
                        <a:t>The two options are "query" and "header". "header" refers to the mode defined in clause 2.1 of CTA-5004. "query" refers to the mode defined in clause 2.2 of CTA-5004.</a:t>
                      </a:r>
                      <a:endParaRPr lang="en-US" sz="1000" dirty="0">
                        <a:effectLst/>
                      </a:endParaRPr>
                    </a:p>
                  </a:txBody>
                  <a:tcPr marL="21166" marR="21166" marT="0" marB="0"/>
                </a:tc>
                <a:extLst>
                  <a:ext uri="{0D108BD9-81ED-4DB2-BD59-A6C34878D82A}">
                    <a16:rowId xmlns:a16="http://schemas.microsoft.com/office/drawing/2014/main" val="2031822753"/>
                  </a:ext>
                </a:extLst>
              </a:tr>
              <a:tr h="411545">
                <a:tc>
                  <a:txBody>
                    <a:bodyPr/>
                    <a:lstStyle/>
                    <a:p>
                      <a:pPr marL="0" marR="0" algn="just">
                        <a:lnSpc>
                          <a:spcPct val="100000"/>
                        </a:lnSpc>
                        <a:spcBef>
                          <a:spcPts val="0"/>
                        </a:spcBef>
                        <a:spcAft>
                          <a:spcPts val="1000"/>
                        </a:spcAft>
                        <a:tabLst>
                          <a:tab pos="255905" algn="l"/>
                        </a:tabLst>
                      </a:pPr>
                      <a:r>
                        <a:rPr lang="en-GB" sz="1000">
                          <a:effectLst/>
                        </a:rPr>
                        <a:t>includeInRequests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string</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specifies which HTTP GET requests that shall include CMCD data. The semantics are identical to the @includeInRequests attribute in Table I.3.</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extLst>
                  <a:ext uri="{0D108BD9-81ED-4DB2-BD59-A6C34878D82A}">
                    <a16:rowId xmlns:a16="http://schemas.microsoft.com/office/drawing/2014/main" val="3494194800"/>
                  </a:ext>
                </a:extLst>
              </a:tr>
              <a:tr h="800227">
                <a:tc>
                  <a:txBody>
                    <a:bodyPr/>
                    <a:lstStyle/>
                    <a:p>
                      <a:pPr marL="0" marR="0" algn="just">
                        <a:lnSpc>
                          <a:spcPct val="100000"/>
                        </a:lnSpc>
                        <a:spcBef>
                          <a:spcPts val="0"/>
                        </a:spcBef>
                        <a:spcAft>
                          <a:spcPts val="1000"/>
                        </a:spcAft>
                        <a:tabLst>
                          <a:tab pos="255905" algn="l"/>
                        </a:tabLst>
                      </a:pPr>
                      <a:r>
                        <a:rPr lang="en-GB" sz="1000">
                          <a:effectLst/>
                        </a:rPr>
                        <a:t>keys</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string</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specifies a space-delimited list of the CMCD keys which shall be reported as a part of CMCD reporting. Values of the keys are listed in CTA-5004.</a:t>
                      </a:r>
                      <a:endParaRPr lang="en-US" sz="1000">
                        <a:effectLst/>
                      </a:endParaRPr>
                    </a:p>
                    <a:p>
                      <a:pPr marL="0" marR="0" algn="just">
                        <a:lnSpc>
                          <a:spcPct val="100000"/>
                        </a:lnSpc>
                        <a:spcBef>
                          <a:spcPts val="0"/>
                        </a:spcBef>
                        <a:spcAft>
                          <a:spcPts val="1000"/>
                        </a:spcAft>
                        <a:tabLst>
                          <a:tab pos="255905" algn="l"/>
                        </a:tabLst>
                      </a:pPr>
                      <a:r>
                        <a:rPr lang="en-GB" sz="1000">
                          <a:effectLst/>
                        </a:rPr>
                        <a:t>Keys not defined in CTA-5004 should not be present. Unidentified key shall be ignored by the client.</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extLst>
                  <a:ext uri="{0D108BD9-81ED-4DB2-BD59-A6C34878D82A}">
                    <a16:rowId xmlns:a16="http://schemas.microsoft.com/office/drawing/2014/main" val="3325941691"/>
                  </a:ext>
                </a:extLst>
              </a:tr>
              <a:tr h="513442">
                <a:tc>
                  <a:txBody>
                    <a:bodyPr/>
                    <a:lstStyle/>
                    <a:p>
                      <a:pPr marL="0" marR="0" algn="just">
                        <a:lnSpc>
                          <a:spcPct val="100000"/>
                        </a:lnSpc>
                        <a:spcBef>
                          <a:spcPts val="0"/>
                        </a:spcBef>
                        <a:spcAft>
                          <a:spcPts val="1000"/>
                        </a:spcAft>
                        <a:tabLst>
                          <a:tab pos="255905" algn="l"/>
                        </a:tabLst>
                      </a:pPr>
                      <a:r>
                        <a:rPr lang="en-GB" sz="1000">
                          <a:effectLst/>
                        </a:rPr>
                        <a:t>contentID</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string</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specifies the value of the Content ID </a:t>
                      </a:r>
                      <a:r>
                        <a:rPr lang="en-GB" sz="1000" dirty="0" err="1">
                          <a:effectLst/>
                        </a:rPr>
                        <a:t>cid</a:t>
                      </a:r>
                      <a:r>
                        <a:rPr lang="en-GB" sz="1000" dirty="0">
                          <a:effectLst/>
                        </a:rPr>
                        <a:t> key in CMCD reporting, if </a:t>
                      </a:r>
                      <a:r>
                        <a:rPr lang="en-GB" sz="1000" dirty="0" err="1">
                          <a:effectLst/>
                        </a:rPr>
                        <a:t>cid</a:t>
                      </a:r>
                      <a:r>
                        <a:rPr lang="en-GB" sz="1000" dirty="0">
                          <a:effectLst/>
                        </a:rPr>
                        <a:t> is present in the keys attribute. The value shall be restricted to maximum of 64 characters.</a:t>
                      </a:r>
                      <a:endParaRPr lang="en-US" sz="1000" dirty="0">
                        <a:effectLst/>
                      </a:endParaRPr>
                    </a:p>
                  </a:txBody>
                  <a:tcPr marL="21166" marR="21166" marT="0" marB="0"/>
                </a:tc>
                <a:extLst>
                  <a:ext uri="{0D108BD9-81ED-4DB2-BD59-A6C34878D82A}">
                    <a16:rowId xmlns:a16="http://schemas.microsoft.com/office/drawing/2014/main" val="1456118674"/>
                  </a:ext>
                </a:extLst>
              </a:tr>
              <a:tr h="773996">
                <a:tc>
                  <a:txBody>
                    <a:bodyPr/>
                    <a:lstStyle/>
                    <a:p>
                      <a:pPr marL="0" marR="0" algn="just">
                        <a:lnSpc>
                          <a:spcPct val="100000"/>
                        </a:lnSpc>
                        <a:spcBef>
                          <a:spcPts val="0"/>
                        </a:spcBef>
                        <a:spcAft>
                          <a:spcPts val="1000"/>
                        </a:spcAft>
                        <a:tabLst>
                          <a:tab pos="255905" algn="l"/>
                        </a:tabLst>
                      </a:pPr>
                      <a:r>
                        <a:rPr lang="en-GB" sz="1000">
                          <a:effectLst/>
                        </a:rPr>
                        <a:t>sessionID</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a:effectLst/>
                        </a:rPr>
                        <a:t>string</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21166" marR="21166" marT="0" marB="0"/>
                </a:tc>
                <a:tc>
                  <a:txBody>
                    <a:bodyPr/>
                    <a:lstStyle/>
                    <a:p>
                      <a:pPr marL="0" marR="0" algn="just">
                        <a:lnSpc>
                          <a:spcPct val="100000"/>
                        </a:lnSpc>
                        <a:spcBef>
                          <a:spcPts val="0"/>
                        </a:spcBef>
                        <a:spcAft>
                          <a:spcPts val="1000"/>
                        </a:spcAft>
                        <a:tabLst>
                          <a:tab pos="255905" algn="l"/>
                        </a:tabLst>
                      </a:pPr>
                      <a:r>
                        <a:rPr lang="en-GB" sz="1000" dirty="0">
                          <a:effectLst/>
                        </a:rPr>
                        <a:t>specifies the value of the Session ID </a:t>
                      </a:r>
                      <a:r>
                        <a:rPr lang="en-GB" sz="1000" dirty="0" err="1">
                          <a:effectLst/>
                        </a:rPr>
                        <a:t>sid</a:t>
                      </a:r>
                      <a:r>
                        <a:rPr lang="en-GB" sz="1000" dirty="0">
                          <a:effectLst/>
                        </a:rPr>
                        <a:t> key in CMCD reporting, if </a:t>
                      </a:r>
                      <a:r>
                        <a:rPr lang="en-GB" sz="1000" dirty="0" err="1">
                          <a:effectLst/>
                        </a:rPr>
                        <a:t>sid</a:t>
                      </a:r>
                      <a:r>
                        <a:rPr lang="en-GB" sz="1000" dirty="0">
                          <a:effectLst/>
                        </a:rPr>
                        <a:t> is present in the keys attribute. The value shall be restricted to maximum 64 characters.</a:t>
                      </a:r>
                      <a:endParaRPr lang="en-US" sz="1000" dirty="0">
                        <a:effectLst/>
                      </a:endParaRPr>
                    </a:p>
                  </a:txBody>
                  <a:tcPr marL="21166" marR="21166" marT="0" marB="0"/>
                </a:tc>
                <a:extLst>
                  <a:ext uri="{0D108BD9-81ED-4DB2-BD59-A6C34878D82A}">
                    <a16:rowId xmlns:a16="http://schemas.microsoft.com/office/drawing/2014/main" val="2633809678"/>
                  </a:ext>
                </a:extLst>
              </a:tr>
            </a:tbl>
          </a:graphicData>
        </a:graphic>
      </p:graphicFrame>
    </p:spTree>
    <p:extLst>
      <p:ext uri="{BB962C8B-B14F-4D97-AF65-F5344CB8AC3E}">
        <p14:creationId xmlns:p14="http://schemas.microsoft.com/office/powerpoint/2010/main" val="2907310760"/>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91AB-0C17-F6BE-FEAF-442A821A503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16B7C7-435A-B427-27FB-659EFE136B7F}"/>
              </a:ext>
            </a:extLst>
          </p:cNvPr>
          <p:cNvGraphicFramePr>
            <a:graphicFrameLocks noGrp="1"/>
          </p:cNvGraphicFramePr>
          <p:nvPr>
            <p:extLst>
              <p:ext uri="{D42A27DB-BD31-4B8C-83A1-F6EECF244321}">
                <p14:modId xmlns:p14="http://schemas.microsoft.com/office/powerpoint/2010/main" val="3119929682"/>
              </p:ext>
            </p:extLst>
          </p:nvPr>
        </p:nvGraphicFramePr>
        <p:xfrm>
          <a:off x="14400" y="275187"/>
          <a:ext cx="9129601" cy="4069080"/>
        </p:xfrm>
        <a:graphic>
          <a:graphicData uri="http://schemas.openxmlformats.org/drawingml/2006/table">
            <a:tbl>
              <a:tblPr firstRow="1" firstCol="1" bandRow="1"/>
              <a:tblGrid>
                <a:gridCol w="9129601">
                  <a:extLst>
                    <a:ext uri="{9D8B030D-6E8A-4147-A177-3AD203B41FA5}">
                      <a16:colId xmlns:a16="http://schemas.microsoft.com/office/drawing/2014/main" val="3432766"/>
                    </a:ext>
                  </a:extLst>
                </a:gridCol>
              </a:tblGrid>
              <a:tr h="3539960">
                <a:tc>
                  <a:txBody>
                    <a:bodyPr/>
                    <a:lstStyle/>
                    <a:p>
                      <a:r>
                        <a:rPr lang="en-US" sz="1100" dirty="0">
                          <a:solidFill>
                            <a:srgbClr val="0000FF"/>
                          </a:solidFill>
                        </a:rPr>
                        <a:t>&lt;MPD</a:t>
                      </a:r>
                      <a:r>
                        <a:rPr lang="en-US" sz="1400" dirty="0">
                          <a:solidFill>
                            <a:srgbClr val="000000"/>
                          </a:solidFill>
                        </a:rPr>
                        <a:t> </a:t>
                      </a:r>
                      <a:r>
                        <a:rPr lang="en-US" sz="1100" dirty="0" err="1">
                          <a:solidFill>
                            <a:srgbClr val="FF0000"/>
                          </a:solidFill>
                        </a:rPr>
                        <a:t>xmlns:xsi</a:t>
                      </a:r>
                      <a:r>
                        <a:rPr lang="en-US" sz="1400" dirty="0">
                          <a:solidFill>
                            <a:srgbClr val="000000"/>
                          </a:solidFill>
                        </a:rPr>
                        <a:t>=</a:t>
                      </a:r>
                      <a:r>
                        <a:rPr lang="en-US" sz="1100" dirty="0">
                          <a:solidFill>
                            <a:srgbClr val="008000"/>
                          </a:solidFill>
                        </a:rPr>
                        <a:t>"http://www.w3.org/2001/XMLSchema-instance"</a:t>
                      </a:r>
                      <a:r>
                        <a:rPr lang="en-US" sz="1400" dirty="0">
                          <a:solidFill>
                            <a:srgbClr val="000000"/>
                          </a:solidFill>
                        </a:rPr>
                        <a:t> </a:t>
                      </a:r>
                      <a:r>
                        <a:rPr lang="en-US" sz="1100" dirty="0" err="1">
                          <a:solidFill>
                            <a:srgbClr val="FF0000"/>
                          </a:solidFill>
                        </a:rPr>
                        <a:t>xmlns</a:t>
                      </a:r>
                      <a:r>
                        <a:rPr lang="en-US" sz="1400" dirty="0">
                          <a:solidFill>
                            <a:srgbClr val="000000"/>
                          </a:solidFill>
                        </a:rPr>
                        <a:t>=</a:t>
                      </a:r>
                      <a:r>
                        <a:rPr lang="en-US" sz="1100" dirty="0">
                          <a:solidFill>
                            <a:srgbClr val="008000"/>
                          </a:solidFill>
                        </a:rPr>
                        <a:t>"urn:mpeg:dash:schema:mpd:2011"</a:t>
                      </a:r>
                      <a:r>
                        <a:rPr lang="en-US" sz="1400" dirty="0">
                          <a:solidFill>
                            <a:srgbClr val="000000"/>
                          </a:solidFill>
                        </a:rPr>
                        <a:t> </a:t>
                      </a:r>
                      <a:r>
                        <a:rPr lang="en-US" sz="1100" dirty="0" err="1">
                          <a:solidFill>
                            <a:srgbClr val="FF0000"/>
                          </a:solidFill>
                        </a:rPr>
                        <a:t>xsi:schemaLocation</a:t>
                      </a:r>
                      <a:r>
                        <a:rPr lang="en-US" sz="1400" dirty="0">
                          <a:solidFill>
                            <a:srgbClr val="000000"/>
                          </a:solidFill>
                        </a:rPr>
                        <a:t>=</a:t>
                      </a:r>
                      <a:r>
                        <a:rPr lang="en-US" sz="1100" dirty="0">
                          <a:solidFill>
                            <a:srgbClr val="008000"/>
                          </a:solidFill>
                        </a:rPr>
                        <a:t>"urn:mpeg:dash:schema:mpd:2011 DASH-MPD.xsd"</a:t>
                      </a:r>
                      <a:r>
                        <a:rPr lang="en-US" sz="1400" dirty="0">
                          <a:solidFill>
                            <a:srgbClr val="000000"/>
                          </a:solidFill>
                        </a:rPr>
                        <a:t> </a:t>
                      </a:r>
                      <a:r>
                        <a:rPr lang="en-US" sz="1100" dirty="0">
                          <a:solidFill>
                            <a:srgbClr val="FF0000"/>
                          </a:solidFill>
                        </a:rPr>
                        <a:t>type</a:t>
                      </a:r>
                      <a:r>
                        <a:rPr lang="en-US" sz="1400" dirty="0">
                          <a:solidFill>
                            <a:srgbClr val="000000"/>
                          </a:solidFill>
                        </a:rPr>
                        <a:t>=</a:t>
                      </a:r>
                      <a:r>
                        <a:rPr lang="en-US" sz="1100" dirty="0">
                          <a:solidFill>
                            <a:srgbClr val="008000"/>
                          </a:solidFill>
                        </a:rPr>
                        <a:t>"dynamic"</a:t>
                      </a:r>
                      <a:r>
                        <a:rPr lang="en-US" sz="1400" dirty="0">
                          <a:solidFill>
                            <a:srgbClr val="000000"/>
                          </a:solidFill>
                        </a:rPr>
                        <a:t> </a:t>
                      </a:r>
                      <a:r>
                        <a:rPr lang="en-US" sz="1100" dirty="0" err="1">
                          <a:solidFill>
                            <a:srgbClr val="FF0000"/>
                          </a:solidFill>
                        </a:rPr>
                        <a:t>minimumUpdatePeriod</a:t>
                      </a:r>
                      <a:r>
                        <a:rPr lang="en-US" sz="1400" dirty="0">
                          <a:solidFill>
                            <a:srgbClr val="000000"/>
                          </a:solidFill>
                        </a:rPr>
                        <a:t>=</a:t>
                      </a:r>
                      <a:r>
                        <a:rPr lang="en-US" sz="1100" dirty="0">
                          <a:solidFill>
                            <a:srgbClr val="008000"/>
                          </a:solidFill>
                        </a:rPr>
                        <a:t>"PT30S"</a:t>
                      </a:r>
                      <a:r>
                        <a:rPr lang="en-US" sz="1400" dirty="0">
                          <a:solidFill>
                            <a:srgbClr val="000000"/>
                          </a:solidFill>
                        </a:rPr>
                        <a:t> </a:t>
                      </a:r>
                      <a:r>
                        <a:rPr lang="en-US" sz="1100" dirty="0" err="1">
                          <a:solidFill>
                            <a:srgbClr val="FF0000"/>
                          </a:solidFill>
                        </a:rPr>
                        <a:t>timeShiftBufferDepth</a:t>
                      </a:r>
                      <a:r>
                        <a:rPr lang="en-US" sz="1400" dirty="0">
                          <a:solidFill>
                            <a:srgbClr val="000000"/>
                          </a:solidFill>
                        </a:rPr>
                        <a:t>=</a:t>
                      </a:r>
                      <a:r>
                        <a:rPr lang="en-US" sz="1100" dirty="0">
                          <a:solidFill>
                            <a:srgbClr val="008000"/>
                          </a:solidFill>
                        </a:rPr>
                        <a:t>"PT30M"</a:t>
                      </a:r>
                      <a:r>
                        <a:rPr lang="en-US" sz="1400" dirty="0">
                          <a:solidFill>
                            <a:srgbClr val="000000"/>
                          </a:solidFill>
                        </a:rPr>
                        <a:t> </a:t>
                      </a:r>
                      <a:r>
                        <a:rPr lang="en-US" sz="1100" dirty="0" err="1">
                          <a:solidFill>
                            <a:srgbClr val="FF0000"/>
                          </a:solidFill>
                        </a:rPr>
                        <a:t>availabilityStartTime</a:t>
                      </a:r>
                      <a:r>
                        <a:rPr lang="en-US" sz="1400" dirty="0">
                          <a:solidFill>
                            <a:srgbClr val="000000"/>
                          </a:solidFill>
                        </a:rPr>
                        <a:t>=</a:t>
                      </a:r>
                      <a:r>
                        <a:rPr lang="en-US" sz="1100" dirty="0">
                          <a:solidFill>
                            <a:srgbClr val="008000"/>
                          </a:solidFill>
                        </a:rPr>
                        <a:t>"2022-02-25T12:30:00"</a:t>
                      </a:r>
                      <a:r>
                        <a:rPr lang="en-US" sz="1400" dirty="0">
                          <a:solidFill>
                            <a:srgbClr val="000000"/>
                          </a:solidFill>
                        </a:rPr>
                        <a:t> </a:t>
                      </a:r>
                      <a:r>
                        <a:rPr lang="en-US" sz="1100" dirty="0" err="1">
                          <a:solidFill>
                            <a:srgbClr val="FF0000"/>
                          </a:solidFill>
                        </a:rPr>
                        <a:t>minBufferTime</a:t>
                      </a:r>
                      <a:r>
                        <a:rPr lang="en-US" sz="1400" dirty="0">
                          <a:solidFill>
                            <a:srgbClr val="000000"/>
                          </a:solidFill>
                        </a:rPr>
                        <a:t>=</a:t>
                      </a:r>
                      <a:r>
                        <a:rPr lang="en-US" sz="1100" dirty="0">
                          <a:solidFill>
                            <a:srgbClr val="008000"/>
                          </a:solidFill>
                        </a:rPr>
                        <a:t>"PT4S"</a:t>
                      </a:r>
                      <a:r>
                        <a:rPr lang="en-US" sz="1400" dirty="0">
                          <a:solidFill>
                            <a:srgbClr val="000000"/>
                          </a:solidFill>
                        </a:rPr>
                        <a:t> </a:t>
                      </a:r>
                      <a:r>
                        <a:rPr lang="en-US" sz="1100" dirty="0">
                          <a:solidFill>
                            <a:srgbClr val="FF0000"/>
                          </a:solidFill>
                        </a:rPr>
                        <a:t>profiles</a:t>
                      </a:r>
                      <a:r>
                        <a:rPr lang="en-US" sz="1400" dirty="0">
                          <a:solidFill>
                            <a:srgbClr val="000000"/>
                          </a:solidFill>
                        </a:rPr>
                        <a:t>=</a:t>
                      </a:r>
                      <a:r>
                        <a:rPr lang="en-US" sz="1100" dirty="0">
                          <a:solidFill>
                            <a:srgbClr val="008000"/>
                          </a:solidFill>
                        </a:rPr>
                        <a:t>"urn:mpeg:dash:profile:isoff-live:2011"</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ServiceDescription</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&lt;Latency</a:t>
                      </a:r>
                      <a:r>
                        <a:rPr lang="en-US" sz="1400" dirty="0">
                          <a:solidFill>
                            <a:srgbClr val="000000"/>
                          </a:solidFill>
                        </a:rPr>
                        <a:t> </a:t>
                      </a:r>
                      <a:r>
                        <a:rPr lang="en-US" sz="1100" dirty="0">
                          <a:solidFill>
                            <a:srgbClr val="FF0000"/>
                          </a:solidFill>
                        </a:rPr>
                        <a:t>min</a:t>
                      </a:r>
                      <a:r>
                        <a:rPr lang="en-US" sz="1400" dirty="0">
                          <a:solidFill>
                            <a:srgbClr val="000000"/>
                          </a:solidFill>
                        </a:rPr>
                        <a:t>=</a:t>
                      </a:r>
                      <a:r>
                        <a:rPr lang="en-US" sz="1100" dirty="0">
                          <a:solidFill>
                            <a:srgbClr val="008000"/>
                          </a:solidFill>
                        </a:rPr>
                        <a:t>"750"</a:t>
                      </a:r>
                      <a:r>
                        <a:rPr lang="en-US" sz="1400" dirty="0">
                          <a:solidFill>
                            <a:srgbClr val="000000"/>
                          </a:solidFill>
                        </a:rPr>
                        <a:t> </a:t>
                      </a:r>
                      <a:r>
                        <a:rPr lang="en-US" sz="1100" dirty="0">
                          <a:solidFill>
                            <a:srgbClr val="FF0000"/>
                          </a:solidFill>
                        </a:rPr>
                        <a:t>max</a:t>
                      </a:r>
                      <a:r>
                        <a:rPr lang="en-US" sz="1400" dirty="0">
                          <a:solidFill>
                            <a:srgbClr val="000000"/>
                          </a:solidFill>
                        </a:rPr>
                        <a:t>=</a:t>
                      </a:r>
                      <a:r>
                        <a:rPr lang="en-US" sz="1100" dirty="0">
                          <a:solidFill>
                            <a:srgbClr val="008000"/>
                          </a:solidFill>
                        </a:rPr>
                        <a:t>"4200"</a:t>
                      </a:r>
                      <a:r>
                        <a:rPr lang="en-US" sz="1400" dirty="0">
                          <a:solidFill>
                            <a:srgbClr val="000000"/>
                          </a:solidFill>
                        </a:rPr>
                        <a:t> </a:t>
                      </a:r>
                      <a:r>
                        <a:rPr lang="en-US" sz="1100" dirty="0">
                          <a:solidFill>
                            <a:srgbClr val="FF0000"/>
                          </a:solidFill>
                        </a:rPr>
                        <a:t>target</a:t>
                      </a:r>
                      <a:r>
                        <a:rPr lang="en-US" sz="1400" dirty="0">
                          <a:solidFill>
                            <a:srgbClr val="000000"/>
                          </a:solidFill>
                        </a:rPr>
                        <a:t>=</a:t>
                      </a:r>
                      <a:r>
                        <a:rPr lang="en-US" sz="1100" dirty="0">
                          <a:solidFill>
                            <a:srgbClr val="008000"/>
                          </a:solidFill>
                        </a:rPr>
                        <a:t>"1250"</a:t>
                      </a:r>
                      <a:r>
                        <a:rPr lang="en-US" sz="1400" dirty="0">
                          <a:solidFill>
                            <a:srgbClr val="000000"/>
                          </a:solidFill>
                        </a:rPr>
                        <a:t> </a:t>
                      </a:r>
                      <a:r>
                        <a:rPr lang="en-US" sz="1100" dirty="0" err="1">
                          <a:solidFill>
                            <a:srgbClr val="FF0000"/>
                          </a:solidFill>
                        </a:rPr>
                        <a:t>referenceId</a:t>
                      </a:r>
                      <a:r>
                        <a:rPr lang="en-US" sz="1400" dirty="0">
                          <a:solidFill>
                            <a:srgbClr val="000000"/>
                          </a:solidFill>
                        </a:rPr>
                        <a:t>=</a:t>
                      </a:r>
                      <a:r>
                        <a:rPr lang="en-US" sz="1100" dirty="0">
                          <a:solidFill>
                            <a:srgbClr val="008000"/>
                          </a:solidFill>
                        </a:rPr>
                        <a:t>"7"</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PlaybackRate</a:t>
                      </a:r>
                      <a:r>
                        <a:rPr lang="en-US" sz="1400" dirty="0">
                          <a:solidFill>
                            <a:srgbClr val="000000"/>
                          </a:solidFill>
                        </a:rPr>
                        <a:t> </a:t>
                      </a:r>
                      <a:r>
                        <a:rPr lang="en-US" sz="1100" dirty="0">
                          <a:solidFill>
                            <a:srgbClr val="FF0000"/>
                          </a:solidFill>
                        </a:rPr>
                        <a:t>min</a:t>
                      </a:r>
                      <a:r>
                        <a:rPr lang="en-US" sz="1400" dirty="0">
                          <a:solidFill>
                            <a:srgbClr val="000000"/>
                          </a:solidFill>
                        </a:rPr>
                        <a:t>=</a:t>
                      </a:r>
                      <a:r>
                        <a:rPr lang="en-US" sz="1100" dirty="0">
                          <a:solidFill>
                            <a:srgbClr val="008000"/>
                          </a:solidFill>
                        </a:rPr>
                        <a:t>"0.96"</a:t>
                      </a:r>
                      <a:r>
                        <a:rPr lang="en-US" sz="1400" dirty="0">
                          <a:solidFill>
                            <a:srgbClr val="000000"/>
                          </a:solidFill>
                        </a:rPr>
                        <a:t> </a:t>
                      </a:r>
                      <a:r>
                        <a:rPr lang="en-US" sz="1100" dirty="0">
                          <a:solidFill>
                            <a:srgbClr val="FF0000"/>
                          </a:solidFill>
                        </a:rPr>
                        <a:t>max</a:t>
                      </a:r>
                      <a:r>
                        <a:rPr lang="en-US" sz="1400" dirty="0">
                          <a:solidFill>
                            <a:srgbClr val="000000"/>
                          </a:solidFill>
                        </a:rPr>
                        <a:t>=</a:t>
                      </a:r>
                      <a:r>
                        <a:rPr lang="en-US" sz="1100" dirty="0">
                          <a:solidFill>
                            <a:srgbClr val="008000"/>
                          </a:solidFill>
                        </a:rPr>
                        <a:t>"1.04"</a:t>
                      </a:r>
                      <a:r>
                        <a:rPr lang="en-US" sz="1100" dirty="0">
                          <a:solidFill>
                            <a:srgbClr val="0000FF"/>
                          </a:solidFill>
                        </a:rPr>
                        <a:t>/&gt;</a:t>
                      </a:r>
                      <a:endParaRPr lang="en-US" sz="1100" dirty="0">
                        <a:solidFill>
                          <a:srgbClr val="000000"/>
                        </a:solidFill>
                      </a:endParaRPr>
                    </a:p>
                    <a:p>
                      <a:r>
                        <a:rPr lang="en-US" sz="1100" dirty="0">
                          <a:solidFill>
                            <a:srgbClr val="000000"/>
                          </a:solidFill>
                          <a:highlight>
                            <a:srgbClr val="FFFF00"/>
                          </a:highlight>
                        </a:rPr>
                        <a:t>		</a:t>
                      </a:r>
                      <a:r>
                        <a:rPr lang="en-US" sz="1100" dirty="0">
                          <a:solidFill>
                            <a:srgbClr val="0000FF"/>
                          </a:solidFill>
                          <a:highlight>
                            <a:srgbClr val="FFFF00"/>
                          </a:highlight>
                        </a:rPr>
                        <a:t>&lt;</a:t>
                      </a:r>
                      <a:r>
                        <a:rPr lang="en-US" sz="1100" dirty="0" err="1">
                          <a:solidFill>
                            <a:srgbClr val="0000FF"/>
                          </a:solidFill>
                          <a:highlight>
                            <a:srgbClr val="FFFF00"/>
                          </a:highlight>
                        </a:rPr>
                        <a:t>ClientDataReporting</a:t>
                      </a:r>
                      <a:r>
                        <a:rPr lang="en-US" sz="1400" dirty="0">
                          <a:solidFill>
                            <a:srgbClr val="000000"/>
                          </a:solidFill>
                          <a:highlight>
                            <a:srgbClr val="FFFF00"/>
                          </a:highlight>
                        </a:rPr>
                        <a:t> </a:t>
                      </a:r>
                      <a:r>
                        <a:rPr lang="en-US" sz="1100" dirty="0">
                          <a:solidFill>
                            <a:srgbClr val="FF0000"/>
                          </a:solidFill>
                          <a:highlight>
                            <a:srgbClr val="FFFF00"/>
                          </a:highlight>
                        </a:rPr>
                        <a:t>scheme</a:t>
                      </a:r>
                      <a:r>
                        <a:rPr lang="en-US" sz="1400" dirty="0">
                          <a:solidFill>
                            <a:srgbClr val="000000"/>
                          </a:solidFill>
                          <a:highlight>
                            <a:srgbClr val="FFFF00"/>
                          </a:highlight>
                        </a:rPr>
                        <a:t>=</a:t>
                      </a:r>
                      <a:r>
                        <a:rPr lang="en-US" sz="1100" dirty="0">
                          <a:solidFill>
                            <a:srgbClr val="008000"/>
                          </a:solidFill>
                          <a:highlight>
                            <a:srgbClr val="FFFF00"/>
                          </a:highlight>
                        </a:rPr>
                        <a:t>"urn:mpeg:dash:cta-5004:2023"</a:t>
                      </a:r>
                      <a:r>
                        <a:rPr lang="en-US" sz="1400" dirty="0">
                          <a:solidFill>
                            <a:srgbClr val="000000"/>
                          </a:solidFill>
                          <a:highlight>
                            <a:srgbClr val="FFFF00"/>
                          </a:highlight>
                        </a:rPr>
                        <a:t> </a:t>
                      </a:r>
                      <a:r>
                        <a:rPr lang="en-US" sz="1100" dirty="0" err="1">
                          <a:solidFill>
                            <a:srgbClr val="FF0000"/>
                          </a:solidFill>
                          <a:highlight>
                            <a:srgbClr val="FFFF00"/>
                          </a:highlight>
                        </a:rPr>
                        <a:t>serviceLocations</a:t>
                      </a:r>
                      <a:r>
                        <a:rPr lang="en-US" sz="1400" dirty="0">
                          <a:solidFill>
                            <a:srgbClr val="000000"/>
                          </a:solidFill>
                          <a:highlight>
                            <a:srgbClr val="FFFF00"/>
                          </a:highlight>
                        </a:rPr>
                        <a:t>=</a:t>
                      </a:r>
                      <a:r>
                        <a:rPr lang="en-US" sz="1100" dirty="0">
                          <a:solidFill>
                            <a:srgbClr val="008000"/>
                          </a:solidFill>
                          <a:highlight>
                            <a:srgbClr val="FFFF00"/>
                          </a:highlight>
                        </a:rPr>
                        <a:t>"beta"</a:t>
                      </a:r>
                      <a:r>
                        <a:rPr lang="en-US" sz="1400" dirty="0">
                          <a:solidFill>
                            <a:srgbClr val="000000"/>
                          </a:solidFill>
                          <a:highlight>
                            <a:srgbClr val="FFFF00"/>
                          </a:highlight>
                        </a:rPr>
                        <a:t> </a:t>
                      </a:r>
                      <a:r>
                        <a:rPr lang="en-US" sz="1100" dirty="0" err="1">
                          <a:solidFill>
                            <a:srgbClr val="FF0000"/>
                          </a:solidFill>
                          <a:highlight>
                            <a:srgbClr val="FFFF00"/>
                          </a:highlight>
                        </a:rPr>
                        <a:t>adaptationSets</a:t>
                      </a:r>
                      <a:r>
                        <a:rPr lang="en-US" sz="1400" dirty="0">
                          <a:solidFill>
                            <a:srgbClr val="000000"/>
                          </a:solidFill>
                          <a:highlight>
                            <a:srgbClr val="FFFF00"/>
                          </a:highlight>
                        </a:rPr>
                        <a:t>=</a:t>
                      </a:r>
                      <a:r>
                        <a:rPr lang="en-US" sz="1100" dirty="0">
                          <a:solidFill>
                            <a:srgbClr val="008000"/>
                          </a:solidFill>
                          <a:highlight>
                            <a:srgbClr val="FFFF00"/>
                          </a:highlight>
                        </a:rPr>
                        <a:t>"video"</a:t>
                      </a:r>
                      <a:r>
                        <a:rPr lang="en-US" sz="1100" dirty="0">
                          <a:solidFill>
                            <a:srgbClr val="0000FF"/>
                          </a:solidFill>
                          <a:highlight>
                            <a:srgbClr val="FFFF00"/>
                          </a:highlight>
                        </a:rPr>
                        <a:t>&gt;</a:t>
                      </a:r>
                      <a:endParaRPr lang="en-US" sz="1100" dirty="0">
                        <a:solidFill>
                          <a:srgbClr val="000000"/>
                        </a:solidFill>
                        <a:highlight>
                          <a:srgbClr val="FFFF00"/>
                        </a:highlight>
                      </a:endParaRPr>
                    </a:p>
                    <a:p>
                      <a:r>
                        <a:rPr lang="en-US" sz="1100" dirty="0">
                          <a:solidFill>
                            <a:srgbClr val="000000"/>
                          </a:solidFill>
                          <a:highlight>
                            <a:srgbClr val="FFFF00"/>
                          </a:highlight>
                        </a:rPr>
                        <a:t>			</a:t>
                      </a:r>
                      <a:r>
                        <a:rPr lang="en-US" sz="1100" dirty="0">
                          <a:solidFill>
                            <a:srgbClr val="0000FF"/>
                          </a:solidFill>
                          <a:highlight>
                            <a:srgbClr val="FFFF00"/>
                          </a:highlight>
                        </a:rPr>
                        <a:t>&lt;</a:t>
                      </a:r>
                      <a:r>
                        <a:rPr lang="en-US" sz="1100" dirty="0" err="1">
                          <a:solidFill>
                            <a:srgbClr val="0000FF"/>
                          </a:solidFill>
                          <a:highlight>
                            <a:srgbClr val="FFFF00"/>
                          </a:highlight>
                        </a:rPr>
                        <a:t>CMCDParameters</a:t>
                      </a:r>
                      <a:r>
                        <a:rPr lang="en-US" sz="1400" dirty="0">
                          <a:solidFill>
                            <a:srgbClr val="000000"/>
                          </a:solidFill>
                          <a:highlight>
                            <a:srgbClr val="FFFF00"/>
                          </a:highlight>
                        </a:rPr>
                        <a:t> </a:t>
                      </a:r>
                      <a:r>
                        <a:rPr lang="en-US" sz="1100" dirty="0">
                          <a:solidFill>
                            <a:srgbClr val="FF0000"/>
                          </a:solidFill>
                          <a:highlight>
                            <a:srgbClr val="FFFF00"/>
                          </a:highlight>
                        </a:rPr>
                        <a:t>mode</a:t>
                      </a:r>
                      <a:r>
                        <a:rPr lang="en-US" sz="1400" dirty="0">
                          <a:solidFill>
                            <a:srgbClr val="000000"/>
                          </a:solidFill>
                          <a:highlight>
                            <a:srgbClr val="FFFF00"/>
                          </a:highlight>
                        </a:rPr>
                        <a:t>=</a:t>
                      </a:r>
                      <a:r>
                        <a:rPr lang="en-US" sz="1100" dirty="0">
                          <a:solidFill>
                            <a:srgbClr val="008000"/>
                          </a:solidFill>
                          <a:highlight>
                            <a:srgbClr val="FFFF00"/>
                          </a:highlight>
                        </a:rPr>
                        <a:t>"header"</a:t>
                      </a:r>
                      <a:r>
                        <a:rPr lang="en-US" sz="1400" dirty="0">
                          <a:solidFill>
                            <a:srgbClr val="000000"/>
                          </a:solidFill>
                          <a:highlight>
                            <a:srgbClr val="FFFF00"/>
                          </a:highlight>
                        </a:rPr>
                        <a:t> </a:t>
                      </a:r>
                      <a:r>
                        <a:rPr lang="en-US" sz="1100" dirty="0" err="1">
                          <a:solidFill>
                            <a:srgbClr val="FF0000"/>
                          </a:solidFill>
                          <a:highlight>
                            <a:srgbClr val="FFFF00"/>
                          </a:highlight>
                        </a:rPr>
                        <a:t>includeInRequests</a:t>
                      </a:r>
                      <a:r>
                        <a:rPr lang="en-US" sz="1400" dirty="0">
                          <a:solidFill>
                            <a:srgbClr val="000000"/>
                          </a:solidFill>
                          <a:highlight>
                            <a:srgbClr val="FFFF00"/>
                          </a:highlight>
                        </a:rPr>
                        <a:t>=</a:t>
                      </a:r>
                      <a:r>
                        <a:rPr lang="en-US" sz="1100" dirty="0">
                          <a:solidFill>
                            <a:srgbClr val="008000"/>
                          </a:solidFill>
                          <a:highlight>
                            <a:srgbClr val="FFFF00"/>
                          </a:highlight>
                        </a:rPr>
                        <a:t>"*"</a:t>
                      </a:r>
                      <a:r>
                        <a:rPr lang="en-US" sz="1400" dirty="0">
                          <a:solidFill>
                            <a:srgbClr val="000000"/>
                          </a:solidFill>
                          <a:highlight>
                            <a:srgbClr val="FFFF00"/>
                          </a:highlight>
                        </a:rPr>
                        <a:t> </a:t>
                      </a:r>
                      <a:r>
                        <a:rPr lang="en-US" sz="1100" dirty="0">
                          <a:solidFill>
                            <a:srgbClr val="FF0000"/>
                          </a:solidFill>
                          <a:highlight>
                            <a:srgbClr val="FFFF00"/>
                          </a:highlight>
                        </a:rPr>
                        <a:t>keys</a:t>
                      </a:r>
                      <a:r>
                        <a:rPr lang="en-US" sz="1400" dirty="0">
                          <a:solidFill>
                            <a:srgbClr val="000000"/>
                          </a:solidFill>
                          <a:highlight>
                            <a:srgbClr val="FFFF00"/>
                          </a:highlight>
                        </a:rPr>
                        <a:t>=</a:t>
                      </a:r>
                      <a:r>
                        <a:rPr lang="en-US" sz="1100" dirty="0">
                          <a:solidFill>
                            <a:srgbClr val="008000"/>
                          </a:solidFill>
                          <a:highlight>
                            <a:srgbClr val="FFFF00"/>
                          </a:highlight>
                        </a:rPr>
                        <a:t>"</a:t>
                      </a:r>
                      <a:r>
                        <a:rPr lang="en-US" sz="1100" dirty="0" err="1">
                          <a:solidFill>
                            <a:srgbClr val="008000"/>
                          </a:solidFill>
                          <a:highlight>
                            <a:srgbClr val="FFFF00"/>
                          </a:highlight>
                        </a:rPr>
                        <a:t>br,bl,cid,dl,mtp,nor,ot,sf,v</a:t>
                      </a:r>
                      <a:r>
                        <a:rPr lang="en-US" sz="1100" dirty="0">
                          <a:solidFill>
                            <a:srgbClr val="008000"/>
                          </a:solidFill>
                          <a:highlight>
                            <a:srgbClr val="FFFF00"/>
                          </a:highlight>
                        </a:rPr>
                        <a:t>"</a:t>
                      </a:r>
                      <a:r>
                        <a:rPr lang="en-US" sz="1100" dirty="0">
                          <a:solidFill>
                            <a:srgbClr val="0000FF"/>
                          </a:solidFill>
                          <a:highlight>
                            <a:srgbClr val="FFFF00"/>
                          </a:highlight>
                        </a:rPr>
                        <a:t>/&gt;</a:t>
                      </a:r>
                      <a:endParaRPr lang="en-US" sz="1100" dirty="0">
                        <a:solidFill>
                          <a:srgbClr val="000000"/>
                        </a:solidFill>
                        <a:highlight>
                          <a:srgbClr val="FFFF00"/>
                        </a:highlight>
                      </a:endParaRPr>
                    </a:p>
                    <a:p>
                      <a:r>
                        <a:rPr lang="en-US" sz="1100" dirty="0">
                          <a:solidFill>
                            <a:srgbClr val="000000"/>
                          </a:solidFill>
                          <a:highlight>
                            <a:srgbClr val="FFFF00"/>
                          </a:highlight>
                        </a:rPr>
                        <a:t>		</a:t>
                      </a:r>
                      <a:r>
                        <a:rPr lang="en-US" sz="1100" dirty="0">
                          <a:solidFill>
                            <a:srgbClr val="0000FF"/>
                          </a:solidFill>
                          <a:highlight>
                            <a:srgbClr val="FFFF00"/>
                          </a:highlight>
                        </a:rPr>
                        <a:t>&lt;/</a:t>
                      </a:r>
                      <a:r>
                        <a:rPr lang="en-US" sz="1100" dirty="0" err="1">
                          <a:solidFill>
                            <a:srgbClr val="0000FF"/>
                          </a:solidFill>
                          <a:highlight>
                            <a:srgbClr val="FFFF00"/>
                          </a:highlight>
                        </a:rPr>
                        <a:t>ClientDataReporting</a:t>
                      </a:r>
                      <a:r>
                        <a:rPr lang="en-US" sz="1100" dirty="0">
                          <a:solidFill>
                            <a:srgbClr val="0000FF"/>
                          </a:solidFill>
                          <a:highlight>
                            <a:srgbClr val="FFFF00"/>
                          </a:highlight>
                        </a:rPr>
                        <a:t>&gt;</a:t>
                      </a:r>
                      <a:endParaRPr lang="en-US" sz="1100" dirty="0">
                        <a:solidFill>
                          <a:srgbClr val="000000"/>
                        </a:solidFill>
                        <a:highlight>
                          <a:srgbClr val="FFFF00"/>
                        </a:highlight>
                      </a:endParaRPr>
                    </a:p>
                    <a:p>
                      <a:r>
                        <a:rPr lang="en-US" sz="1100" dirty="0">
                          <a:solidFill>
                            <a:srgbClr val="000000"/>
                          </a:solidFill>
                        </a:rPr>
                        <a:t>	</a:t>
                      </a:r>
                      <a:r>
                        <a:rPr lang="en-US" sz="1100" dirty="0">
                          <a:solidFill>
                            <a:srgbClr val="0000FF"/>
                          </a:solidFill>
                        </a:rPr>
                        <a:t>&lt;/</a:t>
                      </a:r>
                      <a:r>
                        <a:rPr lang="en-US" sz="1100" dirty="0" err="1">
                          <a:solidFill>
                            <a:srgbClr val="0000FF"/>
                          </a:solidFill>
                        </a:rPr>
                        <a:t>ServiceDescription</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BaseURL</a:t>
                      </a:r>
                      <a:r>
                        <a:rPr lang="en-US" sz="1400" dirty="0">
                          <a:solidFill>
                            <a:srgbClr val="000000"/>
                          </a:solidFill>
                        </a:rPr>
                        <a:t> </a:t>
                      </a:r>
                      <a:r>
                        <a:rPr lang="en-US" sz="1100" dirty="0" err="1">
                          <a:solidFill>
                            <a:srgbClr val="FF0000"/>
                          </a:solidFill>
                        </a:rPr>
                        <a:t>serviceLocation</a:t>
                      </a:r>
                      <a:r>
                        <a:rPr lang="en-US" sz="1400" dirty="0">
                          <a:solidFill>
                            <a:srgbClr val="000000"/>
                          </a:solidFill>
                        </a:rPr>
                        <a:t>=</a:t>
                      </a:r>
                      <a:r>
                        <a:rPr lang="en-US" sz="1100" dirty="0">
                          <a:solidFill>
                            <a:srgbClr val="008000"/>
                          </a:solidFill>
                        </a:rPr>
                        <a:t>"alpha"</a:t>
                      </a:r>
                      <a:r>
                        <a:rPr lang="en-US" sz="1100" dirty="0">
                          <a:solidFill>
                            <a:srgbClr val="0000FF"/>
                          </a:solidFill>
                        </a:rPr>
                        <a:t>&gt;</a:t>
                      </a:r>
                      <a:r>
                        <a:rPr lang="en-US" sz="1100" dirty="0">
                          <a:solidFill>
                            <a:srgbClr val="000000"/>
                          </a:solidFill>
                        </a:rPr>
                        <a:t>https://cdn1.example.com/</a:t>
                      </a:r>
                      <a:r>
                        <a:rPr lang="en-US" sz="1100" dirty="0">
                          <a:solidFill>
                            <a:srgbClr val="0000FF"/>
                          </a:solidFill>
                        </a:rPr>
                        <a:t>&lt;/BaseURL&gt;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BaseURL</a:t>
                      </a:r>
                      <a:r>
                        <a:rPr lang="en-US" sz="1400" dirty="0">
                          <a:solidFill>
                            <a:srgbClr val="000000"/>
                          </a:solidFill>
                        </a:rPr>
                        <a:t> </a:t>
                      </a:r>
                      <a:r>
                        <a:rPr lang="en-US" sz="1100" dirty="0" err="1">
                          <a:solidFill>
                            <a:srgbClr val="FF0000"/>
                          </a:solidFill>
                        </a:rPr>
                        <a:t>serviceLocation</a:t>
                      </a:r>
                      <a:r>
                        <a:rPr lang="en-US" sz="1400" dirty="0">
                          <a:solidFill>
                            <a:srgbClr val="000000"/>
                          </a:solidFill>
                        </a:rPr>
                        <a:t>=</a:t>
                      </a:r>
                      <a:r>
                        <a:rPr lang="en-US" sz="1100" dirty="0">
                          <a:solidFill>
                            <a:srgbClr val="008000"/>
                          </a:solidFill>
                        </a:rPr>
                        <a:t>"</a:t>
                      </a:r>
                      <a:r>
                        <a:rPr lang="en-US" sz="1100" dirty="0">
                          <a:solidFill>
                            <a:srgbClr val="008000"/>
                          </a:solidFill>
                          <a:highlight>
                            <a:srgbClr val="FFFF00"/>
                          </a:highlight>
                        </a:rPr>
                        <a:t>beta</a:t>
                      </a:r>
                      <a:r>
                        <a:rPr lang="en-US" sz="1100" dirty="0">
                          <a:solidFill>
                            <a:srgbClr val="008000"/>
                          </a:solidFill>
                        </a:rPr>
                        <a:t>"</a:t>
                      </a:r>
                      <a:r>
                        <a:rPr lang="en-US" sz="1100" dirty="0">
                          <a:solidFill>
                            <a:srgbClr val="0000FF"/>
                          </a:solidFill>
                        </a:rPr>
                        <a:t>&gt;</a:t>
                      </a:r>
                      <a:r>
                        <a:rPr lang="en-US" sz="1100" dirty="0">
                          <a:solidFill>
                            <a:srgbClr val="000000"/>
                          </a:solidFill>
                        </a:rPr>
                        <a:t>https://cdn2.example.com/</a:t>
                      </a:r>
                      <a:r>
                        <a:rPr lang="en-US" sz="1100" dirty="0">
                          <a:solidFill>
                            <a:srgbClr val="0000FF"/>
                          </a:solidFill>
                        </a:rPr>
                        <a:t>&lt;/BaseURL&gt;</a:t>
                      </a:r>
                      <a:endParaRPr lang="en-US" sz="1100" dirty="0">
                        <a:solidFill>
                          <a:srgbClr val="000000"/>
                        </a:solidFill>
                      </a:endParaRPr>
                    </a:p>
                    <a:p>
                      <a:r>
                        <a:rPr lang="en-US" sz="1100" dirty="0">
                          <a:solidFill>
                            <a:srgbClr val="000000"/>
                          </a:solidFill>
                        </a:rPr>
                        <a:t>	</a:t>
                      </a:r>
                      <a:r>
                        <a:rPr lang="en-US" sz="1100" dirty="0">
                          <a:solidFill>
                            <a:srgbClr val="0000FF"/>
                          </a:solidFill>
                        </a:rPr>
                        <a:t>&lt;Period</a:t>
                      </a:r>
                      <a:r>
                        <a:rPr lang="en-US" sz="1400" dirty="0">
                          <a:solidFill>
                            <a:srgbClr val="000000"/>
                          </a:solidFill>
                        </a:rPr>
                        <a:t> </a:t>
                      </a:r>
                      <a:r>
                        <a:rPr lang="en-US" sz="1100" dirty="0">
                          <a:solidFill>
                            <a:srgbClr val="FF0000"/>
                          </a:solidFill>
                        </a:rPr>
                        <a:t>id</a:t>
                      </a:r>
                      <a:r>
                        <a:rPr lang="en-US" sz="1400" dirty="0">
                          <a:solidFill>
                            <a:srgbClr val="000000"/>
                          </a:solidFill>
                        </a:rPr>
                        <a:t>=</a:t>
                      </a:r>
                      <a:r>
                        <a:rPr lang="en-US" sz="1100" dirty="0">
                          <a:solidFill>
                            <a:srgbClr val="008000"/>
                          </a:solidFill>
                        </a:rPr>
                        <a:t>"1"</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AdaptationSet</a:t>
                      </a:r>
                      <a:r>
                        <a:rPr lang="en-US" sz="1400" dirty="0">
                          <a:solidFill>
                            <a:srgbClr val="000000"/>
                          </a:solidFill>
                        </a:rPr>
                        <a:t> </a:t>
                      </a:r>
                      <a:r>
                        <a:rPr lang="en-US" sz="1100" dirty="0">
                          <a:solidFill>
                            <a:srgbClr val="FF0000"/>
                          </a:solidFill>
                        </a:rPr>
                        <a:t>id</a:t>
                      </a:r>
                      <a:r>
                        <a:rPr lang="en-US" sz="1400" dirty="0">
                          <a:solidFill>
                            <a:srgbClr val="000000"/>
                          </a:solidFill>
                        </a:rPr>
                        <a:t>=</a:t>
                      </a:r>
                      <a:r>
                        <a:rPr lang="en-US" sz="1100" dirty="0">
                          <a:solidFill>
                            <a:srgbClr val="008000"/>
                          </a:solidFill>
                        </a:rPr>
                        <a:t>"</a:t>
                      </a:r>
                      <a:r>
                        <a:rPr lang="en-US" sz="1100" dirty="0">
                          <a:solidFill>
                            <a:srgbClr val="008000"/>
                          </a:solidFill>
                          <a:highlight>
                            <a:srgbClr val="FFFF00"/>
                          </a:highlight>
                        </a:rPr>
                        <a:t>video</a:t>
                      </a:r>
                      <a:r>
                        <a:rPr lang="en-US" sz="1100" dirty="0">
                          <a:solidFill>
                            <a:srgbClr val="008000"/>
                          </a:solidFill>
                        </a:rPr>
                        <a:t>"</a:t>
                      </a:r>
                      <a:r>
                        <a:rPr lang="en-US" sz="1400" dirty="0">
                          <a:solidFill>
                            <a:srgbClr val="000000"/>
                          </a:solidFill>
                        </a:rPr>
                        <a:t> </a:t>
                      </a:r>
                      <a:r>
                        <a:rPr lang="en-US" sz="1100" dirty="0" err="1">
                          <a:solidFill>
                            <a:srgbClr val="FF0000"/>
                          </a:solidFill>
                        </a:rPr>
                        <a:t>mimeType</a:t>
                      </a:r>
                      <a:r>
                        <a:rPr lang="en-US" sz="1400" dirty="0">
                          <a:solidFill>
                            <a:srgbClr val="000000"/>
                          </a:solidFill>
                        </a:rPr>
                        <a:t>=</a:t>
                      </a:r>
                      <a:r>
                        <a:rPr lang="en-US" sz="1100" dirty="0">
                          <a:solidFill>
                            <a:srgbClr val="008000"/>
                          </a:solidFill>
                        </a:rPr>
                        <a:t>"video/mp4"</a:t>
                      </a:r>
                      <a:r>
                        <a:rPr lang="en-US" sz="1400" dirty="0">
                          <a:solidFill>
                            <a:srgbClr val="000000"/>
                          </a:solidFill>
                        </a:rPr>
                        <a:t> </a:t>
                      </a:r>
                      <a:r>
                        <a:rPr lang="en-US" sz="1100" dirty="0">
                          <a:solidFill>
                            <a:srgbClr val="FF0000"/>
                          </a:solidFill>
                        </a:rPr>
                        <a:t>codecs</a:t>
                      </a:r>
                      <a:r>
                        <a:rPr lang="en-US" sz="1400" dirty="0">
                          <a:solidFill>
                            <a:srgbClr val="000000"/>
                          </a:solidFill>
                        </a:rPr>
                        <a:t>=</a:t>
                      </a:r>
                      <a:r>
                        <a:rPr lang="en-US" sz="1100" dirty="0">
                          <a:solidFill>
                            <a:srgbClr val="008000"/>
                          </a:solidFill>
                        </a:rPr>
                        <a:t>"avc1.4D401F"</a:t>
                      </a:r>
                      <a:r>
                        <a:rPr lang="en-US" sz="1400" dirty="0">
                          <a:solidFill>
                            <a:srgbClr val="000000"/>
                          </a:solidFill>
                        </a:rPr>
                        <a:t> </a:t>
                      </a:r>
                      <a:r>
                        <a:rPr lang="en-US" sz="1100" dirty="0" err="1">
                          <a:solidFill>
                            <a:srgbClr val="FF0000"/>
                          </a:solidFill>
                        </a:rPr>
                        <a:t>frameRate</a:t>
                      </a:r>
                      <a:r>
                        <a:rPr lang="en-US" sz="1400" dirty="0">
                          <a:solidFill>
                            <a:srgbClr val="000000"/>
                          </a:solidFill>
                        </a:rPr>
                        <a:t>=</a:t>
                      </a:r>
                      <a:r>
                        <a:rPr lang="en-US" sz="1100" dirty="0">
                          <a:solidFill>
                            <a:srgbClr val="008000"/>
                          </a:solidFill>
                        </a:rPr>
                        <a:t>"30000/1001"</a:t>
                      </a:r>
                      <a:r>
                        <a:rPr lang="en-US" sz="1400" dirty="0">
                          <a:solidFill>
                            <a:srgbClr val="000000"/>
                          </a:solidFill>
                        </a:rPr>
                        <a:t> </a:t>
                      </a:r>
                      <a:r>
                        <a:rPr lang="en-US" sz="1100" dirty="0" err="1">
                          <a:solidFill>
                            <a:srgbClr val="FF0000"/>
                          </a:solidFill>
                        </a:rPr>
                        <a:t>segmentAlignment</a:t>
                      </a:r>
                      <a:r>
                        <a:rPr lang="en-US" sz="1400" dirty="0">
                          <a:solidFill>
                            <a:srgbClr val="000000"/>
                          </a:solidFill>
                        </a:rPr>
                        <a:t>=</a:t>
                      </a:r>
                      <a:r>
                        <a:rPr lang="en-US" sz="1100" dirty="0">
                          <a:solidFill>
                            <a:srgbClr val="008000"/>
                          </a:solidFill>
                        </a:rPr>
                        <a:t>"true"</a:t>
                      </a:r>
                      <a:r>
                        <a:rPr lang="en-US" sz="1400" dirty="0">
                          <a:solidFill>
                            <a:srgbClr val="000000"/>
                          </a:solidFill>
                        </a:rPr>
                        <a:t> </a:t>
                      </a:r>
                      <a:r>
                        <a:rPr lang="en-US" sz="1100" dirty="0" err="1">
                          <a:solidFill>
                            <a:srgbClr val="FF0000"/>
                          </a:solidFill>
                        </a:rPr>
                        <a:t>startWithSAP</a:t>
                      </a:r>
                      <a:r>
                        <a:rPr lang="en-US" sz="1400" dirty="0">
                          <a:solidFill>
                            <a:srgbClr val="000000"/>
                          </a:solidFill>
                        </a:rPr>
                        <a:t>=</a:t>
                      </a:r>
                      <a:r>
                        <a:rPr lang="en-US" sz="1100" dirty="0">
                          <a:solidFill>
                            <a:srgbClr val="008000"/>
                          </a:solidFill>
                        </a:rPr>
                        <a:t>"1"</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a:t>
                      </a:r>
                      <a:r>
                        <a:rPr lang="en-US" sz="1100" dirty="0" err="1">
                          <a:solidFill>
                            <a:srgbClr val="0000FF"/>
                          </a:solidFill>
                        </a:rPr>
                        <a:t>BaseURL</a:t>
                      </a:r>
                      <a:r>
                        <a:rPr lang="en-US" sz="1100" dirty="0">
                          <a:solidFill>
                            <a:srgbClr val="0000FF"/>
                          </a:solidFill>
                        </a:rPr>
                        <a:t>&gt;</a:t>
                      </a:r>
                      <a:r>
                        <a:rPr lang="en-US" sz="1100" dirty="0">
                          <a:solidFill>
                            <a:srgbClr val="000000"/>
                          </a:solidFill>
                        </a:rPr>
                        <a:t>video/</a:t>
                      </a:r>
                      <a:r>
                        <a:rPr lang="en-US" sz="1100" dirty="0">
                          <a:solidFill>
                            <a:srgbClr val="0000FF"/>
                          </a:solidFill>
                        </a:rPr>
                        <a:t>&lt;/</a:t>
                      </a:r>
                      <a:r>
                        <a:rPr lang="en-US" sz="1100" dirty="0" err="1">
                          <a:solidFill>
                            <a:srgbClr val="0000FF"/>
                          </a:solidFill>
                        </a:rPr>
                        <a:t>BaseURL</a:t>
                      </a:r>
                      <a:r>
                        <a:rPr lang="en-US" sz="1100" dirty="0">
                          <a:solidFill>
                            <a:srgbClr val="0000FF"/>
                          </a:solidFill>
                        </a:rPr>
                        <a:t>&gt;</a:t>
                      </a:r>
                      <a:endParaRPr lang="en-US" sz="1100" dirty="0">
                        <a:solidFill>
                          <a:srgbClr val="000000"/>
                        </a:solidFill>
                      </a:endParaRPr>
                    </a:p>
                    <a:p>
                      <a:r>
                        <a:rPr lang="en-US" sz="1100" dirty="0">
                          <a:solidFill>
                            <a:srgbClr val="000000"/>
                          </a:solidFill>
                        </a:rPr>
                        <a:t>		… </a:t>
                      </a:r>
                    </a:p>
                    <a:p>
                      <a:r>
                        <a:rPr lang="en-US" sz="1100" dirty="0">
                          <a:solidFill>
                            <a:srgbClr val="000000"/>
                          </a:solidFill>
                        </a:rPr>
                        <a:t>		</a:t>
                      </a:r>
                      <a:r>
                        <a:rPr lang="en-US" sz="1100" dirty="0">
                          <a:solidFill>
                            <a:srgbClr val="0000FF"/>
                          </a:solidFill>
                        </a:rPr>
                        <a:t>&lt;/</a:t>
                      </a:r>
                      <a:r>
                        <a:rPr lang="en-US" sz="1100" dirty="0" err="1">
                          <a:solidFill>
                            <a:srgbClr val="0000FF"/>
                          </a:solidFill>
                        </a:rPr>
                        <a:t>AdaptationSet</a:t>
                      </a:r>
                      <a:r>
                        <a:rPr lang="en-US" sz="1100" dirty="0">
                          <a:solidFill>
                            <a:srgbClr val="0000FF"/>
                          </a:solidFill>
                        </a:rPr>
                        <a:t>&gt;</a:t>
                      </a:r>
                      <a:endParaRPr lang="en-US" sz="1100" dirty="0">
                        <a:solidFill>
                          <a:srgbClr val="000000"/>
                        </a:solidFill>
                      </a:endParaRPr>
                    </a:p>
                    <a:p>
                      <a:r>
                        <a:rPr lang="en-US" sz="1100" dirty="0">
                          <a:solidFill>
                            <a:srgbClr val="000000"/>
                          </a:solidFill>
                        </a:rPr>
                        <a:t>	</a:t>
                      </a:r>
                      <a:r>
                        <a:rPr lang="en-US" sz="1100" dirty="0">
                          <a:solidFill>
                            <a:srgbClr val="0000FF"/>
                          </a:solidFill>
                        </a:rPr>
                        <a:t>&lt;/Period&gt;</a:t>
                      </a:r>
                      <a:endParaRPr lang="en-US" sz="1100" dirty="0">
                        <a:solidFill>
                          <a:srgbClr val="000000"/>
                        </a:solidFill>
                      </a:endParaRPr>
                    </a:p>
                    <a:p>
                      <a:r>
                        <a:rPr lang="en-US" sz="1100" dirty="0">
                          <a:solidFill>
                            <a:srgbClr val="0000FF"/>
                          </a:solidFill>
                        </a:rPr>
                        <a:t>&lt;/MPD&gt;</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6642" marR="2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8007180"/>
                  </a:ext>
                </a:extLst>
              </a:tr>
            </a:tbl>
          </a:graphicData>
        </a:graphic>
      </p:graphicFrame>
    </p:spTree>
    <p:extLst>
      <p:ext uri="{BB962C8B-B14F-4D97-AF65-F5344CB8AC3E}">
        <p14:creationId xmlns:p14="http://schemas.microsoft.com/office/powerpoint/2010/main" val="3676410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B363F-6E88-F198-0388-10081A525EF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DD78E65B-54DA-4F35-0A00-5E63B24CF85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2407708"/>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2A26-6224-4295-125F-26B5933ADB1D}"/>
              </a:ext>
            </a:extLst>
          </p:cNvPr>
          <p:cNvSpPr>
            <a:spLocks noGrp="1"/>
          </p:cNvSpPr>
          <p:nvPr>
            <p:ph type="ctrTitle"/>
          </p:nvPr>
        </p:nvSpPr>
        <p:spPr/>
        <p:txBody>
          <a:bodyPr/>
          <a:lstStyle/>
          <a:p>
            <a:r>
              <a:rPr lang="de-DE" dirty="0"/>
              <a:t>DASH-IF Impact</a:t>
            </a:r>
            <a:endParaRPr lang="en-US" dirty="0"/>
          </a:p>
        </p:txBody>
      </p:sp>
      <p:sp>
        <p:nvSpPr>
          <p:cNvPr id="3" name="Content Placeholder 2">
            <a:extLst>
              <a:ext uri="{FF2B5EF4-FFF2-40B4-BE49-F238E27FC236}">
                <a16:creationId xmlns:a16="http://schemas.microsoft.com/office/drawing/2014/main" id="{B2ADAC63-A3C2-951E-6A54-FA13DFBD750F}"/>
              </a:ext>
            </a:extLst>
          </p:cNvPr>
          <p:cNvSpPr>
            <a:spLocks noGrp="1"/>
          </p:cNvSpPr>
          <p:nvPr>
            <p:ph sz="quarter" idx="10"/>
          </p:nvPr>
        </p:nvSpPr>
        <p:spPr/>
        <p:txBody>
          <a:bodyPr/>
          <a:lstStyle/>
          <a:p>
            <a:r>
              <a:rPr lang="de-DE" dirty="0"/>
              <a:t>IOP Guidelines &amp; dash.js</a:t>
            </a:r>
            <a:endParaRPr lang="en-US" dirty="0"/>
          </a:p>
        </p:txBody>
      </p:sp>
    </p:spTree>
    <p:extLst>
      <p:ext uri="{BB962C8B-B14F-4D97-AF65-F5344CB8AC3E}">
        <p14:creationId xmlns:p14="http://schemas.microsoft.com/office/powerpoint/2010/main" val="270229467"/>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7223F-C6AF-F2F4-6270-78BACD478DF1}"/>
              </a:ext>
            </a:extLst>
          </p:cNvPr>
          <p:cNvSpPr>
            <a:spLocks noGrp="1"/>
          </p:cNvSpPr>
          <p:nvPr>
            <p:ph type="title"/>
          </p:nvPr>
        </p:nvSpPr>
        <p:spPr/>
        <p:txBody>
          <a:bodyPr/>
          <a:lstStyle/>
          <a:p>
            <a:r>
              <a:rPr lang="de-DE" dirty="0"/>
              <a:t>Overview of features and support in DASH-IF</a:t>
            </a:r>
            <a:endParaRPr lang="en-US" dirty="0"/>
          </a:p>
        </p:txBody>
      </p:sp>
      <p:graphicFrame>
        <p:nvGraphicFramePr>
          <p:cNvPr id="5" name="Table 4">
            <a:extLst>
              <a:ext uri="{FF2B5EF4-FFF2-40B4-BE49-F238E27FC236}">
                <a16:creationId xmlns:a16="http://schemas.microsoft.com/office/drawing/2014/main" id="{1EAD3B6F-8184-809E-C5A1-06FEBE9D6544}"/>
              </a:ext>
            </a:extLst>
          </p:cNvPr>
          <p:cNvGraphicFramePr>
            <a:graphicFrameLocks noGrp="1"/>
          </p:cNvGraphicFramePr>
          <p:nvPr>
            <p:extLst>
              <p:ext uri="{D42A27DB-BD31-4B8C-83A1-F6EECF244321}">
                <p14:modId xmlns:p14="http://schemas.microsoft.com/office/powerpoint/2010/main" val="3756724968"/>
              </p:ext>
            </p:extLst>
          </p:nvPr>
        </p:nvGraphicFramePr>
        <p:xfrm>
          <a:off x="688800" y="1005840"/>
          <a:ext cx="7933200" cy="3682707"/>
        </p:xfrm>
        <a:graphic>
          <a:graphicData uri="http://schemas.openxmlformats.org/drawingml/2006/table">
            <a:tbl>
              <a:tblPr firstRow="1" bandRow="1">
                <a:tableStyleId>{5C22544A-7EE6-4342-B048-85BDC9FD1C3A}</a:tableStyleId>
              </a:tblPr>
              <a:tblGrid>
                <a:gridCol w="1983300">
                  <a:extLst>
                    <a:ext uri="{9D8B030D-6E8A-4147-A177-3AD203B41FA5}">
                      <a16:colId xmlns:a16="http://schemas.microsoft.com/office/drawing/2014/main" val="1301221672"/>
                    </a:ext>
                  </a:extLst>
                </a:gridCol>
                <a:gridCol w="1983300">
                  <a:extLst>
                    <a:ext uri="{9D8B030D-6E8A-4147-A177-3AD203B41FA5}">
                      <a16:colId xmlns:a16="http://schemas.microsoft.com/office/drawing/2014/main" val="2941252347"/>
                    </a:ext>
                  </a:extLst>
                </a:gridCol>
                <a:gridCol w="1983300">
                  <a:extLst>
                    <a:ext uri="{9D8B030D-6E8A-4147-A177-3AD203B41FA5}">
                      <a16:colId xmlns:a16="http://schemas.microsoft.com/office/drawing/2014/main" val="535916795"/>
                    </a:ext>
                  </a:extLst>
                </a:gridCol>
                <a:gridCol w="1983300">
                  <a:extLst>
                    <a:ext uri="{9D8B030D-6E8A-4147-A177-3AD203B41FA5}">
                      <a16:colId xmlns:a16="http://schemas.microsoft.com/office/drawing/2014/main" val="1524426128"/>
                    </a:ext>
                  </a:extLst>
                </a:gridCol>
              </a:tblGrid>
              <a:tr h="238884">
                <a:tc>
                  <a:txBody>
                    <a:bodyPr/>
                    <a:lstStyle/>
                    <a:p>
                      <a:r>
                        <a:rPr lang="de-DE" dirty="0"/>
                        <a:t>Features (5th and 6th edition)</a:t>
                      </a:r>
                      <a:endParaRPr lang="en-US" dirty="0"/>
                    </a:p>
                  </a:txBody>
                  <a:tcPr/>
                </a:tc>
                <a:tc>
                  <a:txBody>
                    <a:bodyPr/>
                    <a:lstStyle/>
                    <a:p>
                      <a:r>
                        <a:rPr lang="de-DE" dirty="0"/>
                        <a:t>IOP Status</a:t>
                      </a:r>
                      <a:endParaRPr lang="en-US" dirty="0"/>
                    </a:p>
                  </a:txBody>
                  <a:tcPr/>
                </a:tc>
                <a:tc>
                  <a:txBody>
                    <a:bodyPr/>
                    <a:lstStyle/>
                    <a:p>
                      <a:r>
                        <a:rPr lang="de-DE" dirty="0"/>
                        <a:t>Dash.js status</a:t>
                      </a:r>
                      <a:endParaRPr lang="en-US" dirty="0"/>
                    </a:p>
                  </a:txBody>
                  <a:tcPr/>
                </a:tc>
                <a:tc>
                  <a:txBody>
                    <a:bodyPr/>
                    <a:lstStyle/>
                    <a:p>
                      <a:r>
                        <a:rPr lang="de-DE" dirty="0"/>
                        <a:t>Test/Live Sim status</a:t>
                      </a:r>
                      <a:endParaRPr lang="en-US" dirty="0"/>
                    </a:p>
                  </a:txBody>
                  <a:tcPr/>
                </a:tc>
                <a:extLst>
                  <a:ext uri="{0D108BD9-81ED-4DB2-BD59-A6C34878D82A}">
                    <a16:rowId xmlns:a16="http://schemas.microsoft.com/office/drawing/2014/main" val="3900698746"/>
                  </a:ext>
                </a:extLst>
              </a:tr>
              <a:tr h="238884">
                <a:tc>
                  <a:txBody>
                    <a:bodyPr/>
                    <a:lstStyle/>
                    <a:p>
                      <a:r>
                        <a:rPr lang="de-DE" dirty="0"/>
                        <a:t>CMAF Profile</a:t>
                      </a:r>
                      <a:endParaRPr lang="en-US" dirty="0"/>
                    </a:p>
                  </a:txBody>
                  <a:tcPr/>
                </a:tc>
                <a:tc>
                  <a:txBody>
                    <a:bodyPr/>
                    <a:lstStyle/>
                    <a:p>
                      <a:r>
                        <a:rPr lang="de-DE" dirty="0">
                          <a:solidFill>
                            <a:srgbClr val="00B050"/>
                          </a:solidFill>
                        </a:rPr>
                        <a:t>Part of DASH-IF v5, part 2, 4, 5</a:t>
                      </a:r>
                      <a:endParaRPr lang="en-US" dirty="0">
                        <a:solidFill>
                          <a:srgbClr val="00B050"/>
                        </a:solidFill>
                      </a:endParaRPr>
                    </a:p>
                  </a:txBody>
                  <a:tcPr/>
                </a:tc>
                <a:tc>
                  <a:txBody>
                    <a:bodyPr/>
                    <a:lstStyle/>
                    <a:p>
                      <a:r>
                        <a:rPr lang="de-DE" dirty="0">
                          <a:solidFill>
                            <a:srgbClr val="00B050"/>
                          </a:solidFill>
                        </a:rPr>
                        <a:t>Handled through MSE/browser</a:t>
                      </a:r>
                      <a:endParaRPr lang="en-US" dirty="0">
                        <a:solidFill>
                          <a:srgbClr val="00B050"/>
                        </a:solidFill>
                      </a:endParaRPr>
                    </a:p>
                  </a:txBody>
                  <a:tcPr/>
                </a:tc>
                <a:tc>
                  <a:txBody>
                    <a:bodyPr/>
                    <a:lstStyle/>
                    <a:p>
                      <a:r>
                        <a:rPr lang="de-DE" dirty="0">
                          <a:solidFill>
                            <a:srgbClr val="00B050"/>
                          </a:solidFill>
                        </a:rPr>
                        <a:t>CTA WAVE Test content</a:t>
                      </a:r>
                      <a:endParaRPr lang="en-US" dirty="0">
                        <a:solidFill>
                          <a:srgbClr val="00B050"/>
                        </a:solidFill>
                      </a:endParaRPr>
                    </a:p>
                  </a:txBody>
                  <a:tcPr/>
                </a:tc>
                <a:extLst>
                  <a:ext uri="{0D108BD9-81ED-4DB2-BD59-A6C34878D82A}">
                    <a16:rowId xmlns:a16="http://schemas.microsoft.com/office/drawing/2014/main" val="4207708341"/>
                  </a:ext>
                </a:extLst>
              </a:tr>
              <a:tr h="238884">
                <a:tc>
                  <a:txBody>
                    <a:bodyPr/>
                    <a:lstStyle/>
                    <a:p>
                      <a:r>
                        <a:rPr lang="de-DE" dirty="0"/>
                        <a:t>Low-Latency DASH</a:t>
                      </a:r>
                      <a:endParaRPr lang="en-US" dirty="0"/>
                    </a:p>
                  </a:txBody>
                  <a:tcPr/>
                </a:tc>
                <a:tc>
                  <a:txBody>
                    <a:bodyPr/>
                    <a:lstStyle/>
                    <a:p>
                      <a:r>
                        <a:rPr lang="de-DE" dirty="0">
                          <a:solidFill>
                            <a:srgbClr val="00B050"/>
                          </a:solidFill>
                        </a:rPr>
                        <a:t>Part of DASH-IF v5, part 4</a:t>
                      </a:r>
                      <a:endParaRPr lang="en-US" dirty="0">
                        <a:solidFill>
                          <a:srgbClr val="00B050"/>
                        </a:solidFill>
                      </a:endParaRPr>
                    </a:p>
                  </a:txBody>
                  <a:tcPr/>
                </a:tc>
                <a:tc>
                  <a:txBody>
                    <a:bodyPr/>
                    <a:lstStyle/>
                    <a:p>
                      <a:r>
                        <a:rPr lang="de-DE" dirty="0">
                          <a:solidFill>
                            <a:srgbClr val="00B050"/>
                          </a:solidFill>
                        </a:rPr>
                        <a:t>Supported</a:t>
                      </a:r>
                      <a:endParaRPr lang="en-US" dirty="0">
                        <a:solidFill>
                          <a:srgbClr val="00B050"/>
                        </a:solidFill>
                      </a:endParaRPr>
                    </a:p>
                  </a:txBody>
                  <a:tcPr/>
                </a:tc>
                <a:tc>
                  <a:txBody>
                    <a:bodyPr/>
                    <a:lstStyle/>
                    <a:p>
                      <a:r>
                        <a:rPr lang="de-DE" dirty="0">
                          <a:solidFill>
                            <a:srgbClr val="00B050"/>
                          </a:solidFill>
                        </a:rPr>
                        <a:t>Supported in live sim</a:t>
                      </a:r>
                      <a:endParaRPr lang="en-US" dirty="0">
                        <a:solidFill>
                          <a:srgbClr val="00B050"/>
                        </a:solidFill>
                      </a:endParaRPr>
                    </a:p>
                  </a:txBody>
                  <a:tcPr/>
                </a:tc>
                <a:extLst>
                  <a:ext uri="{0D108BD9-81ED-4DB2-BD59-A6C34878D82A}">
                    <a16:rowId xmlns:a16="http://schemas.microsoft.com/office/drawing/2014/main" val="328828539"/>
                  </a:ext>
                </a:extLst>
              </a:tr>
              <a:tr h="238884">
                <a:tc>
                  <a:txBody>
                    <a:bodyPr/>
                    <a:lstStyle/>
                    <a:p>
                      <a:r>
                        <a:rPr lang="de-DE" dirty="0"/>
                        <a:t>MPD Patching</a:t>
                      </a:r>
                      <a:endParaRPr lang="en-US" dirty="0"/>
                    </a:p>
                  </a:txBody>
                  <a:tcPr/>
                </a:tc>
                <a:tc>
                  <a:txBody>
                    <a:bodyPr/>
                    <a:lstStyle/>
                    <a:p>
                      <a:r>
                        <a:rPr lang="de-DE" dirty="0">
                          <a:solidFill>
                            <a:schemeClr val="accent6">
                              <a:lumMod val="75000"/>
                            </a:schemeClr>
                          </a:solidFill>
                        </a:rPr>
                        <a:t>Not yet added</a:t>
                      </a:r>
                      <a:endParaRPr lang="en-US" dirty="0">
                        <a:solidFill>
                          <a:schemeClr val="accent6">
                            <a:lumMod val="75000"/>
                          </a:schemeClr>
                        </a:solidFill>
                      </a:endParaRPr>
                    </a:p>
                  </a:txBody>
                  <a:tcPr/>
                </a:tc>
                <a:tc>
                  <a:txBody>
                    <a:bodyPr/>
                    <a:lstStyle/>
                    <a:p>
                      <a:r>
                        <a:rPr lang="de-DE" dirty="0">
                          <a:solidFill>
                            <a:srgbClr val="00B050"/>
                          </a:solidFill>
                        </a:rPr>
                        <a:t>Supported</a:t>
                      </a:r>
                      <a:endParaRPr lang="en-US" dirty="0">
                        <a:solidFill>
                          <a:srgbClr val="00B050"/>
                        </a:solidFill>
                      </a:endParaRPr>
                    </a:p>
                  </a:txBody>
                  <a:tcPr/>
                </a:tc>
                <a:tc>
                  <a:txBody>
                    <a:bodyPr/>
                    <a:lstStyle/>
                    <a:p>
                      <a:r>
                        <a:rPr lang="de-DE" dirty="0">
                          <a:solidFill>
                            <a:schemeClr val="accent2">
                              <a:lumMod val="75000"/>
                            </a:schemeClr>
                          </a:solidFill>
                        </a:rPr>
                        <a:t>Initial version available, WIP</a:t>
                      </a:r>
                      <a:endParaRPr lang="en-US" dirty="0">
                        <a:solidFill>
                          <a:schemeClr val="accent2">
                            <a:lumMod val="75000"/>
                          </a:schemeClr>
                        </a:solidFill>
                      </a:endParaRPr>
                    </a:p>
                  </a:txBody>
                  <a:tcPr/>
                </a:tc>
                <a:extLst>
                  <a:ext uri="{0D108BD9-81ED-4DB2-BD59-A6C34878D82A}">
                    <a16:rowId xmlns:a16="http://schemas.microsoft.com/office/drawing/2014/main" val="966920209"/>
                  </a:ext>
                </a:extLst>
              </a:tr>
              <a:tr h="388186">
                <a:tc>
                  <a:txBody>
                    <a:bodyPr/>
                    <a:lstStyle/>
                    <a:p>
                      <a:r>
                        <a:rPr lang="de-DE" dirty="0"/>
                        <a:t>Event Streams</a:t>
                      </a:r>
                      <a:endParaRPr lang="en-US" dirty="0"/>
                    </a:p>
                  </a:txBody>
                  <a:tcPr/>
                </a:tc>
                <a:tc>
                  <a:txBody>
                    <a:bodyPr/>
                    <a:lstStyle/>
                    <a:p>
                      <a:r>
                        <a:rPr lang="de-DE" dirty="0">
                          <a:solidFill>
                            <a:srgbClr val="00B050"/>
                          </a:solidFill>
                        </a:rPr>
                        <a:t>DASH-IF v5 part 10</a:t>
                      </a:r>
                      <a:endParaRPr lang="en-US" dirty="0">
                        <a:solidFill>
                          <a:srgbClr val="00B050"/>
                        </a:solidFill>
                      </a:endParaRPr>
                    </a:p>
                  </a:txBody>
                  <a:tcPr/>
                </a:tc>
                <a:tc>
                  <a:txBody>
                    <a:bodyPr/>
                    <a:lstStyle/>
                    <a:p>
                      <a:r>
                        <a:rPr lang="de-DE" dirty="0">
                          <a:solidFill>
                            <a:srgbClr val="00B050"/>
                          </a:solidFill>
                        </a:rPr>
                        <a:t>Supported</a:t>
                      </a:r>
                      <a:endParaRPr lang="en-US" dirty="0">
                        <a:solidFill>
                          <a:srgbClr val="00B050"/>
                        </a:solidFill>
                      </a:endParaRPr>
                    </a:p>
                  </a:txBody>
                  <a:tcPr/>
                </a:tc>
                <a:tc>
                  <a:txBody>
                    <a:bodyPr/>
                    <a:lstStyle/>
                    <a:p>
                      <a:r>
                        <a:rPr lang="de-DE" dirty="0">
                          <a:solidFill>
                            <a:schemeClr val="accent2">
                              <a:lumMod val="75000"/>
                            </a:schemeClr>
                          </a:solidFill>
                        </a:rPr>
                        <a:t>Rudementary in Live sim, more work needed</a:t>
                      </a:r>
                      <a:endParaRPr lang="en-US" dirty="0">
                        <a:solidFill>
                          <a:schemeClr val="accent2">
                            <a:lumMod val="75000"/>
                          </a:schemeClr>
                        </a:solidFill>
                      </a:endParaRPr>
                    </a:p>
                  </a:txBody>
                  <a:tcPr/>
                </a:tc>
                <a:extLst>
                  <a:ext uri="{0D108BD9-81ED-4DB2-BD59-A6C34878D82A}">
                    <a16:rowId xmlns:a16="http://schemas.microsoft.com/office/drawing/2014/main" val="168746012"/>
                  </a:ext>
                </a:extLst>
              </a:tr>
              <a:tr h="238884">
                <a:tc>
                  <a:txBody>
                    <a:bodyPr/>
                    <a:lstStyle/>
                    <a:p>
                      <a:r>
                        <a:rPr lang="de-DE" dirty="0"/>
                        <a:t>Advanced Content Protection</a:t>
                      </a:r>
                      <a:endParaRPr lang="en-US" dirty="0"/>
                    </a:p>
                  </a:txBody>
                  <a:tcPr/>
                </a:tc>
                <a:tc>
                  <a:txBody>
                    <a:bodyPr/>
                    <a:lstStyle/>
                    <a:p>
                      <a:r>
                        <a:rPr lang="de-DE" dirty="0">
                          <a:solidFill>
                            <a:srgbClr val="C00000"/>
                          </a:solidFill>
                        </a:rPr>
                        <a:t>Not yet in part 6</a:t>
                      </a:r>
                      <a:endParaRPr lang="en-US" dirty="0">
                        <a:solidFill>
                          <a:srgbClr val="C00000"/>
                        </a:solidFill>
                      </a:endParaRPr>
                    </a:p>
                  </a:txBody>
                  <a:tcPr/>
                </a:tc>
                <a:tc>
                  <a:txBody>
                    <a:bodyPr/>
                    <a:lstStyle/>
                    <a:p>
                      <a:r>
                        <a:rPr lang="de-DE" dirty="0">
                          <a:solidFill>
                            <a:srgbClr val="C00000"/>
                          </a:solidFill>
                        </a:rPr>
                        <a:t>Not yet supported</a:t>
                      </a:r>
                      <a:endParaRPr lang="en-US" dirty="0">
                        <a:solidFill>
                          <a:srgbClr val="C00000"/>
                        </a:solidFill>
                      </a:endParaRPr>
                    </a:p>
                  </a:txBody>
                  <a:tcPr/>
                </a:tc>
                <a:tc>
                  <a:txBody>
                    <a:bodyPr/>
                    <a:lstStyle/>
                    <a:p>
                      <a:r>
                        <a:rPr lang="de-DE" dirty="0">
                          <a:solidFill>
                            <a:srgbClr val="C00000"/>
                          </a:solidFill>
                        </a:rPr>
                        <a:t>Not yet supported</a:t>
                      </a:r>
                      <a:endParaRPr lang="en-US" dirty="0">
                        <a:solidFill>
                          <a:srgbClr val="C00000"/>
                        </a:solidFill>
                      </a:endParaRPr>
                    </a:p>
                  </a:txBody>
                  <a:tcPr/>
                </a:tc>
                <a:extLst>
                  <a:ext uri="{0D108BD9-81ED-4DB2-BD59-A6C34878D82A}">
                    <a16:rowId xmlns:a16="http://schemas.microsoft.com/office/drawing/2014/main" val="2395832636"/>
                  </a:ext>
                </a:extLst>
              </a:tr>
              <a:tr h="238884">
                <a:tc>
                  <a:txBody>
                    <a:bodyPr/>
                    <a:lstStyle/>
                    <a:p>
                      <a:r>
                        <a:rPr lang="de-DE" dirty="0"/>
                        <a:t>Alternative MPD Event</a:t>
                      </a:r>
                      <a:endParaRPr lang="en-US" dirty="0"/>
                    </a:p>
                  </a:txBody>
                  <a:tcPr/>
                </a:tc>
                <a:tc>
                  <a:txBody>
                    <a:bodyPr/>
                    <a:lstStyle/>
                    <a:p>
                      <a:r>
                        <a:rPr lang="de-DE" dirty="0">
                          <a:solidFill>
                            <a:srgbClr val="7030A0"/>
                          </a:solidFill>
                        </a:rPr>
                        <a:t>Considered for part 5, not yet started</a:t>
                      </a:r>
                      <a:endParaRPr lang="en-US" dirty="0">
                        <a:solidFill>
                          <a:srgbClr val="7030A0"/>
                        </a:solidFill>
                      </a:endParaRPr>
                    </a:p>
                  </a:txBody>
                  <a:tcPr/>
                </a:tc>
                <a:tc>
                  <a:txBody>
                    <a:bodyPr/>
                    <a:lstStyle/>
                    <a:p>
                      <a:r>
                        <a:rPr lang="de-DE" dirty="0">
                          <a:solidFill>
                            <a:srgbClr val="C00000"/>
                          </a:solidFill>
                        </a:rPr>
                        <a:t>No</a:t>
                      </a:r>
                      <a:endParaRPr lang="en-US" dirty="0">
                        <a:solidFill>
                          <a:srgbClr val="C00000"/>
                        </a:solidFill>
                      </a:endParaRPr>
                    </a:p>
                  </a:txBody>
                  <a:tcPr/>
                </a:tc>
                <a:tc>
                  <a:txBody>
                    <a:bodyPr/>
                    <a:lstStyle/>
                    <a:p>
                      <a:r>
                        <a:rPr lang="de-DE" dirty="0">
                          <a:solidFill>
                            <a:srgbClr val="C00000"/>
                          </a:solidFill>
                        </a:rPr>
                        <a:t>no</a:t>
                      </a:r>
                      <a:endParaRPr lang="en-US" dirty="0">
                        <a:solidFill>
                          <a:srgbClr val="C00000"/>
                        </a:solidFill>
                      </a:endParaRPr>
                    </a:p>
                  </a:txBody>
                  <a:tcPr/>
                </a:tc>
                <a:extLst>
                  <a:ext uri="{0D108BD9-81ED-4DB2-BD59-A6C34878D82A}">
                    <a16:rowId xmlns:a16="http://schemas.microsoft.com/office/drawing/2014/main" val="1962495048"/>
                  </a:ext>
                </a:extLst>
              </a:tr>
              <a:tr h="388186">
                <a:tc>
                  <a:txBody>
                    <a:bodyPr/>
                    <a:lstStyle/>
                    <a:p>
                      <a:r>
                        <a:rPr lang="de-DE" dirty="0"/>
                        <a:t>Content Steering</a:t>
                      </a:r>
                      <a:endParaRPr lang="en-US" dirty="0"/>
                    </a:p>
                  </a:txBody>
                  <a:tcPr/>
                </a:tc>
                <a:tc>
                  <a:txBody>
                    <a:bodyPr/>
                    <a:lstStyle/>
                    <a:p>
                      <a:r>
                        <a:rPr lang="de-DE" dirty="0">
                          <a:solidFill>
                            <a:schemeClr val="accent2">
                              <a:lumMod val="75000"/>
                            </a:schemeClr>
                          </a:solidFill>
                        </a:rPr>
                        <a:t>ETSI spec, but not yet in IOP</a:t>
                      </a:r>
                      <a:endParaRPr lang="en-US" dirty="0">
                        <a:solidFill>
                          <a:schemeClr val="accent2">
                            <a:lumMod val="75000"/>
                          </a:schemeClr>
                        </a:solidFill>
                      </a:endParaRPr>
                    </a:p>
                  </a:txBody>
                  <a:tcPr/>
                </a:tc>
                <a:tc>
                  <a:txBody>
                    <a:bodyPr/>
                    <a:lstStyle/>
                    <a:p>
                      <a:r>
                        <a:rPr lang="de-DE" dirty="0">
                          <a:solidFill>
                            <a:schemeClr val="accent2">
                              <a:lumMod val="75000"/>
                            </a:schemeClr>
                          </a:solidFill>
                        </a:rPr>
                        <a:t>Basic support</a:t>
                      </a:r>
                    </a:p>
                    <a:p>
                      <a:r>
                        <a:rPr lang="de-DE" dirty="0">
                          <a:solidFill>
                            <a:schemeClr val="accent2">
                              <a:lumMod val="75000"/>
                            </a:schemeClr>
                          </a:solidFill>
                        </a:rPr>
                        <a:t>Service description</a:t>
                      </a:r>
                      <a:endParaRPr lang="en-US" dirty="0">
                        <a:solidFill>
                          <a:schemeClr val="accent2">
                            <a:lumMod val="75000"/>
                          </a:schemeClr>
                        </a:solidFill>
                      </a:endParaRPr>
                    </a:p>
                  </a:txBody>
                  <a:tcPr/>
                </a:tc>
                <a:tc>
                  <a:txBody>
                    <a:bodyPr/>
                    <a:lstStyle/>
                    <a:p>
                      <a:r>
                        <a:rPr lang="de-DE" dirty="0">
                          <a:solidFill>
                            <a:srgbClr val="C00000"/>
                          </a:solidFill>
                        </a:rPr>
                        <a:t>Nothing available</a:t>
                      </a:r>
                      <a:endParaRPr lang="en-US" dirty="0">
                        <a:solidFill>
                          <a:srgbClr val="C00000"/>
                        </a:solidFill>
                      </a:endParaRPr>
                    </a:p>
                  </a:txBody>
                  <a:tcPr/>
                </a:tc>
                <a:extLst>
                  <a:ext uri="{0D108BD9-81ED-4DB2-BD59-A6C34878D82A}">
                    <a16:rowId xmlns:a16="http://schemas.microsoft.com/office/drawing/2014/main" val="302352109"/>
                  </a:ext>
                </a:extLst>
              </a:tr>
              <a:tr h="388186">
                <a:tc>
                  <a:txBody>
                    <a:bodyPr/>
                    <a:lstStyle/>
                    <a:p>
                      <a:r>
                        <a:rPr lang="de-DE" dirty="0"/>
                        <a:t>CMCD</a:t>
                      </a:r>
                      <a:endParaRPr lang="en-US" dirty="0"/>
                    </a:p>
                  </a:txBody>
                  <a:tcPr/>
                </a:tc>
                <a:tc>
                  <a:txBody>
                    <a:bodyPr/>
                    <a:lstStyle/>
                    <a:p>
                      <a:r>
                        <a:rPr lang="de-DE" dirty="0">
                          <a:solidFill>
                            <a:schemeClr val="accent2">
                              <a:lumMod val="75000"/>
                            </a:schemeClr>
                          </a:solidFill>
                        </a:rPr>
                        <a:t>CTA spec, not yet in IOP</a:t>
                      </a:r>
                      <a:endParaRPr lang="en-US" dirty="0">
                        <a:solidFill>
                          <a:schemeClr val="accent2">
                            <a:lumMod val="75000"/>
                          </a:schemeClr>
                        </a:solidFill>
                      </a:endParaRPr>
                    </a:p>
                  </a:txBody>
                  <a:tcPr/>
                </a:tc>
                <a:tc>
                  <a:txBody>
                    <a:bodyPr/>
                    <a:lstStyle/>
                    <a:p>
                      <a:r>
                        <a:rPr lang="de-DE" dirty="0">
                          <a:solidFill>
                            <a:schemeClr val="accent2">
                              <a:lumMod val="75000"/>
                            </a:schemeClr>
                          </a:solidFill>
                        </a:rPr>
                        <a:t>Supported in v1</a:t>
                      </a:r>
                    </a:p>
                    <a:p>
                      <a:r>
                        <a:rPr lang="de-DE" dirty="0">
                          <a:solidFill>
                            <a:schemeClr val="accent2">
                              <a:lumMod val="75000"/>
                            </a:schemeClr>
                          </a:solidFill>
                        </a:rPr>
                        <a:t>MPD parsing in progress</a:t>
                      </a:r>
                      <a:endParaRPr lang="en-US" dirty="0">
                        <a:solidFill>
                          <a:schemeClr val="accent2">
                            <a:lumMod val="75000"/>
                          </a:schemeClr>
                        </a:solidFill>
                      </a:endParaRPr>
                    </a:p>
                  </a:txBody>
                  <a:tcPr/>
                </a:tc>
                <a:tc>
                  <a:txBody>
                    <a:bodyPr/>
                    <a:lstStyle/>
                    <a:p>
                      <a:r>
                        <a:rPr lang="de-DE" dirty="0">
                          <a:solidFill>
                            <a:srgbClr val="C00000"/>
                          </a:solidFill>
                        </a:rPr>
                        <a:t>Nothing available</a:t>
                      </a:r>
                      <a:endParaRPr lang="en-US" dirty="0">
                        <a:solidFill>
                          <a:srgbClr val="C00000"/>
                        </a:solidFill>
                      </a:endParaRPr>
                    </a:p>
                  </a:txBody>
                  <a:tcPr/>
                </a:tc>
                <a:extLst>
                  <a:ext uri="{0D108BD9-81ED-4DB2-BD59-A6C34878D82A}">
                    <a16:rowId xmlns:a16="http://schemas.microsoft.com/office/drawing/2014/main" val="4106500360"/>
                  </a:ext>
                </a:extLst>
              </a:tr>
              <a:tr h="292849">
                <a:tc>
                  <a:txBody>
                    <a:bodyPr/>
                    <a:lstStyle/>
                    <a:p>
                      <a:r>
                        <a:rPr lang="de-DE" dirty="0"/>
                        <a:t>L3D and Segment Sequences</a:t>
                      </a:r>
                      <a:endParaRPr lang="en-US" dirty="0"/>
                    </a:p>
                  </a:txBody>
                  <a:tcPr/>
                </a:tc>
                <a:tc>
                  <a:txBody>
                    <a:bodyPr/>
                    <a:lstStyle/>
                    <a:p>
                      <a:r>
                        <a:rPr lang="de-DE" dirty="0">
                          <a:solidFill>
                            <a:schemeClr val="accent2">
                              <a:lumMod val="75000"/>
                            </a:schemeClr>
                          </a:solidFill>
                        </a:rPr>
                        <a:t>In progress for v5.1 part 4</a:t>
                      </a:r>
                      <a:endParaRPr lang="en-US" dirty="0">
                        <a:solidFill>
                          <a:schemeClr val="accent2">
                            <a:lumMod val="75000"/>
                          </a:schemeClr>
                        </a:solidFill>
                      </a:endParaRPr>
                    </a:p>
                  </a:txBody>
                  <a:tcPr/>
                </a:tc>
                <a:tc>
                  <a:txBody>
                    <a:bodyPr/>
                    <a:lstStyle/>
                    <a:p>
                      <a:r>
                        <a:rPr lang="de-DE" dirty="0">
                          <a:solidFill>
                            <a:srgbClr val="C00000"/>
                          </a:solidFill>
                        </a:rPr>
                        <a:t>Not yet started</a:t>
                      </a:r>
                      <a:endParaRPr lang="en-US" dirty="0">
                        <a:solidFill>
                          <a:srgbClr val="C00000"/>
                        </a:solidFill>
                      </a:endParaRPr>
                    </a:p>
                  </a:txBody>
                  <a:tcPr/>
                </a:tc>
                <a:tc>
                  <a:txBody>
                    <a:bodyPr/>
                    <a:lstStyle/>
                    <a:p>
                      <a:r>
                        <a:rPr lang="de-DE" dirty="0">
                          <a:solidFill>
                            <a:srgbClr val="C00000"/>
                          </a:solidFill>
                        </a:rPr>
                        <a:t>Not yet started</a:t>
                      </a:r>
                      <a:endParaRPr lang="en-US" dirty="0">
                        <a:solidFill>
                          <a:srgbClr val="C00000"/>
                        </a:solidFill>
                      </a:endParaRPr>
                    </a:p>
                  </a:txBody>
                  <a:tcPr/>
                </a:tc>
                <a:extLst>
                  <a:ext uri="{0D108BD9-81ED-4DB2-BD59-A6C34878D82A}">
                    <a16:rowId xmlns:a16="http://schemas.microsoft.com/office/drawing/2014/main" val="3596646921"/>
                  </a:ext>
                </a:extLst>
              </a:tr>
              <a:tr h="292849">
                <a:tc>
                  <a:txBody>
                    <a:bodyPr/>
                    <a:lstStyle/>
                    <a:p>
                      <a:r>
                        <a:rPr lang="de-DE" dirty="0"/>
                        <a:t>Pattern signaling</a:t>
                      </a:r>
                      <a:endParaRPr lang="en-US" dirty="0"/>
                    </a:p>
                  </a:txBody>
                  <a:tcPr/>
                </a:tc>
                <a:tc>
                  <a:txBody>
                    <a:bodyPr/>
                    <a:lstStyle/>
                    <a:p>
                      <a:r>
                        <a:rPr lang="de-DE" dirty="0">
                          <a:solidFill>
                            <a:srgbClr val="C00000"/>
                          </a:solidFill>
                        </a:rPr>
                        <a:t>Not yet stated</a:t>
                      </a:r>
                      <a:endParaRPr lang="en-US" dirty="0">
                        <a:solidFill>
                          <a:srgbClr val="C00000"/>
                        </a:solidFill>
                      </a:endParaRPr>
                    </a:p>
                  </a:txBody>
                  <a:tcPr/>
                </a:tc>
                <a:tc>
                  <a:txBody>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de-DE" dirty="0">
                          <a:solidFill>
                            <a:srgbClr val="C00000"/>
                          </a:solidFill>
                        </a:rPr>
                        <a:t>Not yet stated</a:t>
                      </a:r>
                      <a:endParaRPr lang="en-US" dirty="0">
                        <a:solidFill>
                          <a:srgbClr val="C00000"/>
                        </a:solidFill>
                      </a:endParaRPr>
                    </a:p>
                  </a:txBody>
                  <a:tcPr/>
                </a:tc>
                <a:tc>
                  <a:txBody>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de-DE" dirty="0">
                          <a:solidFill>
                            <a:srgbClr val="C00000"/>
                          </a:solidFill>
                        </a:rPr>
                        <a:t>Not yet stated</a:t>
                      </a:r>
                      <a:endParaRPr lang="en-US" dirty="0">
                        <a:solidFill>
                          <a:srgbClr val="C00000"/>
                        </a:solidFill>
                      </a:endParaRPr>
                    </a:p>
                  </a:txBody>
                  <a:tcPr/>
                </a:tc>
                <a:extLst>
                  <a:ext uri="{0D108BD9-81ED-4DB2-BD59-A6C34878D82A}">
                    <a16:rowId xmlns:a16="http://schemas.microsoft.com/office/drawing/2014/main" val="3896057987"/>
                  </a:ext>
                </a:extLst>
              </a:tr>
              <a:tr h="292849">
                <a:tc>
                  <a:txBody>
                    <a:bodyPr/>
                    <a:lstStyle/>
                    <a:p>
                      <a:r>
                        <a:rPr lang="de-DE" dirty="0"/>
                        <a:t>ARI Track</a:t>
                      </a:r>
                      <a:endParaRPr lang="en-US" dirty="0"/>
                    </a:p>
                  </a:txBody>
                  <a:tcPr/>
                </a:tc>
                <a:tc>
                  <a:txBody>
                    <a:bodyPr/>
                    <a:lstStyle/>
                    <a:p>
                      <a:r>
                        <a:rPr lang="de-DE" dirty="0">
                          <a:solidFill>
                            <a:srgbClr val="C00000"/>
                          </a:solidFill>
                        </a:rPr>
                        <a:t>Not yet stated</a:t>
                      </a:r>
                      <a:endParaRPr lang="en-US" dirty="0">
                        <a:solidFill>
                          <a:srgbClr val="C00000"/>
                        </a:solidFill>
                      </a:endParaRPr>
                    </a:p>
                  </a:txBody>
                  <a:tcPr/>
                </a:tc>
                <a:tc>
                  <a:txBody>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de-DE" dirty="0">
                          <a:solidFill>
                            <a:srgbClr val="C00000"/>
                          </a:solidFill>
                        </a:rPr>
                        <a:t>Not yet stated</a:t>
                      </a:r>
                      <a:endParaRPr lang="en-US" dirty="0">
                        <a:solidFill>
                          <a:srgbClr val="C00000"/>
                        </a:solidFill>
                      </a:endParaRPr>
                    </a:p>
                  </a:txBody>
                  <a:tcPr/>
                </a:tc>
                <a:tc>
                  <a:txBody>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de-DE" dirty="0">
                          <a:solidFill>
                            <a:srgbClr val="C00000"/>
                          </a:solidFill>
                        </a:rPr>
                        <a:t>Not yet stated</a:t>
                      </a:r>
                      <a:endParaRPr lang="en-US" dirty="0">
                        <a:solidFill>
                          <a:srgbClr val="C00000"/>
                        </a:solidFill>
                      </a:endParaRPr>
                    </a:p>
                  </a:txBody>
                  <a:tcPr/>
                </a:tc>
                <a:extLst>
                  <a:ext uri="{0D108BD9-81ED-4DB2-BD59-A6C34878D82A}">
                    <a16:rowId xmlns:a16="http://schemas.microsoft.com/office/drawing/2014/main" val="1830867433"/>
                  </a:ext>
                </a:extLst>
              </a:tr>
            </a:tbl>
          </a:graphicData>
        </a:graphic>
      </p:graphicFrame>
    </p:spTree>
    <p:extLst>
      <p:ext uri="{BB962C8B-B14F-4D97-AF65-F5344CB8AC3E}">
        <p14:creationId xmlns:p14="http://schemas.microsoft.com/office/powerpoint/2010/main" val="2762315577"/>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CCF044-9984-D003-0C5E-320BFBA6B9AE}"/>
              </a:ext>
            </a:extLst>
          </p:cNvPr>
          <p:cNvSpPr>
            <a:spLocks noGrp="1"/>
          </p:cNvSpPr>
          <p:nvPr>
            <p:ph type="sldNum" sz="quarter" idx="13"/>
          </p:nvPr>
        </p:nvSpPr>
        <p:spPr/>
        <p:txBody>
          <a:bodyPr/>
          <a:lstStyle/>
          <a:p>
            <a:fld id="{3C6CC810-8AE6-0546-A0FC-DB7D2235F0EB}" type="slidenum">
              <a:rPr lang="en-US" smtClean="0"/>
              <a:t>47</a:t>
            </a:fld>
            <a:endParaRPr lang="en-US" dirty="0"/>
          </a:p>
        </p:txBody>
      </p:sp>
      <p:sp>
        <p:nvSpPr>
          <p:cNvPr id="4" name="Title 3">
            <a:extLst>
              <a:ext uri="{FF2B5EF4-FFF2-40B4-BE49-F238E27FC236}">
                <a16:creationId xmlns:a16="http://schemas.microsoft.com/office/drawing/2014/main" id="{6903C731-6B43-FC7E-D252-4DA36DAD4A57}"/>
              </a:ext>
            </a:extLst>
          </p:cNvPr>
          <p:cNvSpPr>
            <a:spLocks noGrp="1"/>
          </p:cNvSpPr>
          <p:nvPr>
            <p:ph type="title"/>
          </p:nvPr>
        </p:nvSpPr>
        <p:spPr/>
        <p:txBody>
          <a:bodyPr/>
          <a:lstStyle/>
          <a:p>
            <a:r>
              <a:rPr lang="de-DE" dirty="0"/>
              <a:t>Next Steps</a:t>
            </a:r>
            <a:endParaRPr lang="en-US" dirty="0"/>
          </a:p>
        </p:txBody>
      </p:sp>
      <p:sp>
        <p:nvSpPr>
          <p:cNvPr id="5" name="Content Placeholder 4">
            <a:extLst>
              <a:ext uri="{FF2B5EF4-FFF2-40B4-BE49-F238E27FC236}">
                <a16:creationId xmlns:a16="http://schemas.microsoft.com/office/drawing/2014/main" id="{A2BFF938-8CA3-6CE4-EC02-E3B3FB0107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20182852"/>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E2B3-34FC-05AE-3CA7-4BD0B1CA7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8E997-B4A2-E959-7D2E-8CE6E622243B}"/>
              </a:ext>
            </a:extLst>
          </p:cNvPr>
          <p:cNvSpPr>
            <a:spLocks noGrp="1"/>
          </p:cNvSpPr>
          <p:nvPr>
            <p:ph type="ctrTitle"/>
          </p:nvPr>
        </p:nvSpPr>
        <p:spPr/>
        <p:txBody>
          <a:bodyPr/>
          <a:lstStyle/>
          <a:p>
            <a:r>
              <a:rPr lang="de-DE" dirty="0"/>
              <a:t>Thanks</a:t>
            </a:r>
            <a:endParaRPr lang="en-US" dirty="0"/>
          </a:p>
        </p:txBody>
      </p:sp>
      <p:sp>
        <p:nvSpPr>
          <p:cNvPr id="3" name="Content Placeholder 2">
            <a:extLst>
              <a:ext uri="{FF2B5EF4-FFF2-40B4-BE49-F238E27FC236}">
                <a16:creationId xmlns:a16="http://schemas.microsoft.com/office/drawing/2014/main" id="{E5E940EE-0B19-1038-0500-A21D8C9EE6F4}"/>
              </a:ext>
            </a:extLst>
          </p:cNvPr>
          <p:cNvSpPr>
            <a:spLocks noGrp="1"/>
          </p:cNvSpPr>
          <p:nvPr>
            <p:ph sz="quarter" idx="10"/>
          </p:nvPr>
        </p:nvSpPr>
        <p:spPr/>
        <p:txBody>
          <a:bodyPr/>
          <a:lstStyle/>
          <a:p>
            <a:r>
              <a:rPr lang="de-DE" dirty="0"/>
              <a:t>Q&amp;A</a:t>
            </a:r>
            <a:endParaRPr lang="en-US" dirty="0"/>
          </a:p>
        </p:txBody>
      </p:sp>
    </p:spTree>
    <p:extLst>
      <p:ext uri="{BB962C8B-B14F-4D97-AF65-F5344CB8AC3E}">
        <p14:creationId xmlns:p14="http://schemas.microsoft.com/office/powerpoint/2010/main" val="212546716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27689-0924-AAF8-3DE4-5969A898CFC5}"/>
              </a:ext>
            </a:extLst>
          </p:cNvPr>
          <p:cNvSpPr>
            <a:spLocks noGrp="1"/>
          </p:cNvSpPr>
          <p:nvPr>
            <p:ph type="sldNum" sz="quarter" idx="13"/>
          </p:nvPr>
        </p:nvSpPr>
        <p:spPr/>
        <p:txBody>
          <a:bodyPr/>
          <a:lstStyle/>
          <a:p>
            <a:fld id="{3C6CC810-8AE6-0546-A0FC-DB7D2235F0EB}" type="slidenum">
              <a:rPr lang="en-US" smtClean="0"/>
              <a:pPr/>
              <a:t>5</a:t>
            </a:fld>
            <a:endParaRPr lang="en-US" dirty="0"/>
          </a:p>
        </p:txBody>
      </p:sp>
      <p:sp>
        <p:nvSpPr>
          <p:cNvPr id="5" name="Title 4">
            <a:extLst>
              <a:ext uri="{FF2B5EF4-FFF2-40B4-BE49-F238E27FC236}">
                <a16:creationId xmlns:a16="http://schemas.microsoft.com/office/drawing/2014/main" id="{F711D279-22ED-FE7A-8394-4A0D15C354CC}"/>
              </a:ext>
            </a:extLst>
          </p:cNvPr>
          <p:cNvSpPr>
            <a:spLocks noGrp="1"/>
          </p:cNvSpPr>
          <p:nvPr>
            <p:ph type="title"/>
          </p:nvPr>
        </p:nvSpPr>
        <p:spPr/>
        <p:txBody>
          <a:bodyPr/>
          <a:lstStyle/>
          <a:p>
            <a:r>
              <a:rPr lang="de-DE" dirty="0"/>
              <a:t>Status ISO/IEC 23009-1</a:t>
            </a:r>
            <a:endParaRPr lang="en-US" dirty="0"/>
          </a:p>
        </p:txBody>
      </p:sp>
      <p:sp>
        <p:nvSpPr>
          <p:cNvPr id="6" name="Content Placeholder 5">
            <a:extLst>
              <a:ext uri="{FF2B5EF4-FFF2-40B4-BE49-F238E27FC236}">
                <a16:creationId xmlns:a16="http://schemas.microsoft.com/office/drawing/2014/main" id="{EF2B80AD-4DE4-FEFB-D5F4-395A977020F7}"/>
              </a:ext>
            </a:extLst>
          </p:cNvPr>
          <p:cNvSpPr>
            <a:spLocks noGrp="1"/>
          </p:cNvSpPr>
          <p:nvPr>
            <p:ph idx="1"/>
          </p:nvPr>
        </p:nvSpPr>
        <p:spPr/>
        <p:txBody>
          <a:bodyPr>
            <a:normAutofit/>
          </a:bodyPr>
          <a:lstStyle/>
          <a:p>
            <a:r>
              <a:rPr lang="en-US" dirty="0"/>
              <a:t>ISO/IEC 23009-1:2022 ed.5, Edition date 2022-08</a:t>
            </a:r>
          </a:p>
          <a:p>
            <a:pPr lvl="1"/>
            <a:r>
              <a:rPr lang="en-US" dirty="0">
                <a:hlinkClick r:id="rId2"/>
              </a:rPr>
              <a:t>http://standards.iso.org/ittf/PubliclyAvailableStandards</a:t>
            </a:r>
            <a:endParaRPr lang="en-US" dirty="0"/>
          </a:p>
          <a:p>
            <a:r>
              <a:rPr lang="it-IT" dirty="0"/>
              <a:t>ISO/IEC DIS 23009-1 ed.6</a:t>
            </a:r>
            <a:endParaRPr lang="en-US" dirty="0"/>
          </a:p>
          <a:p>
            <a:pPr lvl="1"/>
            <a:r>
              <a:rPr lang="en-US" dirty="0"/>
              <a:t>Revises (1)</a:t>
            </a:r>
          </a:p>
          <a:p>
            <a:pPr lvl="2"/>
            <a:r>
              <a:rPr lang="en-US" dirty="0"/>
              <a:t>ISO/IEC 23009-1:2022</a:t>
            </a:r>
          </a:p>
          <a:p>
            <a:pPr lvl="1"/>
            <a:r>
              <a:rPr lang="en-US" dirty="0"/>
              <a:t>Merge of (3)</a:t>
            </a:r>
          </a:p>
          <a:p>
            <a:pPr lvl="2"/>
            <a:r>
              <a:rPr lang="en-US" dirty="0"/>
              <a:t>ISO/IEC 23009-1:2022/</a:t>
            </a:r>
            <a:r>
              <a:rPr lang="en-US" dirty="0" err="1"/>
              <a:t>DAmd</a:t>
            </a:r>
            <a:r>
              <a:rPr lang="en-US" dirty="0"/>
              <a:t> 1</a:t>
            </a:r>
          </a:p>
          <a:p>
            <a:pPr lvl="2"/>
            <a:r>
              <a:rPr lang="en-US" dirty="0"/>
              <a:t>ISO/IEC 23009-1:2022/CD Amd 2</a:t>
            </a:r>
          </a:p>
          <a:p>
            <a:pPr lvl="2"/>
            <a:r>
              <a:rPr lang="en-US" dirty="0"/>
              <a:t>ISO/IEC 23009-1:2022/CD Amd 3</a:t>
            </a:r>
          </a:p>
          <a:p>
            <a:pPr lvl="1"/>
            <a:r>
              <a:rPr lang="en-US" dirty="0"/>
              <a:t>Timeline</a:t>
            </a:r>
          </a:p>
          <a:p>
            <a:pPr marL="386655" lvl="2" indent="0">
              <a:buNone/>
            </a:pPr>
            <a:endParaRPr lang="en-US" dirty="0"/>
          </a:p>
          <a:p>
            <a:pPr lvl="2"/>
            <a:endParaRPr lang="en-US" dirty="0"/>
          </a:p>
        </p:txBody>
      </p:sp>
      <p:graphicFrame>
        <p:nvGraphicFramePr>
          <p:cNvPr id="10" name="Table 9">
            <a:extLst>
              <a:ext uri="{FF2B5EF4-FFF2-40B4-BE49-F238E27FC236}">
                <a16:creationId xmlns:a16="http://schemas.microsoft.com/office/drawing/2014/main" id="{C7EF00F2-4E45-7985-AF81-9D873B2352B3}"/>
              </a:ext>
            </a:extLst>
          </p:cNvPr>
          <p:cNvGraphicFramePr>
            <a:graphicFrameLocks noGrp="1"/>
          </p:cNvGraphicFramePr>
          <p:nvPr>
            <p:extLst>
              <p:ext uri="{D42A27DB-BD31-4B8C-83A1-F6EECF244321}">
                <p14:modId xmlns:p14="http://schemas.microsoft.com/office/powerpoint/2010/main" val="3662402401"/>
              </p:ext>
            </p:extLst>
          </p:nvPr>
        </p:nvGraphicFramePr>
        <p:xfrm>
          <a:off x="1960082" y="3424884"/>
          <a:ext cx="5521374" cy="1535736"/>
        </p:xfrm>
        <a:graphic>
          <a:graphicData uri="http://schemas.openxmlformats.org/drawingml/2006/table">
            <a:tbl>
              <a:tblPr firstRow="1">
                <a:tableStyleId>{72833802-FEF1-4C79-8D5D-14CF1EAF98D9}</a:tableStyleId>
              </a:tblPr>
              <a:tblGrid>
                <a:gridCol w="2948755">
                  <a:extLst>
                    <a:ext uri="{9D8B030D-6E8A-4147-A177-3AD203B41FA5}">
                      <a16:colId xmlns:a16="http://schemas.microsoft.com/office/drawing/2014/main" val="826194293"/>
                    </a:ext>
                  </a:extLst>
                </a:gridCol>
                <a:gridCol w="1209330">
                  <a:extLst>
                    <a:ext uri="{9D8B030D-6E8A-4147-A177-3AD203B41FA5}">
                      <a16:colId xmlns:a16="http://schemas.microsoft.com/office/drawing/2014/main" val="2829858187"/>
                    </a:ext>
                  </a:extLst>
                </a:gridCol>
                <a:gridCol w="1363289">
                  <a:extLst>
                    <a:ext uri="{9D8B030D-6E8A-4147-A177-3AD203B41FA5}">
                      <a16:colId xmlns:a16="http://schemas.microsoft.com/office/drawing/2014/main" val="1784146588"/>
                    </a:ext>
                  </a:extLst>
                </a:gridCol>
              </a:tblGrid>
              <a:tr h="180794">
                <a:tc>
                  <a:txBody>
                    <a:bodyPr/>
                    <a:lstStyle/>
                    <a:p>
                      <a:pPr algn="l"/>
                      <a:r>
                        <a:rPr lang="en-US" sz="1200">
                          <a:effectLst/>
                        </a:rPr>
                        <a:t>Description</a:t>
                      </a:r>
                    </a:p>
                  </a:txBody>
                  <a:tcPr marL="32941" marR="32941" marT="16470" marB="16470" anchor="ctr"/>
                </a:tc>
                <a:tc>
                  <a:txBody>
                    <a:bodyPr/>
                    <a:lstStyle/>
                    <a:p>
                      <a:pPr algn="l"/>
                      <a:r>
                        <a:rPr lang="en-US" sz="1200">
                          <a:effectLst/>
                        </a:rPr>
                        <a:t>Target date</a:t>
                      </a:r>
                    </a:p>
                  </a:txBody>
                  <a:tcPr marL="32941" marR="32941" marT="16470" marB="16470" anchor="ctr"/>
                </a:tc>
                <a:tc>
                  <a:txBody>
                    <a:bodyPr/>
                    <a:lstStyle/>
                    <a:p>
                      <a:pPr algn="l"/>
                      <a:r>
                        <a:rPr lang="en-US" sz="1200">
                          <a:effectLst/>
                        </a:rPr>
                        <a:t>Started</a:t>
                      </a:r>
                    </a:p>
                  </a:txBody>
                  <a:tcPr marL="32941" marR="32941" marT="16470" marB="16470" anchor="ctr"/>
                </a:tc>
                <a:extLst>
                  <a:ext uri="{0D108BD9-81ED-4DB2-BD59-A6C34878D82A}">
                    <a16:rowId xmlns:a16="http://schemas.microsoft.com/office/drawing/2014/main" val="2904192194"/>
                  </a:ext>
                </a:extLst>
              </a:tr>
              <a:tr h="181945">
                <a:tc>
                  <a:txBody>
                    <a:bodyPr/>
                    <a:lstStyle/>
                    <a:p>
                      <a:r>
                        <a:rPr lang="en-US" sz="1200">
                          <a:effectLst/>
                        </a:rPr>
                        <a:t>DIS registered</a:t>
                      </a:r>
                    </a:p>
                  </a:txBody>
                  <a:tcPr marL="34313" marR="10294" marT="17157" marB="17157" anchor="ctr"/>
                </a:tc>
                <a:tc>
                  <a:txBody>
                    <a:bodyPr/>
                    <a:lstStyle/>
                    <a:p>
                      <a:r>
                        <a:rPr lang="en-US" sz="1200">
                          <a:effectLst/>
                        </a:rPr>
                        <a:t>2024-04-30</a:t>
                      </a:r>
                    </a:p>
                  </a:txBody>
                  <a:tcPr marL="6863" marR="32941" marT="6863" marB="6863" anchor="ctr"/>
                </a:tc>
                <a:tc>
                  <a:txBody>
                    <a:bodyPr/>
                    <a:lstStyle/>
                    <a:p>
                      <a:r>
                        <a:rPr lang="en-US" sz="1200" dirty="0">
                          <a:effectLst/>
                        </a:rPr>
                        <a:t>2024-02-23</a:t>
                      </a:r>
                    </a:p>
                  </a:txBody>
                  <a:tcPr marL="34313" marR="10294" marT="17157" marB="17157" anchor="ctr"/>
                </a:tc>
                <a:extLst>
                  <a:ext uri="{0D108BD9-81ED-4DB2-BD59-A6C34878D82A}">
                    <a16:rowId xmlns:a16="http://schemas.microsoft.com/office/drawing/2014/main" val="2958925682"/>
                  </a:ext>
                </a:extLst>
              </a:tr>
              <a:tr h="181945">
                <a:tc>
                  <a:txBody>
                    <a:bodyPr/>
                    <a:lstStyle/>
                    <a:p>
                      <a:r>
                        <a:rPr lang="en-US" sz="1200">
                          <a:effectLst/>
                        </a:rPr>
                        <a:t>DIS ballot initiated</a:t>
                      </a:r>
                    </a:p>
                  </a:txBody>
                  <a:tcPr marL="34313" marR="10294" marT="17157" marB="17157" anchor="ctr"/>
                </a:tc>
                <a:tc>
                  <a:txBody>
                    <a:bodyPr/>
                    <a:lstStyle/>
                    <a:p>
                      <a:r>
                        <a:rPr lang="en-US" sz="1200">
                          <a:effectLst/>
                        </a:rPr>
                        <a:t>2024-04-26</a:t>
                      </a:r>
                    </a:p>
                  </a:txBody>
                  <a:tcPr marL="6863" marR="32941" marT="6863" marB="6863" anchor="ctr"/>
                </a:tc>
                <a:tc>
                  <a:txBody>
                    <a:bodyPr/>
                    <a:lstStyle/>
                    <a:p>
                      <a:endParaRPr lang="en-US" sz="1200">
                        <a:effectLst/>
                      </a:endParaRPr>
                    </a:p>
                  </a:txBody>
                  <a:tcPr marL="34313" marR="10294" marT="17157" marB="17157" anchor="ctr"/>
                </a:tc>
                <a:extLst>
                  <a:ext uri="{0D108BD9-81ED-4DB2-BD59-A6C34878D82A}">
                    <a16:rowId xmlns:a16="http://schemas.microsoft.com/office/drawing/2014/main" val="980274695"/>
                  </a:ext>
                </a:extLst>
              </a:tr>
              <a:tr h="181945">
                <a:tc>
                  <a:txBody>
                    <a:bodyPr/>
                    <a:lstStyle/>
                    <a:p>
                      <a:r>
                        <a:rPr lang="en-US" sz="1200">
                          <a:effectLst/>
                        </a:rPr>
                        <a:t>Close of voting</a:t>
                      </a:r>
                    </a:p>
                  </a:txBody>
                  <a:tcPr marL="34313" marR="10294" marT="17157" marB="17157" anchor="ctr"/>
                </a:tc>
                <a:tc>
                  <a:txBody>
                    <a:bodyPr/>
                    <a:lstStyle/>
                    <a:p>
                      <a:r>
                        <a:rPr lang="en-US" sz="1200" dirty="0">
                          <a:effectLst/>
                        </a:rPr>
                        <a:t>2024-07-19</a:t>
                      </a:r>
                    </a:p>
                  </a:txBody>
                  <a:tcPr marL="6863" marR="32941" marT="6863" marB="6863" anchor="ctr"/>
                </a:tc>
                <a:tc>
                  <a:txBody>
                    <a:bodyPr/>
                    <a:lstStyle/>
                    <a:p>
                      <a:endParaRPr lang="en-US" sz="1200">
                        <a:effectLst/>
                      </a:endParaRPr>
                    </a:p>
                  </a:txBody>
                  <a:tcPr marL="34313" marR="10294" marT="17157" marB="17157" anchor="ctr"/>
                </a:tc>
                <a:extLst>
                  <a:ext uri="{0D108BD9-81ED-4DB2-BD59-A6C34878D82A}">
                    <a16:rowId xmlns:a16="http://schemas.microsoft.com/office/drawing/2014/main" val="1510440391"/>
                  </a:ext>
                </a:extLst>
              </a:tr>
              <a:tr h="335145">
                <a:tc>
                  <a:txBody>
                    <a:bodyPr/>
                    <a:lstStyle/>
                    <a:p>
                      <a:r>
                        <a:rPr lang="en-US" sz="1200">
                          <a:effectLst/>
                        </a:rPr>
                        <a:t>Final text received or FDIS registered for formal approval</a:t>
                      </a:r>
                    </a:p>
                  </a:txBody>
                  <a:tcPr marL="34313" marR="10294" marT="17157" marB="17157" anchor="ctr"/>
                </a:tc>
                <a:tc>
                  <a:txBody>
                    <a:bodyPr/>
                    <a:lstStyle/>
                    <a:p>
                      <a:r>
                        <a:rPr lang="en-US" sz="1200">
                          <a:effectLst/>
                        </a:rPr>
                        <a:t>2024-11-08</a:t>
                      </a:r>
                    </a:p>
                  </a:txBody>
                  <a:tcPr marL="6863" marR="32941" marT="6863" marB="6863" anchor="ctr"/>
                </a:tc>
                <a:tc>
                  <a:txBody>
                    <a:bodyPr/>
                    <a:lstStyle/>
                    <a:p>
                      <a:endParaRPr lang="en-US" sz="1200">
                        <a:effectLst/>
                      </a:endParaRPr>
                    </a:p>
                  </a:txBody>
                  <a:tcPr marL="34313" marR="10294" marT="17157" marB="17157" anchor="ctr"/>
                </a:tc>
                <a:extLst>
                  <a:ext uri="{0D108BD9-81ED-4DB2-BD59-A6C34878D82A}">
                    <a16:rowId xmlns:a16="http://schemas.microsoft.com/office/drawing/2014/main" val="2594029765"/>
                  </a:ext>
                </a:extLst>
              </a:tr>
              <a:tr h="268260">
                <a:tc>
                  <a:txBody>
                    <a:bodyPr/>
                    <a:lstStyle/>
                    <a:p>
                      <a:r>
                        <a:rPr lang="en-US" sz="1200" dirty="0">
                          <a:effectLst/>
                        </a:rPr>
                        <a:t>International Standard published</a:t>
                      </a:r>
                    </a:p>
                  </a:txBody>
                  <a:tcPr marL="34313" marR="10294" marT="17157" marB="17157" anchor="ctr"/>
                </a:tc>
                <a:tc>
                  <a:txBody>
                    <a:bodyPr/>
                    <a:lstStyle/>
                    <a:p>
                      <a:r>
                        <a:rPr lang="en-US" sz="1200" dirty="0">
                          <a:effectLst/>
                        </a:rPr>
                        <a:t>2025-02-23</a:t>
                      </a:r>
                    </a:p>
                  </a:txBody>
                  <a:tcPr marL="6863" marR="32941" marT="6863" marB="6863" anchor="ctr"/>
                </a:tc>
                <a:tc>
                  <a:txBody>
                    <a:bodyPr/>
                    <a:lstStyle/>
                    <a:p>
                      <a:endParaRPr lang="en-US" sz="1200" dirty="0">
                        <a:effectLst/>
                      </a:endParaRPr>
                    </a:p>
                  </a:txBody>
                  <a:tcPr marL="34313" marR="10294" marT="17157" marB="17157" anchor="ctr"/>
                </a:tc>
                <a:extLst>
                  <a:ext uri="{0D108BD9-81ED-4DB2-BD59-A6C34878D82A}">
                    <a16:rowId xmlns:a16="http://schemas.microsoft.com/office/drawing/2014/main" val="3151651347"/>
                  </a:ext>
                </a:extLst>
              </a:tr>
            </a:tbl>
          </a:graphicData>
        </a:graphic>
      </p:graphicFrame>
      <p:sp>
        <p:nvSpPr>
          <p:cNvPr id="12" name="TextBox 11">
            <a:extLst>
              <a:ext uri="{FF2B5EF4-FFF2-40B4-BE49-F238E27FC236}">
                <a16:creationId xmlns:a16="http://schemas.microsoft.com/office/drawing/2014/main" id="{A1EED8A0-0933-5686-03EC-92B33BD6F714}"/>
              </a:ext>
            </a:extLst>
          </p:cNvPr>
          <p:cNvSpPr txBox="1"/>
          <p:nvPr/>
        </p:nvSpPr>
        <p:spPr>
          <a:xfrm>
            <a:off x="5220000" y="1766033"/>
            <a:ext cx="3290400" cy="1409617"/>
          </a:xfrm>
          <a:prstGeom prst="rect">
            <a:avLst/>
          </a:prstGeom>
          <a:noFill/>
        </p:spPr>
        <p:txBody>
          <a:bodyPr wrap="square">
            <a:spAutoFit/>
          </a:bodyPr>
          <a:lstStyle/>
          <a:p>
            <a:pPr marL="0" lvl="1" indent="-70545" fontAlgn="base">
              <a:lnSpc>
                <a:spcPct val="90000"/>
              </a:lnSpc>
              <a:spcBef>
                <a:spcPts val="200"/>
              </a:spcBef>
              <a:spcAft>
                <a:spcPct val="0"/>
              </a:spcAft>
              <a:buClr>
                <a:schemeClr val="tx1"/>
              </a:buClr>
              <a:buSzPct val="80000"/>
            </a:pPr>
            <a:r>
              <a:rPr lang="en-US" sz="1200" b="1" dirty="0">
                <a:solidFill>
                  <a:schemeClr val="tx2"/>
                </a:solidFill>
                <a:cs typeface="Arial"/>
                <a:sym typeface="Arial" pitchFamily="34" charset="0"/>
              </a:rPr>
              <a:t>Editors</a:t>
            </a:r>
            <a:endParaRPr lang="en-US" sz="1200" b="1" dirty="0">
              <a:solidFill>
                <a:schemeClr val="tx2"/>
              </a:solidFill>
              <a:cs typeface="Arial"/>
              <a:sym typeface="Arial" pitchFamily="34" charset="0"/>
              <a:hlinkClick r:id="rId3">
                <a:extLst>
                  <a:ext uri="{A12FA001-AC4F-418D-AE19-62706E023703}">
                    <ahyp:hlinkClr xmlns:ahyp="http://schemas.microsoft.com/office/drawing/2018/hyperlinkcolor" val="tx"/>
                  </a:ext>
                </a:extLst>
              </a:hlinkClick>
            </a:endParaRP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3">
                  <a:extLst>
                    <a:ext uri="{A12FA001-AC4F-418D-AE19-62706E023703}">
                      <ahyp:hlinkClr xmlns:ahyp="http://schemas.microsoft.com/office/drawing/2018/hyperlinkcolor" val="tx"/>
                    </a:ext>
                  </a:extLst>
                </a:hlinkClick>
              </a:rPr>
              <a:t>Dolan Michael Mr (Pearl TV)</a:t>
            </a: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4">
                  <a:extLst>
                    <a:ext uri="{A12FA001-AC4F-418D-AE19-62706E023703}">
                      <ahyp:hlinkClr xmlns:ahyp="http://schemas.microsoft.com/office/drawing/2018/hyperlinkcolor" val="tx"/>
                    </a:ext>
                  </a:extLst>
                </a:hlinkClick>
              </a:rPr>
              <a:t>Giladi Alex Mr (Comcast)</a:t>
            </a: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5">
                  <a:extLst>
                    <a:ext uri="{A12FA001-AC4F-418D-AE19-62706E023703}">
                      <ahyp:hlinkClr xmlns:ahyp="http://schemas.microsoft.com/office/drawing/2018/hyperlinkcolor" val="tx"/>
                    </a:ext>
                  </a:extLst>
                </a:hlinkClick>
              </a:rPr>
              <a:t>Higgs Paul (Huawei)</a:t>
            </a: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6">
                  <a:extLst>
                    <a:ext uri="{A12FA001-AC4F-418D-AE19-62706E023703}">
                      <ahyp:hlinkClr xmlns:ahyp="http://schemas.microsoft.com/office/drawing/2018/hyperlinkcolor" val="tx"/>
                    </a:ext>
                  </a:extLst>
                </a:hlinkClick>
              </a:rPr>
              <a:t>Sodagar Iraj Dr (Tencent)</a:t>
            </a: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7">
                  <a:extLst>
                    <a:ext uri="{A12FA001-AC4F-418D-AE19-62706E023703}">
                      <ahyp:hlinkClr xmlns:ahyp="http://schemas.microsoft.com/office/drawing/2018/hyperlinkcolor" val="tx"/>
                    </a:ext>
                  </a:extLst>
                </a:hlinkClick>
              </a:rPr>
              <a:t>Stockhammer Thomas Mr Dr. (Qualcomm)</a:t>
            </a:r>
          </a:p>
          <a:p>
            <a:pPr marL="89297" lvl="1" indent="-159842" fontAlgn="base">
              <a:lnSpc>
                <a:spcPct val="90000"/>
              </a:lnSpc>
              <a:spcBef>
                <a:spcPts val="200"/>
              </a:spcBef>
              <a:spcAft>
                <a:spcPct val="0"/>
              </a:spcAft>
              <a:buClr>
                <a:schemeClr val="tx1"/>
              </a:buClr>
              <a:buSzPct val="80000"/>
              <a:buFont typeface="Arial" panose="020B0604020202020204" pitchFamily="34" charset="0"/>
              <a:buChar char="•"/>
            </a:pPr>
            <a:r>
              <a:rPr lang="en-US" sz="1200" dirty="0">
                <a:solidFill>
                  <a:schemeClr val="tx2"/>
                </a:solidFill>
                <a:cs typeface="Arial"/>
                <a:sym typeface="Arial" pitchFamily="34" charset="0"/>
                <a:hlinkClick r:id="rId8">
                  <a:extLst>
                    <a:ext uri="{A12FA001-AC4F-418D-AE19-62706E023703}">
                      <ahyp:hlinkClr xmlns:ahyp="http://schemas.microsoft.com/office/drawing/2018/hyperlinkcolor" val="tx"/>
                    </a:ext>
                  </a:extLst>
                </a:hlinkClick>
              </a:rPr>
              <a:t>Wang Ye-Kui Dr (</a:t>
            </a:r>
            <a:r>
              <a:rPr lang="en-US" sz="1200" dirty="0" err="1">
                <a:solidFill>
                  <a:schemeClr val="tx2"/>
                </a:solidFill>
                <a:cs typeface="Arial"/>
                <a:sym typeface="Arial" pitchFamily="34" charset="0"/>
                <a:hlinkClick r:id="rId8">
                  <a:extLst>
                    <a:ext uri="{A12FA001-AC4F-418D-AE19-62706E023703}">
                      <ahyp:hlinkClr xmlns:ahyp="http://schemas.microsoft.com/office/drawing/2018/hyperlinkcolor" val="tx"/>
                    </a:ext>
                  </a:extLst>
                </a:hlinkClick>
              </a:rPr>
              <a:t>Bytedance</a:t>
            </a:r>
            <a:r>
              <a:rPr lang="en-US" sz="1200" dirty="0">
                <a:solidFill>
                  <a:schemeClr val="tx2"/>
                </a:solidFill>
                <a:cs typeface="Arial"/>
                <a:sym typeface="Arial" pitchFamily="34" charset="0"/>
                <a:hlinkClick r:id="rId8">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4661005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942A-4185-C83E-562B-2578B1FF7E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52FE71A-EDE8-6406-5007-9AD5DC47F288}"/>
              </a:ext>
            </a:extLst>
          </p:cNvPr>
          <p:cNvSpPr>
            <a:spLocks noGrp="1"/>
          </p:cNvSpPr>
          <p:nvPr>
            <p:ph type="ctrTitle"/>
          </p:nvPr>
        </p:nvSpPr>
        <p:spPr/>
        <p:txBody>
          <a:bodyPr/>
          <a:lstStyle/>
          <a:p>
            <a:r>
              <a:rPr lang="de-DE" dirty="0"/>
              <a:t>Recap – core aspects of Live DASH</a:t>
            </a:r>
            <a:endParaRPr lang="en-US" dirty="0"/>
          </a:p>
        </p:txBody>
      </p:sp>
      <p:sp>
        <p:nvSpPr>
          <p:cNvPr id="9" name="Content Placeholder 8">
            <a:extLst>
              <a:ext uri="{FF2B5EF4-FFF2-40B4-BE49-F238E27FC236}">
                <a16:creationId xmlns:a16="http://schemas.microsoft.com/office/drawing/2014/main" id="{AC008503-DE33-C9D8-75E7-65E5A1D0679F}"/>
              </a:ext>
            </a:extLst>
          </p:cNvPr>
          <p:cNvSpPr>
            <a:spLocks noGrp="1"/>
          </p:cNvSpPr>
          <p:nvPr>
            <p:ph sz="quarter" idx="10"/>
          </p:nvPr>
        </p:nvSpPr>
        <p:spPr/>
        <p:txBody>
          <a:bodyPr/>
          <a:lstStyle/>
          <a:p>
            <a:r>
              <a:rPr lang="de-DE" dirty="0"/>
              <a:t>MPD work flow &amp; Low-Latency DASH</a:t>
            </a:r>
            <a:endParaRPr lang="en-US" dirty="0"/>
          </a:p>
        </p:txBody>
      </p:sp>
      <p:sp>
        <p:nvSpPr>
          <p:cNvPr id="5" name="Slide Number Placeholder 4">
            <a:extLst>
              <a:ext uri="{FF2B5EF4-FFF2-40B4-BE49-F238E27FC236}">
                <a16:creationId xmlns:a16="http://schemas.microsoft.com/office/drawing/2014/main" id="{88C071AF-67ED-1B66-9998-992099077594}"/>
              </a:ext>
            </a:extLst>
          </p:cNvPr>
          <p:cNvSpPr>
            <a:spLocks noGrp="1"/>
          </p:cNvSpPr>
          <p:nvPr>
            <p:ph type="sldNum" sz="quarter" idx="4294967295"/>
          </p:nvPr>
        </p:nvSpPr>
        <p:spPr>
          <a:xfrm>
            <a:off x="8413750" y="4860925"/>
            <a:ext cx="730250" cy="206375"/>
          </a:xfrm>
        </p:spPr>
        <p:txBody>
          <a:bodyPr/>
          <a:lstStyle/>
          <a:p>
            <a:fld id="{7986E0E3-0C10-4AB1-9C60-C3995D4BF4BF}" type="slidenum">
              <a:rPr lang="en-US" smtClean="0"/>
              <a:t>6</a:t>
            </a:fld>
            <a:endParaRPr lang="en-US"/>
          </a:p>
        </p:txBody>
      </p:sp>
    </p:spTree>
    <p:extLst>
      <p:ext uri="{BB962C8B-B14F-4D97-AF65-F5344CB8AC3E}">
        <p14:creationId xmlns:p14="http://schemas.microsoft.com/office/powerpoint/2010/main" val="108656341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834312-1D1A-4E35-A7BA-57A03546C4EB}"/>
              </a:ext>
            </a:extLst>
          </p:cNvPr>
          <p:cNvSpPr>
            <a:spLocks noGrp="1"/>
          </p:cNvSpPr>
          <p:nvPr>
            <p:ph type="title"/>
          </p:nvPr>
        </p:nvSpPr>
        <p:spPr/>
        <p:txBody>
          <a:bodyPr/>
          <a:lstStyle/>
          <a:p>
            <a:r>
              <a:rPr lang="de-DE" dirty="0"/>
              <a:t>Core Principles of DASH </a:t>
            </a:r>
            <a:endParaRPr lang="en-US" dirty="0"/>
          </a:p>
        </p:txBody>
      </p:sp>
      <p:graphicFrame>
        <p:nvGraphicFramePr>
          <p:cNvPr id="6" name="Diagram 5">
            <a:extLst>
              <a:ext uri="{FF2B5EF4-FFF2-40B4-BE49-F238E27FC236}">
                <a16:creationId xmlns:a16="http://schemas.microsoft.com/office/drawing/2014/main" id="{5F7BBDC7-2198-4021-9D67-37683EEE97F8}"/>
              </a:ext>
            </a:extLst>
          </p:cNvPr>
          <p:cNvGraphicFramePr/>
          <p:nvPr/>
        </p:nvGraphicFramePr>
        <p:xfrm>
          <a:off x="1592239" y="9996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10B4C288-410B-4654-9FEF-8429FB38CCB0}"/>
              </a:ext>
            </a:extLst>
          </p:cNvPr>
          <p:cNvSpPr>
            <a:spLocks noGrp="1"/>
          </p:cNvSpPr>
          <p:nvPr>
            <p:ph type="sldNum" sz="quarter" idx="12"/>
          </p:nvPr>
        </p:nvSpPr>
        <p:spPr>
          <a:xfrm>
            <a:off x="6457950"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6CC810-8AE6-0546-A0FC-DB7D2235F0EB}" type="slidenum">
              <a:rPr lang="en-US" smtClean="0"/>
              <a:pPr/>
              <a:t>7</a:t>
            </a:fld>
            <a:endParaRPr lang="en-US"/>
          </a:p>
        </p:txBody>
      </p:sp>
    </p:spTree>
    <p:extLst>
      <p:ext uri="{BB962C8B-B14F-4D97-AF65-F5344CB8AC3E}">
        <p14:creationId xmlns:p14="http://schemas.microsoft.com/office/powerpoint/2010/main" val="346340114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797" y="1063376"/>
            <a:ext cx="8572500" cy="3761717"/>
          </a:xfrm>
        </p:spPr>
        <p:txBody>
          <a:bodyPr>
            <a:normAutofit/>
          </a:bodyPr>
          <a:lstStyle/>
          <a:p>
            <a:r>
              <a:rPr lang="en-US" dirty="0"/>
              <a:t>Key issue for reducing latency is the reduction of segment duration w/o losing scalability</a:t>
            </a:r>
          </a:p>
          <a:p>
            <a:r>
              <a:rPr lang="en-US" dirty="0"/>
              <a:t>HLS Manifest states what is available on the server and only provides information on the past, which results in the following</a:t>
            </a:r>
          </a:p>
          <a:p>
            <a:pPr marL="689229" lvl="3" indent="-342900">
              <a:buFont typeface="+mj-lt"/>
              <a:buAutoNum type="arabicPeriod"/>
            </a:pPr>
            <a:r>
              <a:rPr lang="en-US" sz="1500" dirty="0"/>
              <a:t>Client sending uplink requests for Manifest prior to each Segment request</a:t>
            </a:r>
          </a:p>
          <a:p>
            <a:pPr marL="689229" lvl="3" indent="-342900">
              <a:buFont typeface="+mj-lt"/>
              <a:buAutoNum type="arabicPeriod"/>
            </a:pPr>
            <a:r>
              <a:rPr lang="en-US" sz="1500" dirty="0"/>
              <a:t>A full new manifest needs to be delivered for each new Segment (which also grows over time, so short Segments and Late Binding are more difficult to realize)</a:t>
            </a:r>
          </a:p>
          <a:p>
            <a:pPr marL="689229" lvl="3" indent="-342900">
              <a:buFont typeface="+mj-lt"/>
              <a:buAutoNum type="arabicPeriod"/>
            </a:pPr>
            <a:r>
              <a:rPr lang="en-US" sz="1500" dirty="0"/>
              <a:t>The manifest needs to be parsed and processed by client for every request</a:t>
            </a:r>
          </a:p>
          <a:p>
            <a:pPr marL="689229" lvl="3" indent="-342900">
              <a:buFont typeface="+mj-lt"/>
              <a:buAutoNum type="arabicPeriod"/>
            </a:pPr>
            <a:r>
              <a:rPr lang="en-US" sz="1500" dirty="0"/>
              <a:t>For each new segment, a new Manifest needs to be written on the server</a:t>
            </a:r>
          </a:p>
          <a:p>
            <a:r>
              <a:rPr lang="en-US" dirty="0"/>
              <a:t>DASH MPD provides information of the past and </a:t>
            </a:r>
            <a:r>
              <a:rPr lang="en-US" dirty="0">
                <a:solidFill>
                  <a:schemeClr val="accent6"/>
                </a:solidFill>
              </a:rPr>
              <a:t>permits promises for the future</a:t>
            </a:r>
          </a:p>
          <a:p>
            <a:pPr lvl="1"/>
            <a:r>
              <a:rPr lang="en-US" dirty="0"/>
              <a:t>If used properly, several or all of the above can be mitigated or at least reduced</a:t>
            </a:r>
          </a:p>
          <a:p>
            <a:pPr lvl="1"/>
            <a:r>
              <a:rPr lang="en-US" dirty="0"/>
              <a:t>Functions to support this: </a:t>
            </a:r>
          </a:p>
          <a:p>
            <a:pPr lvl="2"/>
            <a:r>
              <a:rPr lang="en-US" dirty="0"/>
              <a:t>Templates in URLs and predictive segment availability times </a:t>
            </a:r>
            <a:r>
              <a:rPr lang="en-US" dirty="0">
                <a:sym typeface="Wingdings" panose="05000000000000000000" pitchFamily="2" charset="2"/>
              </a:rPr>
              <a:t> small manifests and lower segment sizes</a:t>
            </a:r>
            <a:endParaRPr lang="en-US" dirty="0"/>
          </a:p>
          <a:p>
            <a:pPr lvl="2"/>
            <a:r>
              <a:rPr lang="en-US" dirty="0"/>
              <a:t>Flexible MPD validity expiration mechanisms </a:t>
            </a:r>
            <a:r>
              <a:rPr lang="en-US" dirty="0">
                <a:sym typeface="Wingdings" panose="05000000000000000000" pitchFamily="2" charset="2"/>
              </a:rPr>
              <a:t> MPD updates only when necessary</a:t>
            </a:r>
            <a:endParaRPr lang="en-US" dirty="0"/>
          </a:p>
          <a:p>
            <a:pPr lvl="2"/>
            <a:r>
              <a:rPr lang="en-US" dirty="0"/>
              <a:t>Time-synchronized server and client </a:t>
            </a:r>
            <a:r>
              <a:rPr lang="en-US" dirty="0">
                <a:sym typeface="Wingdings" panose="05000000000000000000" pitchFamily="2" charset="2"/>
              </a:rPr>
              <a:t> no requests are necessary</a:t>
            </a:r>
            <a:endParaRPr lang="en-US" dirty="0"/>
          </a:p>
        </p:txBody>
      </p:sp>
      <p:sp>
        <p:nvSpPr>
          <p:cNvPr id="3" name="Title 2"/>
          <p:cNvSpPr>
            <a:spLocks noGrp="1"/>
          </p:cNvSpPr>
          <p:nvPr>
            <p:ph type="title"/>
          </p:nvPr>
        </p:nvSpPr>
        <p:spPr/>
        <p:txBody>
          <a:bodyPr/>
          <a:lstStyle/>
          <a:p>
            <a:r>
              <a:rPr lang="en-US" dirty="0"/>
              <a:t>DASH Manifest for Live</a:t>
            </a:r>
          </a:p>
        </p:txBody>
      </p:sp>
      <p:sp>
        <p:nvSpPr>
          <p:cNvPr id="5" name="Footer Placeholder 4"/>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DASH-IF Special Session: MPEG-DASH 6th edition</a:t>
            </a: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986E0E3-0C10-4AB1-9C60-C3995D4BF4BF}" type="slidenum">
              <a:rPr kumimoji="0" lang="en-US"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a:t>
            </a:fld>
            <a:endParaRPr kumimoji="0" lang="en-US"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27987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6DA51-A691-4774-98FD-CB2DADAACE84}"/>
              </a:ext>
            </a:extLst>
          </p:cNvPr>
          <p:cNvSpPr>
            <a:spLocks noGrp="1"/>
          </p:cNvSpPr>
          <p:nvPr>
            <p:ph type="title"/>
          </p:nvPr>
        </p:nvSpPr>
        <p:spPr/>
        <p:txBody>
          <a:bodyPr/>
          <a:lstStyle/>
          <a:p>
            <a:r>
              <a:rPr lang="de-DE" dirty="0"/>
              <a:t>Segment Addressing</a:t>
            </a:r>
            <a:endParaRPr lang="en-US" dirty="0"/>
          </a:p>
        </p:txBody>
      </p:sp>
      <p:sp>
        <p:nvSpPr>
          <p:cNvPr id="5" name="Footer Placeholder 4">
            <a:extLst>
              <a:ext uri="{FF2B5EF4-FFF2-40B4-BE49-F238E27FC236}">
                <a16:creationId xmlns:a16="http://schemas.microsoft.com/office/drawing/2014/main" id="{59456DF9-02FF-4D1E-A12D-FB1CCE4203E8}"/>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DASH-IF Special Session: MPEG-DASH 6th edition</a:t>
            </a:r>
          </a:p>
        </p:txBody>
      </p:sp>
      <p:sp>
        <p:nvSpPr>
          <p:cNvPr id="6" name="Slide Number Placeholder 5">
            <a:extLst>
              <a:ext uri="{FF2B5EF4-FFF2-40B4-BE49-F238E27FC236}">
                <a16:creationId xmlns:a16="http://schemas.microsoft.com/office/drawing/2014/main" id="{BF7B3AD0-A67C-40E2-824A-9DB1B84D264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86E0E3-0C10-4AB1-9C60-C3995D4BF4BF}" type="slidenum">
              <a:rPr kumimoji="0" lang="en-US"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7" name="Picture 2">
            <a:extLst>
              <a:ext uri="{FF2B5EF4-FFF2-40B4-BE49-F238E27FC236}">
                <a16:creationId xmlns:a16="http://schemas.microsoft.com/office/drawing/2014/main" id="{BD7DBA8C-CE76-4DCB-B2CC-5FF7EBED5372}"/>
              </a:ext>
            </a:extLst>
          </p:cNvPr>
          <p:cNvPicPr>
            <a:picLocks noChangeAspect="1" noChangeArrowheads="1"/>
          </p:cNvPicPr>
          <p:nvPr/>
        </p:nvPicPr>
        <p:blipFill>
          <a:blip r:embed="rId2"/>
          <a:srcRect/>
          <a:stretch>
            <a:fillRect/>
          </a:stretch>
        </p:blipFill>
        <p:spPr bwMode="auto">
          <a:xfrm>
            <a:off x="496815" y="941030"/>
            <a:ext cx="6388481" cy="2185095"/>
          </a:xfrm>
          <a:prstGeom prst="rect">
            <a:avLst/>
          </a:prstGeom>
          <a:ln>
            <a:noFill/>
          </a:ln>
          <a:effectLst>
            <a:outerShdw blurRad="190500" algn="tl" rotWithShape="0">
              <a:srgbClr val="000000">
                <a:alpha val="70000"/>
              </a:srgbClr>
            </a:outerShdw>
          </a:effectLst>
        </p:spPr>
      </p:pic>
      <p:pic>
        <p:nvPicPr>
          <p:cNvPr id="8" name="Picture 3">
            <a:extLst>
              <a:ext uri="{FF2B5EF4-FFF2-40B4-BE49-F238E27FC236}">
                <a16:creationId xmlns:a16="http://schemas.microsoft.com/office/drawing/2014/main" id="{2B55ED09-7FA6-4E28-A5EF-D972787BB5FD}"/>
              </a:ext>
            </a:extLst>
          </p:cNvPr>
          <p:cNvPicPr>
            <a:picLocks noChangeAspect="1" noChangeArrowheads="1"/>
          </p:cNvPicPr>
          <p:nvPr/>
        </p:nvPicPr>
        <p:blipFill>
          <a:blip r:embed="rId3"/>
          <a:srcRect/>
          <a:stretch>
            <a:fillRect/>
          </a:stretch>
        </p:blipFill>
        <p:spPr bwMode="auto">
          <a:xfrm>
            <a:off x="496815" y="3203482"/>
            <a:ext cx="6388481" cy="1829226"/>
          </a:xfrm>
          <a:prstGeom prst="rect">
            <a:avLst/>
          </a:prstGeom>
          <a:ln>
            <a:noFill/>
          </a:ln>
          <a:effectLst>
            <a:outerShdw blurRad="190500" algn="tl" rotWithShape="0">
              <a:srgbClr val="000000">
                <a:alpha val="70000"/>
              </a:srgbClr>
            </a:outerShdw>
          </a:effectLst>
        </p:spPr>
      </p:pic>
      <p:sp>
        <p:nvSpPr>
          <p:cNvPr id="9" name="Espace réservé du contenu 1">
            <a:extLst>
              <a:ext uri="{FF2B5EF4-FFF2-40B4-BE49-F238E27FC236}">
                <a16:creationId xmlns:a16="http://schemas.microsoft.com/office/drawing/2014/main" id="{ABCF4A32-7860-47DF-A2C7-640674A7AAA0}"/>
              </a:ext>
            </a:extLst>
          </p:cNvPr>
          <p:cNvSpPr txBox="1">
            <a:spLocks/>
          </p:cNvSpPr>
          <p:nvPr/>
        </p:nvSpPr>
        <p:spPr bwMode="gray">
          <a:xfrm>
            <a:off x="7291084" y="3571137"/>
            <a:ext cx="836916" cy="892710"/>
          </a:xfrm>
          <a:prstGeom prst="rect">
            <a:avLst/>
          </a:prstGeom>
          <a:solidFill>
            <a:schemeClr val="accent1">
              <a:lumMod val="20000"/>
              <a:lumOff val="80000"/>
            </a:schemeClr>
          </a:solidFill>
          <a:ln>
            <a:solidFill>
              <a:schemeClr val="accent1"/>
            </a:solidFill>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5000"/>
              </a:spcAft>
              <a:buChar char="•"/>
              <a:defRPr sz="3200">
                <a:solidFill>
                  <a:srgbClr val="981F40"/>
                </a:solidFill>
                <a:latin typeface="+mn-lt"/>
                <a:ea typeface="+mn-ea"/>
                <a:cs typeface="+mn-cs"/>
              </a:defRPr>
            </a:lvl1pPr>
            <a:lvl2pPr marL="1588" indent="455613" algn="l" rtl="0" eaLnBrk="0" fontAlgn="base" hangingPunct="0">
              <a:lnSpc>
                <a:spcPct val="90000"/>
              </a:lnSpc>
              <a:spcBef>
                <a:spcPct val="20000"/>
              </a:spcBef>
              <a:spcAft>
                <a:spcPct val="0"/>
              </a:spcAft>
              <a:buChar char="–"/>
              <a:defRPr sz="1700">
                <a:solidFill>
                  <a:schemeClr val="tx1"/>
                </a:solidFill>
                <a:latin typeface="Trebuchet MS" pitchFamily="34" charset="0"/>
              </a:defRPr>
            </a:lvl2pPr>
            <a:lvl3pPr marL="185738" indent="-182563" algn="l" rtl="0" eaLnBrk="0" fontAlgn="base" hangingPunct="0">
              <a:spcBef>
                <a:spcPct val="20000"/>
              </a:spcBef>
              <a:spcAft>
                <a:spcPct val="0"/>
              </a:spcAft>
              <a:buClr>
                <a:srgbClr val="981F40"/>
              </a:buClr>
              <a:buChar char="&gt;"/>
              <a:defRPr sz="1500">
                <a:solidFill>
                  <a:schemeClr val="tx1"/>
                </a:solidFill>
                <a:latin typeface="Trebuchet MS" pitchFamily="34" charset="0"/>
              </a:defRPr>
            </a:lvl3pPr>
            <a:lvl4pPr marL="423863" indent="-236538" algn="l" rtl="0" eaLnBrk="0" fontAlgn="base" hangingPunct="0">
              <a:spcBef>
                <a:spcPct val="20000"/>
              </a:spcBef>
              <a:spcAft>
                <a:spcPct val="0"/>
              </a:spcAft>
              <a:buClr>
                <a:srgbClr val="981F40"/>
              </a:buClr>
              <a:buChar char="&gt;"/>
              <a:defRPr sz="1200">
                <a:solidFill>
                  <a:schemeClr val="tx1"/>
                </a:solidFill>
                <a:latin typeface="Trebuchet MS" pitchFamily="34" charset="0"/>
              </a:defRPr>
            </a:lvl4pPr>
            <a:lvl5pPr marL="425450" indent="1403350" algn="l" rtl="0" eaLnBrk="0" fontAlgn="base" hangingPunct="0">
              <a:spcBef>
                <a:spcPct val="20000"/>
              </a:spcBef>
              <a:spcAft>
                <a:spcPct val="0"/>
              </a:spcAft>
              <a:buClr>
                <a:srgbClr val="EE7F00"/>
              </a:buClr>
              <a:buChar char="»"/>
              <a:defRPr sz="1200">
                <a:solidFill>
                  <a:schemeClr val="accent2"/>
                </a:solidFill>
                <a:latin typeface="Trebuchet MS" pitchFamily="34" charset="0"/>
              </a:defRPr>
            </a:lvl5pPr>
            <a:lvl6pPr marL="882650" algn="l" rtl="0" eaLnBrk="1" fontAlgn="base" hangingPunct="1">
              <a:spcBef>
                <a:spcPct val="20000"/>
              </a:spcBef>
              <a:spcAft>
                <a:spcPct val="0"/>
              </a:spcAft>
              <a:defRPr sz="1200">
                <a:solidFill>
                  <a:schemeClr val="accent2"/>
                </a:solidFill>
                <a:latin typeface="Trebuchet MS" pitchFamily="34" charset="0"/>
              </a:defRPr>
            </a:lvl6pPr>
            <a:lvl7pPr marL="1339850" algn="l" rtl="0" eaLnBrk="1" fontAlgn="base" hangingPunct="1">
              <a:spcBef>
                <a:spcPct val="20000"/>
              </a:spcBef>
              <a:spcAft>
                <a:spcPct val="0"/>
              </a:spcAft>
              <a:defRPr sz="1200">
                <a:solidFill>
                  <a:schemeClr val="accent2"/>
                </a:solidFill>
                <a:latin typeface="Trebuchet MS" pitchFamily="34" charset="0"/>
              </a:defRPr>
            </a:lvl7pPr>
            <a:lvl8pPr marL="1797050" algn="l" rtl="0" eaLnBrk="1" fontAlgn="base" hangingPunct="1">
              <a:spcBef>
                <a:spcPct val="20000"/>
              </a:spcBef>
              <a:spcAft>
                <a:spcPct val="0"/>
              </a:spcAft>
              <a:defRPr sz="1200">
                <a:solidFill>
                  <a:schemeClr val="accent2"/>
                </a:solidFill>
                <a:latin typeface="Trebuchet MS" pitchFamily="34" charset="0"/>
              </a:defRPr>
            </a:lvl8pPr>
            <a:lvl9pPr marL="2254250" algn="l" rtl="0" eaLnBrk="1" fontAlgn="base" hangingPunct="1">
              <a:spcBef>
                <a:spcPct val="20000"/>
              </a:spcBef>
              <a:spcAft>
                <a:spcPct val="0"/>
              </a:spcAft>
              <a:defRPr sz="1200">
                <a:solidFill>
                  <a:schemeClr val="accent2"/>
                </a:solidFill>
                <a:latin typeface="Trebuchet MS" pitchFamily="34" charset="0"/>
              </a:defRPr>
            </a:lvl9pPr>
          </a:lstStyle>
          <a:p>
            <a:pPr marL="233089" marR="0" lvl="0" indent="-223171" algn="ctr" defTabSz="280203" rtl="0" eaLnBrk="0" fontAlgn="base" latinLnBrk="0" hangingPunct="0">
              <a:lnSpc>
                <a:spcPct val="100000"/>
              </a:lnSpc>
              <a:spcBef>
                <a:spcPct val="20000"/>
              </a:spcBef>
              <a:spcAft>
                <a:spcPct val="5000"/>
              </a:spcAft>
              <a:buClr>
                <a:srgbClr val="A2023E"/>
              </a:buClr>
              <a:buSzTx/>
              <a:buFontTx/>
              <a:buNone/>
              <a:tabLst/>
              <a:defRPr/>
            </a:pPr>
            <a:r>
              <a:rPr kumimoji="0" lang="fr-FR" sz="1093"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Segment-0</a:t>
            </a:r>
          </a:p>
          <a:p>
            <a:pPr marL="233089" marR="0" lvl="0" indent="-223171" algn="ctr" defTabSz="280203" rtl="0" eaLnBrk="0" fontAlgn="base" latinLnBrk="0" hangingPunct="0">
              <a:lnSpc>
                <a:spcPct val="100000"/>
              </a:lnSpc>
              <a:spcBef>
                <a:spcPct val="20000"/>
              </a:spcBef>
              <a:spcAft>
                <a:spcPct val="5000"/>
              </a:spcAft>
              <a:buClr>
                <a:srgbClr val="A2023E"/>
              </a:buClr>
              <a:buSzTx/>
              <a:buFontTx/>
              <a:buNone/>
              <a:tabLst/>
              <a:defRPr/>
            </a:pPr>
            <a:r>
              <a:rPr kumimoji="0" lang="fr-FR" sz="1093"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Segment-1</a:t>
            </a:r>
          </a:p>
          <a:p>
            <a:pPr marL="233089" marR="0" lvl="0" indent="-223171" algn="ctr" defTabSz="280203" rtl="0" eaLnBrk="0" fontAlgn="base" latinLnBrk="0" hangingPunct="0">
              <a:lnSpc>
                <a:spcPct val="100000"/>
              </a:lnSpc>
              <a:spcBef>
                <a:spcPct val="20000"/>
              </a:spcBef>
              <a:spcAft>
                <a:spcPct val="5000"/>
              </a:spcAft>
              <a:buClr>
                <a:srgbClr val="A2023E"/>
              </a:buClr>
              <a:buSzTx/>
              <a:buFontTx/>
              <a:buNone/>
              <a:tabLst/>
              <a:defRPr/>
            </a:pPr>
            <a:r>
              <a:rPr kumimoji="0" lang="fr-FR" sz="1093"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Segment-2</a:t>
            </a:r>
          </a:p>
          <a:p>
            <a:pPr marL="233089" marR="0" lvl="0" indent="-223171" algn="ctr" defTabSz="280203" rtl="0" eaLnBrk="0" fontAlgn="base" latinLnBrk="0" hangingPunct="0">
              <a:lnSpc>
                <a:spcPct val="100000"/>
              </a:lnSpc>
              <a:spcBef>
                <a:spcPct val="20000"/>
              </a:spcBef>
              <a:spcAft>
                <a:spcPct val="5000"/>
              </a:spcAft>
              <a:buClr>
                <a:srgbClr val="A2023E"/>
              </a:buClr>
              <a:buSzTx/>
              <a:buFontTx/>
              <a:buNone/>
              <a:tabLst/>
              <a:defRPr/>
            </a:pPr>
            <a:r>
              <a:rPr kumimoji="0" lang="fr-FR" sz="1093"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a:t>
            </a:r>
          </a:p>
        </p:txBody>
      </p:sp>
      <p:sp>
        <p:nvSpPr>
          <p:cNvPr id="10" name="TextBox 9">
            <a:extLst>
              <a:ext uri="{FF2B5EF4-FFF2-40B4-BE49-F238E27FC236}">
                <a16:creationId xmlns:a16="http://schemas.microsoft.com/office/drawing/2014/main" id="{B65FAC99-FB2C-453F-AE71-F703E92AED3D}"/>
              </a:ext>
            </a:extLst>
          </p:cNvPr>
          <p:cNvSpPr txBox="1"/>
          <p:nvPr/>
        </p:nvSpPr>
        <p:spPr>
          <a:xfrm>
            <a:off x="6308835" y="941030"/>
            <a:ext cx="4635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Tw Cen MT" panose="020B0602020104020603"/>
                <a:ea typeface="+mn-ea"/>
                <a:cs typeface="+mn-cs"/>
              </a:rPr>
              <a:t>List</a:t>
            </a: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81BCC00D-FD9B-44FB-810D-35F91F2DE64E}"/>
              </a:ext>
            </a:extLst>
          </p:cNvPr>
          <p:cNvSpPr txBox="1"/>
          <p:nvPr/>
        </p:nvSpPr>
        <p:spPr>
          <a:xfrm>
            <a:off x="5053363" y="3244002"/>
            <a:ext cx="1810881"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Tw Cen MT" panose="020B0602020104020603"/>
                <a:ea typeface="+mn-ea"/>
                <a:cs typeface="+mn-cs"/>
              </a:rPr>
              <a:t>Number template</a:t>
            </a: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511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9|14.8|14.1|16.3|8.8|22.8|2"/>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ight">
  <a:themeElements>
    <a:clrScheme name="Custom 1">
      <a:dk1>
        <a:srgbClr val="000000"/>
      </a:dk1>
      <a:lt1>
        <a:srgbClr val="FEFFFF"/>
      </a:lt1>
      <a:dk2>
        <a:srgbClr val="4A4A4A"/>
      </a:dk2>
      <a:lt2>
        <a:srgbClr val="969696"/>
      </a:lt2>
      <a:accent1>
        <a:srgbClr val="3B3C87"/>
      </a:accent1>
      <a:accent2>
        <a:srgbClr val="0066FF"/>
      </a:accent2>
      <a:accent3>
        <a:srgbClr val="B3D109"/>
      </a:accent3>
      <a:accent4>
        <a:srgbClr val="F5AA00"/>
      </a:accent4>
      <a:accent5>
        <a:srgbClr val="FA6400"/>
      </a:accent5>
      <a:accent6>
        <a:srgbClr val="CC1C19"/>
      </a:accent6>
      <a:hlink>
        <a:srgbClr val="494949"/>
      </a:hlink>
      <a:folHlink>
        <a:srgbClr val="4949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a:noFill/>
          <a:miter lim="800000"/>
          <a:headEnd type="none" w="med" len="med"/>
          <a:tailEnd type="none" w="med" len="med"/>
        </a:ln>
      </a:spPr>
      <a:bodyPr lIns="0" tIns="0" rIns="0" bIns="0" rtlCol="0" anchor="ctr"/>
      <a:lstStyle>
        <a:defPPr algn="ctr" defTabSz="514350">
          <a:defRPr sz="1400" dirty="0" err="1" smtClean="0">
            <a:solidFill>
              <a:schemeClr val="bg1"/>
            </a:solidFill>
            <a:ea typeface="Arial" pitchFamily="-107" charset="0"/>
            <a:cs typeface="Arial" pitchFamily="-107" charset="0"/>
            <a:sym typeface="Arial" pitchFamily="-107" charset="0"/>
          </a:defRPr>
        </a:defPPr>
      </a:lstStyle>
    </a:spDef>
    <a:lnDef>
      <a:spPr bwMode="auto">
        <a:solidFill>
          <a:srgbClr val="0183B7"/>
        </a:solidFill>
        <a:ln w="19050" cap="flat" cmpd="sng" algn="ctr">
          <a:solidFill>
            <a:schemeClr val="tx1"/>
          </a:solidFill>
          <a:prstDash val="solid"/>
          <a:round/>
          <a:headEnd type="none" w="med" len="med"/>
          <a:tailEnd type="arrow" w="med" len="med"/>
        </a:ln>
        <a:effectLst/>
      </a:spPr>
      <a:bodyPr/>
      <a:lstStyle/>
    </a:lnDef>
    <a:txDef>
      <a:spPr>
        <a:noFill/>
      </a:spPr>
      <a:bodyPr wrap="square" rtlCol="0">
        <a:spAutoFit/>
      </a:bodyPr>
      <a:lstStyle>
        <a:defPPr>
          <a:lnSpc>
            <a:spcPct val="90000"/>
          </a:lnSpc>
          <a:spcBef>
            <a:spcPts val="600"/>
          </a:spcBef>
          <a:defRPr sz="1600" dirty="0" err="1" smtClean="0">
            <a:solidFill>
              <a:srgbClr val="000000"/>
            </a:solidFill>
          </a:defRPr>
        </a:defPPr>
      </a:lstStyle>
    </a:txDef>
  </a:objectDefaults>
  <a:extraClrSchemeLst>
    <a:extraClrScheme>
      <a:clrScheme name="Bullets-graphic el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AB597B5-5C0A-894C-8BDE-7D41DC73A7E8}" vid="{F542A471-18A4-7446-9E1A-E1A33C2DBFB8}"/>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8_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5" id="{4AD6EDE2-E9C0-3847-9F6E-063E3DB4D081}" vid="{873D8D08-C910-E349-A8D8-4F9BC24DC9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68202</TotalTime>
  <Words>5453</Words>
  <Application>Microsoft Office PowerPoint</Application>
  <PresentationFormat>On-screen Show (16:9)</PresentationFormat>
  <Paragraphs>1010</Paragraphs>
  <Slides>48</Slides>
  <Notes>14</Notes>
  <HiddenSlides>0</HiddenSlides>
  <MMClips>2</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3</vt:i4>
      </vt:variant>
      <vt:variant>
        <vt:lpstr>Slide Titles</vt:lpstr>
      </vt:variant>
      <vt:variant>
        <vt:i4>48</vt:i4>
      </vt:variant>
    </vt:vector>
  </HeadingPairs>
  <TitlesOfParts>
    <vt:vector size="74" baseType="lpstr">
      <vt:lpstr>-apple-system</vt:lpstr>
      <vt:lpstr>Arial</vt:lpstr>
      <vt:lpstr>Calibri</vt:lpstr>
      <vt:lpstr>Cambria</vt:lpstr>
      <vt:lpstr>Cambria Math</vt:lpstr>
      <vt:lpstr>Century Gothic</vt:lpstr>
      <vt:lpstr>Courier New</vt:lpstr>
      <vt:lpstr>Microsoft Sans Serif</vt:lpstr>
      <vt:lpstr>Poppins</vt:lpstr>
      <vt:lpstr>Qualcomm Office Bold</vt:lpstr>
      <vt:lpstr>Qualcomm Office Light</vt:lpstr>
      <vt:lpstr>Qualcomm Office Regular</vt:lpstr>
      <vt:lpstr>Qualcomm Regular</vt:lpstr>
      <vt:lpstr>Source Sans Pro Light</vt:lpstr>
      <vt:lpstr>Times New Roman</vt:lpstr>
      <vt:lpstr>Trebuchet MS</vt:lpstr>
      <vt:lpstr>Tw Cen MT</vt:lpstr>
      <vt:lpstr>Tw Cen MT Condensed</vt:lpstr>
      <vt:lpstr>Wingdings</vt:lpstr>
      <vt:lpstr>Wingdings 3</vt:lpstr>
      <vt:lpstr>Light</vt:lpstr>
      <vt:lpstr>Integral</vt:lpstr>
      <vt:lpstr>8_Qualcomm Executive External</vt:lpstr>
      <vt:lpstr>Visio</vt:lpstr>
      <vt:lpstr>Microsoft Visio Drawing</vt:lpstr>
      <vt:lpstr>Msc-generator Signalling Chart</vt:lpstr>
      <vt:lpstr>MPEG-DASH 6th Edition Features</vt:lpstr>
      <vt:lpstr>Agenda</vt:lpstr>
      <vt:lpstr>Editions, Parts and Editors</vt:lpstr>
      <vt:lpstr>5th Edition Extensions</vt:lpstr>
      <vt:lpstr>Status ISO/IEC 23009-1</vt:lpstr>
      <vt:lpstr>Recap – core aspects of Live DASH</vt:lpstr>
      <vt:lpstr>Core Principles of DASH </vt:lpstr>
      <vt:lpstr>DASH Manifest for Live</vt:lpstr>
      <vt:lpstr>Segment Addressing</vt:lpstr>
      <vt:lpstr>PowerPoint Presentation</vt:lpstr>
      <vt:lpstr>Advanced Client</vt:lpstr>
      <vt:lpstr>PowerPoint Presentation</vt:lpstr>
      <vt:lpstr>Segment Timeline</vt:lpstr>
      <vt:lpstr>Low-Latency Streaming with Chunking</vt:lpstr>
      <vt:lpstr>Chunked Segment Distribution</vt:lpstr>
      <vt:lpstr>MPEG DASH supporting work</vt:lpstr>
      <vt:lpstr>Advantages of Chunked Segments</vt:lpstr>
      <vt:lpstr>6th edition extensions</vt:lpstr>
      <vt:lpstr>MPEG 6th Edition – Overview of Features</vt:lpstr>
      <vt:lpstr>6th edition extensions</vt:lpstr>
      <vt:lpstr>L3D-DASH: Low-Latency Low-Delay Extensions</vt:lpstr>
      <vt:lpstr>Low-delay mode: theory of operation</vt:lpstr>
      <vt:lpstr>Low-latency mode: theory of operation</vt:lpstr>
      <vt:lpstr>L3D: Low-Latency Low-Delay DASH</vt:lpstr>
      <vt:lpstr>PowerPoint Presentation</vt:lpstr>
      <vt:lpstr>Patterns in Segment Timeline</vt:lpstr>
      <vt:lpstr>Segment duration patterns in 6th edition</vt:lpstr>
      <vt:lpstr>PowerPoint Presentation</vt:lpstr>
      <vt:lpstr>6th edition extensions</vt:lpstr>
      <vt:lpstr>DASH-IF Ad Insertion Architecture: SSAI/SGAI</vt:lpstr>
      <vt:lpstr>Media Presentation Insertion</vt:lpstr>
      <vt:lpstr>Media Presentation Insertion</vt:lpstr>
      <vt:lpstr>DASH Media Presentation Insertion vs HLS Interstitials</vt:lpstr>
      <vt:lpstr>PowerPoint Presentation</vt:lpstr>
      <vt:lpstr>Open questions</vt:lpstr>
      <vt:lpstr>6th edition extensions</vt:lpstr>
      <vt:lpstr>Service Description: Annex K of ISO/IEC 23009-1</vt:lpstr>
      <vt:lpstr>What is Content Steering?</vt:lpstr>
      <vt:lpstr>Content Steering Signaling in DASH</vt:lpstr>
      <vt:lpstr>Content Steering</vt:lpstr>
      <vt:lpstr>What is CMCD?</vt:lpstr>
      <vt:lpstr>CMCD Signaling in DASH</vt:lpstr>
      <vt:lpstr>PowerPoint Presentation</vt:lpstr>
      <vt:lpstr>PowerPoint Presentation</vt:lpstr>
      <vt:lpstr>DASH-IF Impact</vt:lpstr>
      <vt:lpstr>Overview of features and support in DASH-IF</vt:lpstr>
      <vt:lpstr>Next Steps</vt:lpstr>
      <vt:lpstr>Thanks</vt:lpstr>
    </vt:vector>
  </TitlesOfParts>
  <Company>Akamai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Law</dc:creator>
  <cp:lastModifiedBy>Thomas Stockhammer</cp:lastModifiedBy>
  <cp:revision>365</cp:revision>
  <dcterms:created xsi:type="dcterms:W3CDTF">2012-08-21T03:44:07Z</dcterms:created>
  <dcterms:modified xsi:type="dcterms:W3CDTF">2024-04-05T14:01:20Z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ec73f6c-70eb-4b84-9ffa-39fe698bd292_Enabled">
    <vt:lpwstr>true</vt:lpwstr>
  </property>
  <property fmtid="{D5CDD505-2E9C-101B-9397-08002B2CF9AE}" pid="3" name="MSIP_Label_7ec73f6c-70eb-4b84-9ffa-39fe698bd292_SetDate">
    <vt:lpwstr>2024-04-04T19:31:24Z</vt:lpwstr>
  </property>
  <property fmtid="{D5CDD505-2E9C-101B-9397-08002B2CF9AE}" pid="4" name="MSIP_Label_7ec73f6c-70eb-4b84-9ffa-39fe698bd292_Method">
    <vt:lpwstr>Privileged</vt:lpwstr>
  </property>
  <property fmtid="{D5CDD505-2E9C-101B-9397-08002B2CF9AE}" pid="5" name="MSIP_Label_7ec73f6c-70eb-4b84-9ffa-39fe698bd292_Name">
    <vt:lpwstr>Non-Business Information (NB)</vt:lpwstr>
  </property>
  <property fmtid="{D5CDD505-2E9C-101B-9397-08002B2CF9AE}" pid="6" name="MSIP_Label_7ec73f6c-70eb-4b84-9ffa-39fe698bd292_SiteId">
    <vt:lpwstr>906aefe9-76a7-4f65-b82d-5ec20775d5aa</vt:lpwstr>
  </property>
  <property fmtid="{D5CDD505-2E9C-101B-9397-08002B2CF9AE}" pid="7" name="MSIP_Label_7ec73f6c-70eb-4b84-9ffa-39fe698bd292_ActionId">
    <vt:lpwstr>74fc718b-61d2-4d7f-801d-df56da820d0a</vt:lpwstr>
  </property>
  <property fmtid="{D5CDD505-2E9C-101B-9397-08002B2CF9AE}" pid="8" name="MSIP_Label_7ec73f6c-70eb-4b84-9ffa-39fe698bd292_ContentBits">
    <vt:lpwstr>0</vt:lpwstr>
  </property>
</Properties>
</file>